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3.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5"/>
  </p:notesMasterIdLst>
  <p:sldIdLst>
    <p:sldId id="331" r:id="rId5"/>
    <p:sldId id="333" r:id="rId6"/>
    <p:sldId id="1780" r:id="rId7"/>
    <p:sldId id="285" r:id="rId8"/>
    <p:sldId id="260" r:id="rId9"/>
    <p:sldId id="1855" r:id="rId10"/>
    <p:sldId id="1616" r:id="rId11"/>
    <p:sldId id="1856" r:id="rId12"/>
    <p:sldId id="1857" r:id="rId13"/>
    <p:sldId id="1858" r:id="rId14"/>
    <p:sldId id="1859" r:id="rId15"/>
    <p:sldId id="1861" r:id="rId16"/>
    <p:sldId id="1879" r:id="rId17"/>
    <p:sldId id="1862" r:id="rId18"/>
    <p:sldId id="1863" r:id="rId19"/>
    <p:sldId id="1864" r:id="rId20"/>
    <p:sldId id="1865" r:id="rId21"/>
    <p:sldId id="1872" r:id="rId22"/>
    <p:sldId id="1866" r:id="rId23"/>
    <p:sldId id="1868" r:id="rId24"/>
    <p:sldId id="1869" r:id="rId25"/>
    <p:sldId id="1867" r:id="rId26"/>
    <p:sldId id="1870" r:id="rId27"/>
    <p:sldId id="1871" r:id="rId28"/>
    <p:sldId id="1873" r:id="rId29"/>
    <p:sldId id="1874" r:id="rId30"/>
    <p:sldId id="1875" r:id="rId31"/>
    <p:sldId id="1876" r:id="rId32"/>
    <p:sldId id="1877" r:id="rId33"/>
    <p:sldId id="1878" r:id="rId34"/>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C66EDE-7147-BE42-AB7D-AF607126532F}">
          <p14:sldIdLst>
            <p14:sldId id="331"/>
            <p14:sldId id="333"/>
            <p14:sldId id="1780"/>
            <p14:sldId id="285"/>
            <p14:sldId id="260"/>
          </p14:sldIdLst>
        </p14:section>
        <p14:section name="Performance Features" id="{D3C799E6-8609-2248-B875-23096CE176F6}">
          <p14:sldIdLst>
            <p14:sldId id="1855"/>
            <p14:sldId id="1616"/>
            <p14:sldId id="1856"/>
            <p14:sldId id="1857"/>
            <p14:sldId id="1858"/>
            <p14:sldId id="1859"/>
            <p14:sldId id="1861"/>
            <p14:sldId id="1879"/>
            <p14:sldId id="1862"/>
            <p14:sldId id="1863"/>
            <p14:sldId id="1864"/>
            <p14:sldId id="1865"/>
            <p14:sldId id="1872"/>
            <p14:sldId id="1866"/>
            <p14:sldId id="1868"/>
            <p14:sldId id="1869"/>
            <p14:sldId id="1867"/>
            <p14:sldId id="1870"/>
            <p14:sldId id="1871"/>
            <p14:sldId id="1873"/>
            <p14:sldId id="1874"/>
            <p14:sldId id="1875"/>
            <p14:sldId id="1876"/>
            <p14:sldId id="1877"/>
            <p14:sldId id="1878"/>
          </p14:sldIdLst>
        </p14:section>
      </p14:sectionLst>
    </p:ext>
    <p:ext uri="{EFAFB233-063F-42B5-8137-9DF3F51BA10A}">
      <p15:sldGuideLst xmlns:p15="http://schemas.microsoft.com/office/powerpoint/2012/main">
        <p15:guide id="1" orient="horz" pos="1488"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56" userDrawn="1">
          <p15:clr>
            <a:srgbClr val="A4A3A4"/>
          </p15:clr>
        </p15:guide>
        <p15:guide id="26" pos="336" userDrawn="1">
          <p15:clr>
            <a:srgbClr val="A4A3A4"/>
          </p15:clr>
        </p15:guide>
        <p15:guide id="27" pos="55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Caitlyn Ryan" initials="CR" lastIdx="2" clrIdx="2">
    <p:extLst>
      <p:ext uri="{19B8F6BF-5375-455C-9EA6-DF929625EA0E}">
        <p15:presenceInfo xmlns:p15="http://schemas.microsoft.com/office/powerpoint/2012/main" userId="S-1-5-21-383413107-1061881802-891584314-125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FFAD0"/>
    <a:srgbClr val="D1CB5D"/>
    <a:srgbClr val="FFF8AE"/>
    <a:srgbClr val="595A5D"/>
    <a:srgbClr val="DCDCDC"/>
    <a:srgbClr val="F2F4F4"/>
    <a:srgbClr val="414042"/>
    <a:srgbClr val="0E2735"/>
    <a:srgbClr val="0C9B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38" autoAdjust="0"/>
    <p:restoredTop sz="94873" autoAdjust="0"/>
  </p:normalViewPr>
  <p:slideViewPr>
    <p:cSldViewPr snapToGrid="0" showGuides="1">
      <p:cViewPr>
        <p:scale>
          <a:sx n="100" d="100"/>
          <a:sy n="100" d="100"/>
        </p:scale>
        <p:origin x="1002" y="798"/>
      </p:cViewPr>
      <p:guideLst>
        <p:guide orient="horz" pos="1488"/>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56"/>
        <p:guide pos="336"/>
        <p:guide pos="557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oleObject" Target="Macintosh%20HD:Users:kamalg:Desktop:Copy%20of%20r4_sysbench_perf.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Macintosh%20HD:Users:kamalg:Desktop:Copy%20of%20r4_sysbench_perf.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1756121810520124E-2"/>
          <c:y val="4.251515367141645E-2"/>
          <c:w val="0.75485383970004805"/>
          <c:h val="0.90966322856717463"/>
        </c:manualLayout>
      </c:layout>
      <c:lineChart>
        <c:grouping val="standard"/>
        <c:varyColors val="0"/>
        <c:ser>
          <c:idx val="0"/>
          <c:order val="0"/>
          <c:tx>
            <c:strRef>
              <c:f>writes!$B$1</c:f>
              <c:strCache>
                <c:ptCount val="1"/>
                <c:pt idx="0">
                  <c:v>Aurora</c:v>
                </c:pt>
              </c:strCache>
            </c:strRef>
          </c:tx>
          <c:spPr>
            <a:ln w="12700"/>
          </c:spPr>
          <c:marker>
            <c:symbol val="none"/>
          </c:marker>
          <c:cat>
            <c:strRef>
              <c:f>writes!$A:$A</c:f>
              <c:strCache>
                <c:ptCount val="2162"/>
                <c:pt idx="0">
                  <c:v>Time</c:v>
                </c:pt>
                <c:pt idx="1">
                  <c:v>2</c:v>
                </c:pt>
                <c:pt idx="2">
                  <c:v>4</c:v>
                </c:pt>
                <c:pt idx="3">
                  <c:v>5</c:v>
                </c:pt>
                <c:pt idx="4">
                  <c:v>6</c:v>
                </c:pt>
                <c:pt idx="5">
                  <c:v>8</c:v>
                </c:pt>
                <c:pt idx="6">
                  <c:v>10</c:v>
                </c:pt>
                <c:pt idx="7">
                  <c:v>12</c:v>
                </c:pt>
                <c:pt idx="8">
                  <c:v>14</c:v>
                </c:pt>
                <c:pt idx="9">
                  <c:v>15</c:v>
                </c:pt>
                <c:pt idx="10">
                  <c:v>16</c:v>
                </c:pt>
                <c:pt idx="11">
                  <c:v>18</c:v>
                </c:pt>
                <c:pt idx="12">
                  <c:v>20</c:v>
                </c:pt>
                <c:pt idx="13">
                  <c:v>22</c:v>
                </c:pt>
                <c:pt idx="14">
                  <c:v>24</c:v>
                </c:pt>
                <c:pt idx="15">
                  <c:v>25</c:v>
                </c:pt>
                <c:pt idx="16">
                  <c:v>26</c:v>
                </c:pt>
                <c:pt idx="17">
                  <c:v>28</c:v>
                </c:pt>
                <c:pt idx="18">
                  <c:v>30</c:v>
                </c:pt>
                <c:pt idx="19">
                  <c:v>32</c:v>
                </c:pt>
                <c:pt idx="20">
                  <c:v>34</c:v>
                </c:pt>
                <c:pt idx="21">
                  <c:v>35</c:v>
                </c:pt>
                <c:pt idx="22">
                  <c:v>36</c:v>
                </c:pt>
                <c:pt idx="23">
                  <c:v>38</c:v>
                </c:pt>
                <c:pt idx="24">
                  <c:v>40</c:v>
                </c:pt>
                <c:pt idx="25">
                  <c:v>42</c:v>
                </c:pt>
                <c:pt idx="26">
                  <c:v>44</c:v>
                </c:pt>
                <c:pt idx="27">
                  <c:v>45</c:v>
                </c:pt>
                <c:pt idx="28">
                  <c:v>46</c:v>
                </c:pt>
                <c:pt idx="29">
                  <c:v>48</c:v>
                </c:pt>
                <c:pt idx="30">
                  <c:v>50</c:v>
                </c:pt>
                <c:pt idx="31">
                  <c:v>52</c:v>
                </c:pt>
                <c:pt idx="32">
                  <c:v>54</c:v>
                </c:pt>
                <c:pt idx="33">
                  <c:v>55</c:v>
                </c:pt>
                <c:pt idx="34">
                  <c:v>56</c:v>
                </c:pt>
                <c:pt idx="35">
                  <c:v>58</c:v>
                </c:pt>
                <c:pt idx="36">
                  <c:v>60</c:v>
                </c:pt>
                <c:pt idx="37">
                  <c:v>62</c:v>
                </c:pt>
                <c:pt idx="38">
                  <c:v>64</c:v>
                </c:pt>
                <c:pt idx="39">
                  <c:v>65</c:v>
                </c:pt>
                <c:pt idx="40">
                  <c:v>66</c:v>
                </c:pt>
                <c:pt idx="41">
                  <c:v>68</c:v>
                </c:pt>
                <c:pt idx="42">
                  <c:v>70</c:v>
                </c:pt>
                <c:pt idx="43">
                  <c:v>72</c:v>
                </c:pt>
                <c:pt idx="44">
                  <c:v>74</c:v>
                </c:pt>
                <c:pt idx="45">
                  <c:v>75</c:v>
                </c:pt>
                <c:pt idx="46">
                  <c:v>76</c:v>
                </c:pt>
                <c:pt idx="47">
                  <c:v>78</c:v>
                </c:pt>
                <c:pt idx="48">
                  <c:v>80</c:v>
                </c:pt>
                <c:pt idx="49">
                  <c:v>82</c:v>
                </c:pt>
                <c:pt idx="50">
                  <c:v>84</c:v>
                </c:pt>
                <c:pt idx="51">
                  <c:v>85</c:v>
                </c:pt>
                <c:pt idx="52">
                  <c:v>86</c:v>
                </c:pt>
                <c:pt idx="53">
                  <c:v>88</c:v>
                </c:pt>
                <c:pt idx="54">
                  <c:v>90</c:v>
                </c:pt>
                <c:pt idx="55">
                  <c:v>92</c:v>
                </c:pt>
                <c:pt idx="56">
                  <c:v>94</c:v>
                </c:pt>
                <c:pt idx="57">
                  <c:v>95</c:v>
                </c:pt>
                <c:pt idx="58">
                  <c:v>96</c:v>
                </c:pt>
                <c:pt idx="59">
                  <c:v>98</c:v>
                </c:pt>
                <c:pt idx="60">
                  <c:v>100</c:v>
                </c:pt>
                <c:pt idx="61">
                  <c:v>102</c:v>
                </c:pt>
                <c:pt idx="62">
                  <c:v>104</c:v>
                </c:pt>
                <c:pt idx="63">
                  <c:v>105</c:v>
                </c:pt>
                <c:pt idx="64">
                  <c:v>106</c:v>
                </c:pt>
                <c:pt idx="65">
                  <c:v>108</c:v>
                </c:pt>
                <c:pt idx="66">
                  <c:v>110</c:v>
                </c:pt>
                <c:pt idx="67">
                  <c:v>112</c:v>
                </c:pt>
                <c:pt idx="68">
                  <c:v>114</c:v>
                </c:pt>
                <c:pt idx="69">
                  <c:v>115</c:v>
                </c:pt>
                <c:pt idx="70">
                  <c:v>116</c:v>
                </c:pt>
                <c:pt idx="71">
                  <c:v>118</c:v>
                </c:pt>
                <c:pt idx="72">
                  <c:v>120</c:v>
                </c:pt>
                <c:pt idx="73">
                  <c:v>122</c:v>
                </c:pt>
                <c:pt idx="74">
                  <c:v>124</c:v>
                </c:pt>
                <c:pt idx="75">
                  <c:v>125</c:v>
                </c:pt>
                <c:pt idx="76">
                  <c:v>126</c:v>
                </c:pt>
                <c:pt idx="77">
                  <c:v>128</c:v>
                </c:pt>
                <c:pt idx="78">
                  <c:v>130</c:v>
                </c:pt>
                <c:pt idx="79">
                  <c:v>132</c:v>
                </c:pt>
                <c:pt idx="80">
                  <c:v>134</c:v>
                </c:pt>
                <c:pt idx="81">
                  <c:v>135</c:v>
                </c:pt>
                <c:pt idx="82">
                  <c:v>136</c:v>
                </c:pt>
                <c:pt idx="83">
                  <c:v>138</c:v>
                </c:pt>
                <c:pt idx="84">
                  <c:v>140</c:v>
                </c:pt>
                <c:pt idx="85">
                  <c:v>142</c:v>
                </c:pt>
                <c:pt idx="86">
                  <c:v>144</c:v>
                </c:pt>
                <c:pt idx="87">
                  <c:v>145</c:v>
                </c:pt>
                <c:pt idx="88">
                  <c:v>146</c:v>
                </c:pt>
                <c:pt idx="89">
                  <c:v>148</c:v>
                </c:pt>
                <c:pt idx="90">
                  <c:v>150</c:v>
                </c:pt>
                <c:pt idx="91">
                  <c:v>152</c:v>
                </c:pt>
                <c:pt idx="92">
                  <c:v>154</c:v>
                </c:pt>
                <c:pt idx="93">
                  <c:v>155</c:v>
                </c:pt>
                <c:pt idx="94">
                  <c:v>156</c:v>
                </c:pt>
                <c:pt idx="95">
                  <c:v>158</c:v>
                </c:pt>
                <c:pt idx="96">
                  <c:v>160</c:v>
                </c:pt>
                <c:pt idx="97">
                  <c:v>162</c:v>
                </c:pt>
                <c:pt idx="98">
                  <c:v>164</c:v>
                </c:pt>
                <c:pt idx="99">
                  <c:v>165</c:v>
                </c:pt>
                <c:pt idx="100">
                  <c:v>166</c:v>
                </c:pt>
                <c:pt idx="101">
                  <c:v>168</c:v>
                </c:pt>
                <c:pt idx="102">
                  <c:v>170</c:v>
                </c:pt>
                <c:pt idx="103">
                  <c:v>172</c:v>
                </c:pt>
                <c:pt idx="104">
                  <c:v>174</c:v>
                </c:pt>
                <c:pt idx="105">
                  <c:v>175</c:v>
                </c:pt>
                <c:pt idx="106">
                  <c:v>176</c:v>
                </c:pt>
                <c:pt idx="107">
                  <c:v>178</c:v>
                </c:pt>
                <c:pt idx="108">
                  <c:v>180</c:v>
                </c:pt>
                <c:pt idx="109">
                  <c:v>182</c:v>
                </c:pt>
                <c:pt idx="110">
                  <c:v>184</c:v>
                </c:pt>
                <c:pt idx="111">
                  <c:v>185</c:v>
                </c:pt>
                <c:pt idx="112">
                  <c:v>186</c:v>
                </c:pt>
                <c:pt idx="113">
                  <c:v>188</c:v>
                </c:pt>
                <c:pt idx="114">
                  <c:v>190</c:v>
                </c:pt>
                <c:pt idx="115">
                  <c:v>192</c:v>
                </c:pt>
                <c:pt idx="116">
                  <c:v>194</c:v>
                </c:pt>
                <c:pt idx="117">
                  <c:v>195</c:v>
                </c:pt>
                <c:pt idx="118">
                  <c:v>196</c:v>
                </c:pt>
                <c:pt idx="119">
                  <c:v>198</c:v>
                </c:pt>
                <c:pt idx="120">
                  <c:v>200</c:v>
                </c:pt>
                <c:pt idx="121">
                  <c:v>202</c:v>
                </c:pt>
                <c:pt idx="122">
                  <c:v>204</c:v>
                </c:pt>
                <c:pt idx="123">
                  <c:v>205</c:v>
                </c:pt>
                <c:pt idx="124">
                  <c:v>206</c:v>
                </c:pt>
                <c:pt idx="125">
                  <c:v>208</c:v>
                </c:pt>
                <c:pt idx="126">
                  <c:v>210</c:v>
                </c:pt>
                <c:pt idx="127">
                  <c:v>212</c:v>
                </c:pt>
                <c:pt idx="128">
                  <c:v>214</c:v>
                </c:pt>
                <c:pt idx="129">
                  <c:v>215</c:v>
                </c:pt>
                <c:pt idx="130">
                  <c:v>216</c:v>
                </c:pt>
                <c:pt idx="131">
                  <c:v>218</c:v>
                </c:pt>
                <c:pt idx="132">
                  <c:v>220</c:v>
                </c:pt>
                <c:pt idx="133">
                  <c:v>222</c:v>
                </c:pt>
                <c:pt idx="134">
                  <c:v>224</c:v>
                </c:pt>
                <c:pt idx="135">
                  <c:v>225</c:v>
                </c:pt>
                <c:pt idx="136">
                  <c:v>226</c:v>
                </c:pt>
                <c:pt idx="137">
                  <c:v>228</c:v>
                </c:pt>
                <c:pt idx="138">
                  <c:v>230</c:v>
                </c:pt>
                <c:pt idx="139">
                  <c:v>232</c:v>
                </c:pt>
                <c:pt idx="140">
                  <c:v>234</c:v>
                </c:pt>
                <c:pt idx="141">
                  <c:v>235</c:v>
                </c:pt>
                <c:pt idx="142">
                  <c:v>236</c:v>
                </c:pt>
                <c:pt idx="143">
                  <c:v>238</c:v>
                </c:pt>
                <c:pt idx="144">
                  <c:v>240</c:v>
                </c:pt>
                <c:pt idx="145">
                  <c:v>242</c:v>
                </c:pt>
                <c:pt idx="146">
                  <c:v>244</c:v>
                </c:pt>
                <c:pt idx="147">
                  <c:v>245</c:v>
                </c:pt>
                <c:pt idx="148">
                  <c:v>246</c:v>
                </c:pt>
                <c:pt idx="149">
                  <c:v>248</c:v>
                </c:pt>
                <c:pt idx="150">
                  <c:v>250</c:v>
                </c:pt>
                <c:pt idx="151">
                  <c:v>252</c:v>
                </c:pt>
                <c:pt idx="152">
                  <c:v>254</c:v>
                </c:pt>
                <c:pt idx="153">
                  <c:v>255</c:v>
                </c:pt>
                <c:pt idx="154">
                  <c:v>256</c:v>
                </c:pt>
                <c:pt idx="155">
                  <c:v>258</c:v>
                </c:pt>
                <c:pt idx="156">
                  <c:v>260</c:v>
                </c:pt>
                <c:pt idx="157">
                  <c:v>262</c:v>
                </c:pt>
                <c:pt idx="158">
                  <c:v>264</c:v>
                </c:pt>
                <c:pt idx="159">
                  <c:v>265</c:v>
                </c:pt>
                <c:pt idx="160">
                  <c:v>266</c:v>
                </c:pt>
                <c:pt idx="161">
                  <c:v>268</c:v>
                </c:pt>
                <c:pt idx="162">
                  <c:v>270</c:v>
                </c:pt>
                <c:pt idx="163">
                  <c:v>272</c:v>
                </c:pt>
                <c:pt idx="164">
                  <c:v>274</c:v>
                </c:pt>
                <c:pt idx="165">
                  <c:v>275</c:v>
                </c:pt>
                <c:pt idx="166">
                  <c:v>276</c:v>
                </c:pt>
                <c:pt idx="167">
                  <c:v>278</c:v>
                </c:pt>
                <c:pt idx="168">
                  <c:v>280</c:v>
                </c:pt>
                <c:pt idx="169">
                  <c:v>282</c:v>
                </c:pt>
                <c:pt idx="170">
                  <c:v>284</c:v>
                </c:pt>
                <c:pt idx="171">
                  <c:v>285</c:v>
                </c:pt>
                <c:pt idx="172">
                  <c:v>286</c:v>
                </c:pt>
                <c:pt idx="173">
                  <c:v>288</c:v>
                </c:pt>
                <c:pt idx="174">
                  <c:v>290</c:v>
                </c:pt>
                <c:pt idx="175">
                  <c:v>292</c:v>
                </c:pt>
                <c:pt idx="176">
                  <c:v>294</c:v>
                </c:pt>
                <c:pt idx="177">
                  <c:v>295</c:v>
                </c:pt>
                <c:pt idx="178">
                  <c:v>296</c:v>
                </c:pt>
                <c:pt idx="179">
                  <c:v>298</c:v>
                </c:pt>
                <c:pt idx="180">
                  <c:v>300</c:v>
                </c:pt>
                <c:pt idx="181">
                  <c:v>302</c:v>
                </c:pt>
                <c:pt idx="182">
                  <c:v>304</c:v>
                </c:pt>
                <c:pt idx="183">
                  <c:v>305</c:v>
                </c:pt>
                <c:pt idx="184">
                  <c:v>306</c:v>
                </c:pt>
                <c:pt idx="185">
                  <c:v>308</c:v>
                </c:pt>
                <c:pt idx="186">
                  <c:v>310</c:v>
                </c:pt>
                <c:pt idx="187">
                  <c:v>312</c:v>
                </c:pt>
                <c:pt idx="188">
                  <c:v>314</c:v>
                </c:pt>
                <c:pt idx="189">
                  <c:v>315</c:v>
                </c:pt>
                <c:pt idx="190">
                  <c:v>316</c:v>
                </c:pt>
                <c:pt idx="191">
                  <c:v>318</c:v>
                </c:pt>
                <c:pt idx="192">
                  <c:v>320</c:v>
                </c:pt>
                <c:pt idx="193">
                  <c:v>322</c:v>
                </c:pt>
                <c:pt idx="194">
                  <c:v>324</c:v>
                </c:pt>
                <c:pt idx="195">
                  <c:v>325</c:v>
                </c:pt>
                <c:pt idx="196">
                  <c:v>326</c:v>
                </c:pt>
                <c:pt idx="197">
                  <c:v>328</c:v>
                </c:pt>
                <c:pt idx="198">
                  <c:v>330</c:v>
                </c:pt>
                <c:pt idx="199">
                  <c:v>332</c:v>
                </c:pt>
                <c:pt idx="200">
                  <c:v>334</c:v>
                </c:pt>
                <c:pt idx="201">
                  <c:v>335</c:v>
                </c:pt>
                <c:pt idx="202">
                  <c:v>336</c:v>
                </c:pt>
                <c:pt idx="203">
                  <c:v>338</c:v>
                </c:pt>
                <c:pt idx="204">
                  <c:v>340</c:v>
                </c:pt>
                <c:pt idx="205">
                  <c:v>342</c:v>
                </c:pt>
                <c:pt idx="206">
                  <c:v>344</c:v>
                </c:pt>
                <c:pt idx="207">
                  <c:v>345</c:v>
                </c:pt>
                <c:pt idx="208">
                  <c:v>346</c:v>
                </c:pt>
                <c:pt idx="209">
                  <c:v>348</c:v>
                </c:pt>
                <c:pt idx="210">
                  <c:v>350</c:v>
                </c:pt>
                <c:pt idx="211">
                  <c:v>352</c:v>
                </c:pt>
                <c:pt idx="212">
                  <c:v>354</c:v>
                </c:pt>
                <c:pt idx="213">
                  <c:v>355</c:v>
                </c:pt>
                <c:pt idx="214">
                  <c:v>356</c:v>
                </c:pt>
                <c:pt idx="215">
                  <c:v>358</c:v>
                </c:pt>
                <c:pt idx="216">
                  <c:v>360</c:v>
                </c:pt>
                <c:pt idx="217">
                  <c:v>362</c:v>
                </c:pt>
                <c:pt idx="218">
                  <c:v>364</c:v>
                </c:pt>
                <c:pt idx="219">
                  <c:v>365</c:v>
                </c:pt>
                <c:pt idx="220">
                  <c:v>366</c:v>
                </c:pt>
                <c:pt idx="221">
                  <c:v>368</c:v>
                </c:pt>
                <c:pt idx="222">
                  <c:v>370</c:v>
                </c:pt>
                <c:pt idx="223">
                  <c:v>372</c:v>
                </c:pt>
                <c:pt idx="224">
                  <c:v>374</c:v>
                </c:pt>
                <c:pt idx="225">
                  <c:v>375</c:v>
                </c:pt>
                <c:pt idx="226">
                  <c:v>376</c:v>
                </c:pt>
                <c:pt idx="227">
                  <c:v>378</c:v>
                </c:pt>
                <c:pt idx="228">
                  <c:v>380</c:v>
                </c:pt>
                <c:pt idx="229">
                  <c:v>382</c:v>
                </c:pt>
                <c:pt idx="230">
                  <c:v>384</c:v>
                </c:pt>
                <c:pt idx="231">
                  <c:v>385</c:v>
                </c:pt>
                <c:pt idx="232">
                  <c:v>386</c:v>
                </c:pt>
                <c:pt idx="233">
                  <c:v>388</c:v>
                </c:pt>
                <c:pt idx="234">
                  <c:v>390</c:v>
                </c:pt>
                <c:pt idx="235">
                  <c:v>392</c:v>
                </c:pt>
                <c:pt idx="236">
                  <c:v>394</c:v>
                </c:pt>
                <c:pt idx="237">
                  <c:v>395</c:v>
                </c:pt>
                <c:pt idx="238">
                  <c:v>396</c:v>
                </c:pt>
                <c:pt idx="239">
                  <c:v>398</c:v>
                </c:pt>
                <c:pt idx="240">
                  <c:v>400</c:v>
                </c:pt>
                <c:pt idx="241">
                  <c:v>402</c:v>
                </c:pt>
                <c:pt idx="242">
                  <c:v>404</c:v>
                </c:pt>
                <c:pt idx="243">
                  <c:v>405</c:v>
                </c:pt>
                <c:pt idx="244">
                  <c:v>406</c:v>
                </c:pt>
                <c:pt idx="245">
                  <c:v>408</c:v>
                </c:pt>
                <c:pt idx="246">
                  <c:v>410</c:v>
                </c:pt>
                <c:pt idx="247">
                  <c:v>412</c:v>
                </c:pt>
                <c:pt idx="248">
                  <c:v>414</c:v>
                </c:pt>
                <c:pt idx="249">
                  <c:v>415</c:v>
                </c:pt>
                <c:pt idx="250">
                  <c:v>416</c:v>
                </c:pt>
                <c:pt idx="251">
                  <c:v>418</c:v>
                </c:pt>
                <c:pt idx="252">
                  <c:v>420</c:v>
                </c:pt>
                <c:pt idx="253">
                  <c:v>422</c:v>
                </c:pt>
                <c:pt idx="254">
                  <c:v>424</c:v>
                </c:pt>
                <c:pt idx="255">
                  <c:v>425</c:v>
                </c:pt>
                <c:pt idx="256">
                  <c:v>426</c:v>
                </c:pt>
                <c:pt idx="257">
                  <c:v>428</c:v>
                </c:pt>
                <c:pt idx="258">
                  <c:v>430</c:v>
                </c:pt>
                <c:pt idx="259">
                  <c:v>432</c:v>
                </c:pt>
                <c:pt idx="260">
                  <c:v>434</c:v>
                </c:pt>
                <c:pt idx="261">
                  <c:v>435</c:v>
                </c:pt>
                <c:pt idx="262">
                  <c:v>436</c:v>
                </c:pt>
                <c:pt idx="263">
                  <c:v>438</c:v>
                </c:pt>
                <c:pt idx="264">
                  <c:v>440</c:v>
                </c:pt>
                <c:pt idx="265">
                  <c:v>442</c:v>
                </c:pt>
                <c:pt idx="266">
                  <c:v>444</c:v>
                </c:pt>
                <c:pt idx="267">
                  <c:v>445</c:v>
                </c:pt>
                <c:pt idx="268">
                  <c:v>446</c:v>
                </c:pt>
                <c:pt idx="269">
                  <c:v>448</c:v>
                </c:pt>
                <c:pt idx="270">
                  <c:v>450</c:v>
                </c:pt>
                <c:pt idx="271">
                  <c:v>452</c:v>
                </c:pt>
                <c:pt idx="272">
                  <c:v>454</c:v>
                </c:pt>
                <c:pt idx="273">
                  <c:v>455</c:v>
                </c:pt>
                <c:pt idx="274">
                  <c:v>456</c:v>
                </c:pt>
                <c:pt idx="275">
                  <c:v>458</c:v>
                </c:pt>
                <c:pt idx="276">
                  <c:v>460</c:v>
                </c:pt>
                <c:pt idx="277">
                  <c:v>462</c:v>
                </c:pt>
                <c:pt idx="278">
                  <c:v>464</c:v>
                </c:pt>
                <c:pt idx="279">
                  <c:v>465</c:v>
                </c:pt>
                <c:pt idx="280">
                  <c:v>466</c:v>
                </c:pt>
                <c:pt idx="281">
                  <c:v>468</c:v>
                </c:pt>
                <c:pt idx="282">
                  <c:v>470</c:v>
                </c:pt>
                <c:pt idx="283">
                  <c:v>472</c:v>
                </c:pt>
                <c:pt idx="284">
                  <c:v>474</c:v>
                </c:pt>
                <c:pt idx="285">
                  <c:v>475</c:v>
                </c:pt>
                <c:pt idx="286">
                  <c:v>476</c:v>
                </c:pt>
                <c:pt idx="287">
                  <c:v>478</c:v>
                </c:pt>
                <c:pt idx="288">
                  <c:v>480</c:v>
                </c:pt>
                <c:pt idx="289">
                  <c:v>482</c:v>
                </c:pt>
                <c:pt idx="290">
                  <c:v>484</c:v>
                </c:pt>
                <c:pt idx="291">
                  <c:v>485</c:v>
                </c:pt>
                <c:pt idx="292">
                  <c:v>486</c:v>
                </c:pt>
                <c:pt idx="293">
                  <c:v>488</c:v>
                </c:pt>
                <c:pt idx="294">
                  <c:v>490</c:v>
                </c:pt>
                <c:pt idx="295">
                  <c:v>492</c:v>
                </c:pt>
                <c:pt idx="296">
                  <c:v>494</c:v>
                </c:pt>
                <c:pt idx="297">
                  <c:v>495</c:v>
                </c:pt>
                <c:pt idx="298">
                  <c:v>496</c:v>
                </c:pt>
                <c:pt idx="299">
                  <c:v>498</c:v>
                </c:pt>
                <c:pt idx="300">
                  <c:v>500</c:v>
                </c:pt>
                <c:pt idx="301">
                  <c:v>502</c:v>
                </c:pt>
                <c:pt idx="302">
                  <c:v>504</c:v>
                </c:pt>
                <c:pt idx="303">
                  <c:v>505</c:v>
                </c:pt>
                <c:pt idx="304">
                  <c:v>506</c:v>
                </c:pt>
                <c:pt idx="305">
                  <c:v>508</c:v>
                </c:pt>
                <c:pt idx="306">
                  <c:v>510</c:v>
                </c:pt>
                <c:pt idx="307">
                  <c:v>512</c:v>
                </c:pt>
                <c:pt idx="308">
                  <c:v>514</c:v>
                </c:pt>
                <c:pt idx="309">
                  <c:v>515</c:v>
                </c:pt>
                <c:pt idx="310">
                  <c:v>516</c:v>
                </c:pt>
                <c:pt idx="311">
                  <c:v>518</c:v>
                </c:pt>
                <c:pt idx="312">
                  <c:v>520</c:v>
                </c:pt>
                <c:pt idx="313">
                  <c:v>522</c:v>
                </c:pt>
                <c:pt idx="314">
                  <c:v>524</c:v>
                </c:pt>
                <c:pt idx="315">
                  <c:v>525</c:v>
                </c:pt>
                <c:pt idx="316">
                  <c:v>526</c:v>
                </c:pt>
                <c:pt idx="317">
                  <c:v>528</c:v>
                </c:pt>
                <c:pt idx="318">
                  <c:v>530</c:v>
                </c:pt>
                <c:pt idx="319">
                  <c:v>532</c:v>
                </c:pt>
                <c:pt idx="320">
                  <c:v>534</c:v>
                </c:pt>
                <c:pt idx="321">
                  <c:v>535</c:v>
                </c:pt>
                <c:pt idx="322">
                  <c:v>536</c:v>
                </c:pt>
                <c:pt idx="323">
                  <c:v>538</c:v>
                </c:pt>
                <c:pt idx="324">
                  <c:v>540</c:v>
                </c:pt>
                <c:pt idx="325">
                  <c:v>542</c:v>
                </c:pt>
                <c:pt idx="326">
                  <c:v>544</c:v>
                </c:pt>
                <c:pt idx="327">
                  <c:v>545</c:v>
                </c:pt>
                <c:pt idx="328">
                  <c:v>546</c:v>
                </c:pt>
                <c:pt idx="329">
                  <c:v>548</c:v>
                </c:pt>
                <c:pt idx="330">
                  <c:v>550</c:v>
                </c:pt>
                <c:pt idx="331">
                  <c:v>552</c:v>
                </c:pt>
                <c:pt idx="332">
                  <c:v>554</c:v>
                </c:pt>
                <c:pt idx="333">
                  <c:v>555</c:v>
                </c:pt>
                <c:pt idx="334">
                  <c:v>556</c:v>
                </c:pt>
                <c:pt idx="335">
                  <c:v>558</c:v>
                </c:pt>
                <c:pt idx="336">
                  <c:v>560</c:v>
                </c:pt>
                <c:pt idx="337">
                  <c:v>562</c:v>
                </c:pt>
                <c:pt idx="338">
                  <c:v>564</c:v>
                </c:pt>
                <c:pt idx="339">
                  <c:v>565</c:v>
                </c:pt>
                <c:pt idx="340">
                  <c:v>566</c:v>
                </c:pt>
                <c:pt idx="341">
                  <c:v>568</c:v>
                </c:pt>
                <c:pt idx="342">
                  <c:v>570</c:v>
                </c:pt>
                <c:pt idx="343">
                  <c:v>572</c:v>
                </c:pt>
                <c:pt idx="344">
                  <c:v>574</c:v>
                </c:pt>
                <c:pt idx="345">
                  <c:v>575</c:v>
                </c:pt>
                <c:pt idx="346">
                  <c:v>576</c:v>
                </c:pt>
                <c:pt idx="347">
                  <c:v>578</c:v>
                </c:pt>
                <c:pt idx="348">
                  <c:v>580</c:v>
                </c:pt>
                <c:pt idx="349">
                  <c:v>582</c:v>
                </c:pt>
                <c:pt idx="350">
                  <c:v>584</c:v>
                </c:pt>
                <c:pt idx="351">
                  <c:v>585</c:v>
                </c:pt>
                <c:pt idx="352">
                  <c:v>586</c:v>
                </c:pt>
                <c:pt idx="353">
                  <c:v>588</c:v>
                </c:pt>
                <c:pt idx="354">
                  <c:v>590</c:v>
                </c:pt>
                <c:pt idx="355">
                  <c:v>592</c:v>
                </c:pt>
                <c:pt idx="356">
                  <c:v>594</c:v>
                </c:pt>
                <c:pt idx="357">
                  <c:v>595</c:v>
                </c:pt>
                <c:pt idx="358">
                  <c:v>596</c:v>
                </c:pt>
                <c:pt idx="359">
                  <c:v>598</c:v>
                </c:pt>
                <c:pt idx="360">
                  <c:v>600</c:v>
                </c:pt>
                <c:pt idx="361">
                  <c:v>602</c:v>
                </c:pt>
                <c:pt idx="362">
                  <c:v>604</c:v>
                </c:pt>
                <c:pt idx="363">
                  <c:v>605</c:v>
                </c:pt>
                <c:pt idx="364">
                  <c:v>606</c:v>
                </c:pt>
                <c:pt idx="365">
                  <c:v>608</c:v>
                </c:pt>
                <c:pt idx="366">
                  <c:v>610</c:v>
                </c:pt>
                <c:pt idx="367">
                  <c:v>612</c:v>
                </c:pt>
                <c:pt idx="368">
                  <c:v>614</c:v>
                </c:pt>
                <c:pt idx="369">
                  <c:v>615</c:v>
                </c:pt>
                <c:pt idx="370">
                  <c:v>616</c:v>
                </c:pt>
                <c:pt idx="371">
                  <c:v>618</c:v>
                </c:pt>
                <c:pt idx="372">
                  <c:v>620</c:v>
                </c:pt>
                <c:pt idx="373">
                  <c:v>622</c:v>
                </c:pt>
                <c:pt idx="374">
                  <c:v>624</c:v>
                </c:pt>
                <c:pt idx="375">
                  <c:v>625</c:v>
                </c:pt>
                <c:pt idx="376">
                  <c:v>626</c:v>
                </c:pt>
                <c:pt idx="377">
                  <c:v>628</c:v>
                </c:pt>
                <c:pt idx="378">
                  <c:v>630</c:v>
                </c:pt>
                <c:pt idx="379">
                  <c:v>632</c:v>
                </c:pt>
                <c:pt idx="380">
                  <c:v>634</c:v>
                </c:pt>
                <c:pt idx="381">
                  <c:v>635</c:v>
                </c:pt>
                <c:pt idx="382">
                  <c:v>636</c:v>
                </c:pt>
                <c:pt idx="383">
                  <c:v>638</c:v>
                </c:pt>
                <c:pt idx="384">
                  <c:v>640</c:v>
                </c:pt>
                <c:pt idx="385">
                  <c:v>642</c:v>
                </c:pt>
                <c:pt idx="386">
                  <c:v>644</c:v>
                </c:pt>
                <c:pt idx="387">
                  <c:v>645</c:v>
                </c:pt>
                <c:pt idx="388">
                  <c:v>646</c:v>
                </c:pt>
                <c:pt idx="389">
                  <c:v>648</c:v>
                </c:pt>
                <c:pt idx="390">
                  <c:v>650</c:v>
                </c:pt>
                <c:pt idx="391">
                  <c:v>652</c:v>
                </c:pt>
                <c:pt idx="392">
                  <c:v>654</c:v>
                </c:pt>
                <c:pt idx="393">
                  <c:v>655</c:v>
                </c:pt>
                <c:pt idx="394">
                  <c:v>656</c:v>
                </c:pt>
                <c:pt idx="395">
                  <c:v>658</c:v>
                </c:pt>
                <c:pt idx="396">
                  <c:v>660</c:v>
                </c:pt>
                <c:pt idx="397">
                  <c:v>662</c:v>
                </c:pt>
                <c:pt idx="398">
                  <c:v>664</c:v>
                </c:pt>
                <c:pt idx="399">
                  <c:v>665</c:v>
                </c:pt>
                <c:pt idx="400">
                  <c:v>666</c:v>
                </c:pt>
                <c:pt idx="401">
                  <c:v>668</c:v>
                </c:pt>
                <c:pt idx="402">
                  <c:v>670</c:v>
                </c:pt>
                <c:pt idx="403">
                  <c:v>672</c:v>
                </c:pt>
                <c:pt idx="404">
                  <c:v>674</c:v>
                </c:pt>
                <c:pt idx="405">
                  <c:v>675</c:v>
                </c:pt>
                <c:pt idx="406">
                  <c:v>676</c:v>
                </c:pt>
                <c:pt idx="407">
                  <c:v>678</c:v>
                </c:pt>
                <c:pt idx="408">
                  <c:v>680</c:v>
                </c:pt>
                <c:pt idx="409">
                  <c:v>682</c:v>
                </c:pt>
                <c:pt idx="410">
                  <c:v>684</c:v>
                </c:pt>
                <c:pt idx="411">
                  <c:v>685</c:v>
                </c:pt>
                <c:pt idx="412">
                  <c:v>686</c:v>
                </c:pt>
                <c:pt idx="413">
                  <c:v>688</c:v>
                </c:pt>
                <c:pt idx="414">
                  <c:v>690</c:v>
                </c:pt>
                <c:pt idx="415">
                  <c:v>692</c:v>
                </c:pt>
                <c:pt idx="416">
                  <c:v>694</c:v>
                </c:pt>
                <c:pt idx="417">
                  <c:v>695</c:v>
                </c:pt>
                <c:pt idx="418">
                  <c:v>696</c:v>
                </c:pt>
                <c:pt idx="419">
                  <c:v>698</c:v>
                </c:pt>
                <c:pt idx="420">
                  <c:v>700</c:v>
                </c:pt>
                <c:pt idx="421">
                  <c:v>702</c:v>
                </c:pt>
                <c:pt idx="422">
                  <c:v>704</c:v>
                </c:pt>
                <c:pt idx="423">
                  <c:v>705</c:v>
                </c:pt>
                <c:pt idx="424">
                  <c:v>706</c:v>
                </c:pt>
                <c:pt idx="425">
                  <c:v>708</c:v>
                </c:pt>
                <c:pt idx="426">
                  <c:v>710</c:v>
                </c:pt>
                <c:pt idx="427">
                  <c:v>712</c:v>
                </c:pt>
                <c:pt idx="428">
                  <c:v>714</c:v>
                </c:pt>
                <c:pt idx="429">
                  <c:v>715</c:v>
                </c:pt>
                <c:pt idx="430">
                  <c:v>716</c:v>
                </c:pt>
                <c:pt idx="431">
                  <c:v>718</c:v>
                </c:pt>
                <c:pt idx="432">
                  <c:v>720</c:v>
                </c:pt>
                <c:pt idx="433">
                  <c:v>722</c:v>
                </c:pt>
                <c:pt idx="434">
                  <c:v>724</c:v>
                </c:pt>
                <c:pt idx="435">
                  <c:v>725</c:v>
                </c:pt>
                <c:pt idx="436">
                  <c:v>726</c:v>
                </c:pt>
                <c:pt idx="437">
                  <c:v>728</c:v>
                </c:pt>
                <c:pt idx="438">
                  <c:v>730</c:v>
                </c:pt>
                <c:pt idx="439">
                  <c:v>732</c:v>
                </c:pt>
                <c:pt idx="440">
                  <c:v>734</c:v>
                </c:pt>
                <c:pt idx="441">
                  <c:v>735</c:v>
                </c:pt>
                <c:pt idx="442">
                  <c:v>736</c:v>
                </c:pt>
                <c:pt idx="443">
                  <c:v>738</c:v>
                </c:pt>
                <c:pt idx="444">
                  <c:v>740</c:v>
                </c:pt>
                <c:pt idx="445">
                  <c:v>742</c:v>
                </c:pt>
                <c:pt idx="446">
                  <c:v>744</c:v>
                </c:pt>
                <c:pt idx="447">
                  <c:v>745</c:v>
                </c:pt>
                <c:pt idx="448">
                  <c:v>746</c:v>
                </c:pt>
                <c:pt idx="449">
                  <c:v>748</c:v>
                </c:pt>
                <c:pt idx="450">
                  <c:v>750</c:v>
                </c:pt>
                <c:pt idx="451">
                  <c:v>752</c:v>
                </c:pt>
                <c:pt idx="452">
                  <c:v>754</c:v>
                </c:pt>
                <c:pt idx="453">
                  <c:v>755</c:v>
                </c:pt>
                <c:pt idx="454">
                  <c:v>756</c:v>
                </c:pt>
                <c:pt idx="455">
                  <c:v>758</c:v>
                </c:pt>
                <c:pt idx="456">
                  <c:v>760</c:v>
                </c:pt>
                <c:pt idx="457">
                  <c:v>762</c:v>
                </c:pt>
                <c:pt idx="458">
                  <c:v>764</c:v>
                </c:pt>
                <c:pt idx="459">
                  <c:v>765</c:v>
                </c:pt>
                <c:pt idx="460">
                  <c:v>766</c:v>
                </c:pt>
                <c:pt idx="461">
                  <c:v>768</c:v>
                </c:pt>
                <c:pt idx="462">
                  <c:v>770</c:v>
                </c:pt>
                <c:pt idx="463">
                  <c:v>772</c:v>
                </c:pt>
                <c:pt idx="464">
                  <c:v>774</c:v>
                </c:pt>
                <c:pt idx="465">
                  <c:v>775</c:v>
                </c:pt>
                <c:pt idx="466">
                  <c:v>776</c:v>
                </c:pt>
                <c:pt idx="467">
                  <c:v>778</c:v>
                </c:pt>
                <c:pt idx="468">
                  <c:v>780</c:v>
                </c:pt>
                <c:pt idx="469">
                  <c:v>782</c:v>
                </c:pt>
                <c:pt idx="470">
                  <c:v>784</c:v>
                </c:pt>
                <c:pt idx="471">
                  <c:v>785</c:v>
                </c:pt>
                <c:pt idx="472">
                  <c:v>786</c:v>
                </c:pt>
                <c:pt idx="473">
                  <c:v>788</c:v>
                </c:pt>
                <c:pt idx="474">
                  <c:v>790</c:v>
                </c:pt>
                <c:pt idx="475">
                  <c:v>792</c:v>
                </c:pt>
                <c:pt idx="476">
                  <c:v>794</c:v>
                </c:pt>
                <c:pt idx="477">
                  <c:v>795</c:v>
                </c:pt>
                <c:pt idx="478">
                  <c:v>796</c:v>
                </c:pt>
                <c:pt idx="479">
                  <c:v>798</c:v>
                </c:pt>
                <c:pt idx="480">
                  <c:v>800</c:v>
                </c:pt>
                <c:pt idx="481">
                  <c:v>802</c:v>
                </c:pt>
                <c:pt idx="482">
                  <c:v>804</c:v>
                </c:pt>
                <c:pt idx="483">
                  <c:v>805</c:v>
                </c:pt>
                <c:pt idx="484">
                  <c:v>806</c:v>
                </c:pt>
                <c:pt idx="485">
                  <c:v>808</c:v>
                </c:pt>
                <c:pt idx="486">
                  <c:v>810</c:v>
                </c:pt>
                <c:pt idx="487">
                  <c:v>812</c:v>
                </c:pt>
                <c:pt idx="488">
                  <c:v>814</c:v>
                </c:pt>
                <c:pt idx="489">
                  <c:v>815</c:v>
                </c:pt>
                <c:pt idx="490">
                  <c:v>816</c:v>
                </c:pt>
                <c:pt idx="491">
                  <c:v>818</c:v>
                </c:pt>
                <c:pt idx="492">
                  <c:v>820</c:v>
                </c:pt>
                <c:pt idx="493">
                  <c:v>822</c:v>
                </c:pt>
                <c:pt idx="494">
                  <c:v>824</c:v>
                </c:pt>
                <c:pt idx="495">
                  <c:v>825</c:v>
                </c:pt>
                <c:pt idx="496">
                  <c:v>826</c:v>
                </c:pt>
                <c:pt idx="497">
                  <c:v>828</c:v>
                </c:pt>
                <c:pt idx="498">
                  <c:v>830</c:v>
                </c:pt>
                <c:pt idx="499">
                  <c:v>832</c:v>
                </c:pt>
                <c:pt idx="500">
                  <c:v>834</c:v>
                </c:pt>
                <c:pt idx="501">
                  <c:v>835</c:v>
                </c:pt>
                <c:pt idx="502">
                  <c:v>836</c:v>
                </c:pt>
                <c:pt idx="503">
                  <c:v>838</c:v>
                </c:pt>
                <c:pt idx="504">
                  <c:v>840</c:v>
                </c:pt>
                <c:pt idx="505">
                  <c:v>842</c:v>
                </c:pt>
                <c:pt idx="506">
                  <c:v>844</c:v>
                </c:pt>
                <c:pt idx="507">
                  <c:v>845</c:v>
                </c:pt>
                <c:pt idx="508">
                  <c:v>846</c:v>
                </c:pt>
                <c:pt idx="509">
                  <c:v>848</c:v>
                </c:pt>
                <c:pt idx="510">
                  <c:v>850</c:v>
                </c:pt>
                <c:pt idx="511">
                  <c:v>852</c:v>
                </c:pt>
                <c:pt idx="512">
                  <c:v>854</c:v>
                </c:pt>
                <c:pt idx="513">
                  <c:v>855</c:v>
                </c:pt>
                <c:pt idx="514">
                  <c:v>856</c:v>
                </c:pt>
                <c:pt idx="515">
                  <c:v>858</c:v>
                </c:pt>
                <c:pt idx="516">
                  <c:v>860</c:v>
                </c:pt>
                <c:pt idx="517">
                  <c:v>862</c:v>
                </c:pt>
                <c:pt idx="518">
                  <c:v>864</c:v>
                </c:pt>
                <c:pt idx="519">
                  <c:v>865</c:v>
                </c:pt>
                <c:pt idx="520">
                  <c:v>866</c:v>
                </c:pt>
                <c:pt idx="521">
                  <c:v>868</c:v>
                </c:pt>
                <c:pt idx="522">
                  <c:v>870</c:v>
                </c:pt>
                <c:pt idx="523">
                  <c:v>872</c:v>
                </c:pt>
                <c:pt idx="524">
                  <c:v>874</c:v>
                </c:pt>
                <c:pt idx="525">
                  <c:v>875</c:v>
                </c:pt>
                <c:pt idx="526">
                  <c:v>876</c:v>
                </c:pt>
                <c:pt idx="527">
                  <c:v>878</c:v>
                </c:pt>
                <c:pt idx="528">
                  <c:v>880</c:v>
                </c:pt>
                <c:pt idx="529">
                  <c:v>882</c:v>
                </c:pt>
                <c:pt idx="530">
                  <c:v>884</c:v>
                </c:pt>
                <c:pt idx="531">
                  <c:v>885</c:v>
                </c:pt>
                <c:pt idx="532">
                  <c:v>886</c:v>
                </c:pt>
                <c:pt idx="533">
                  <c:v>888</c:v>
                </c:pt>
                <c:pt idx="534">
                  <c:v>890</c:v>
                </c:pt>
                <c:pt idx="535">
                  <c:v>892</c:v>
                </c:pt>
                <c:pt idx="536">
                  <c:v>894</c:v>
                </c:pt>
                <c:pt idx="537">
                  <c:v>895</c:v>
                </c:pt>
                <c:pt idx="538">
                  <c:v>896</c:v>
                </c:pt>
                <c:pt idx="539">
                  <c:v>898</c:v>
                </c:pt>
                <c:pt idx="540">
                  <c:v>900</c:v>
                </c:pt>
                <c:pt idx="541">
                  <c:v>902</c:v>
                </c:pt>
                <c:pt idx="542">
                  <c:v>904</c:v>
                </c:pt>
                <c:pt idx="543">
                  <c:v>905</c:v>
                </c:pt>
                <c:pt idx="544">
                  <c:v>906</c:v>
                </c:pt>
                <c:pt idx="545">
                  <c:v>908</c:v>
                </c:pt>
                <c:pt idx="546">
                  <c:v>910</c:v>
                </c:pt>
                <c:pt idx="547">
                  <c:v>912</c:v>
                </c:pt>
                <c:pt idx="548">
                  <c:v>914</c:v>
                </c:pt>
                <c:pt idx="549">
                  <c:v>915</c:v>
                </c:pt>
                <c:pt idx="550">
                  <c:v>916</c:v>
                </c:pt>
                <c:pt idx="551">
                  <c:v>918</c:v>
                </c:pt>
                <c:pt idx="552">
                  <c:v>920</c:v>
                </c:pt>
                <c:pt idx="553">
                  <c:v>922</c:v>
                </c:pt>
                <c:pt idx="554">
                  <c:v>924</c:v>
                </c:pt>
                <c:pt idx="555">
                  <c:v>925</c:v>
                </c:pt>
                <c:pt idx="556">
                  <c:v>926</c:v>
                </c:pt>
                <c:pt idx="557">
                  <c:v>928</c:v>
                </c:pt>
                <c:pt idx="558">
                  <c:v>930</c:v>
                </c:pt>
                <c:pt idx="559">
                  <c:v>932</c:v>
                </c:pt>
                <c:pt idx="560">
                  <c:v>934</c:v>
                </c:pt>
                <c:pt idx="561">
                  <c:v>935</c:v>
                </c:pt>
                <c:pt idx="562">
                  <c:v>936</c:v>
                </c:pt>
                <c:pt idx="563">
                  <c:v>938</c:v>
                </c:pt>
                <c:pt idx="564">
                  <c:v>940</c:v>
                </c:pt>
                <c:pt idx="565">
                  <c:v>942</c:v>
                </c:pt>
                <c:pt idx="566">
                  <c:v>944</c:v>
                </c:pt>
                <c:pt idx="567">
                  <c:v>945</c:v>
                </c:pt>
                <c:pt idx="568">
                  <c:v>946</c:v>
                </c:pt>
                <c:pt idx="569">
                  <c:v>948</c:v>
                </c:pt>
                <c:pt idx="570">
                  <c:v>950</c:v>
                </c:pt>
                <c:pt idx="571">
                  <c:v>952</c:v>
                </c:pt>
                <c:pt idx="572">
                  <c:v>954</c:v>
                </c:pt>
                <c:pt idx="573">
                  <c:v>955</c:v>
                </c:pt>
                <c:pt idx="574">
                  <c:v>956</c:v>
                </c:pt>
                <c:pt idx="575">
                  <c:v>958</c:v>
                </c:pt>
                <c:pt idx="576">
                  <c:v>960</c:v>
                </c:pt>
                <c:pt idx="577">
                  <c:v>962</c:v>
                </c:pt>
                <c:pt idx="578">
                  <c:v>964</c:v>
                </c:pt>
                <c:pt idx="579">
                  <c:v>965</c:v>
                </c:pt>
                <c:pt idx="580">
                  <c:v>966</c:v>
                </c:pt>
                <c:pt idx="581">
                  <c:v>968</c:v>
                </c:pt>
                <c:pt idx="582">
                  <c:v>970</c:v>
                </c:pt>
                <c:pt idx="583">
                  <c:v>972</c:v>
                </c:pt>
                <c:pt idx="584">
                  <c:v>974</c:v>
                </c:pt>
                <c:pt idx="585">
                  <c:v>975</c:v>
                </c:pt>
                <c:pt idx="586">
                  <c:v>976</c:v>
                </c:pt>
                <c:pt idx="587">
                  <c:v>978</c:v>
                </c:pt>
                <c:pt idx="588">
                  <c:v>980</c:v>
                </c:pt>
                <c:pt idx="589">
                  <c:v>982</c:v>
                </c:pt>
                <c:pt idx="590">
                  <c:v>984</c:v>
                </c:pt>
                <c:pt idx="591">
                  <c:v>985</c:v>
                </c:pt>
                <c:pt idx="592">
                  <c:v>986</c:v>
                </c:pt>
                <c:pt idx="593">
                  <c:v>988</c:v>
                </c:pt>
                <c:pt idx="594">
                  <c:v>990</c:v>
                </c:pt>
                <c:pt idx="595">
                  <c:v>992</c:v>
                </c:pt>
                <c:pt idx="596">
                  <c:v>994</c:v>
                </c:pt>
                <c:pt idx="597">
                  <c:v>995</c:v>
                </c:pt>
                <c:pt idx="598">
                  <c:v>996</c:v>
                </c:pt>
                <c:pt idx="599">
                  <c:v>998</c:v>
                </c:pt>
                <c:pt idx="600">
                  <c:v>1000</c:v>
                </c:pt>
                <c:pt idx="601">
                  <c:v>1002</c:v>
                </c:pt>
                <c:pt idx="602">
                  <c:v>1004</c:v>
                </c:pt>
                <c:pt idx="603">
                  <c:v>1005</c:v>
                </c:pt>
                <c:pt idx="604">
                  <c:v>1006</c:v>
                </c:pt>
                <c:pt idx="605">
                  <c:v>1008</c:v>
                </c:pt>
                <c:pt idx="606">
                  <c:v>1010</c:v>
                </c:pt>
                <c:pt idx="607">
                  <c:v>1012</c:v>
                </c:pt>
                <c:pt idx="608">
                  <c:v>1014</c:v>
                </c:pt>
                <c:pt idx="609">
                  <c:v>1015</c:v>
                </c:pt>
                <c:pt idx="610">
                  <c:v>1016</c:v>
                </c:pt>
                <c:pt idx="611">
                  <c:v>1018</c:v>
                </c:pt>
                <c:pt idx="612">
                  <c:v>1020</c:v>
                </c:pt>
                <c:pt idx="613">
                  <c:v>1022</c:v>
                </c:pt>
                <c:pt idx="614">
                  <c:v>1024</c:v>
                </c:pt>
                <c:pt idx="615">
                  <c:v>1025</c:v>
                </c:pt>
                <c:pt idx="616">
                  <c:v>1026</c:v>
                </c:pt>
                <c:pt idx="617">
                  <c:v>1028</c:v>
                </c:pt>
                <c:pt idx="618">
                  <c:v>1030</c:v>
                </c:pt>
                <c:pt idx="619">
                  <c:v>1032</c:v>
                </c:pt>
                <c:pt idx="620">
                  <c:v>1034</c:v>
                </c:pt>
                <c:pt idx="621">
                  <c:v>1035</c:v>
                </c:pt>
                <c:pt idx="622">
                  <c:v>1036</c:v>
                </c:pt>
                <c:pt idx="623">
                  <c:v>1038</c:v>
                </c:pt>
                <c:pt idx="624">
                  <c:v>1040</c:v>
                </c:pt>
                <c:pt idx="625">
                  <c:v>1042</c:v>
                </c:pt>
                <c:pt idx="626">
                  <c:v>1044</c:v>
                </c:pt>
                <c:pt idx="627">
                  <c:v>1045</c:v>
                </c:pt>
                <c:pt idx="628">
                  <c:v>1046</c:v>
                </c:pt>
                <c:pt idx="629">
                  <c:v>1048</c:v>
                </c:pt>
                <c:pt idx="630">
                  <c:v>1050</c:v>
                </c:pt>
                <c:pt idx="631">
                  <c:v>1052</c:v>
                </c:pt>
                <c:pt idx="632">
                  <c:v>1054</c:v>
                </c:pt>
                <c:pt idx="633">
                  <c:v>1055</c:v>
                </c:pt>
                <c:pt idx="634">
                  <c:v>1056</c:v>
                </c:pt>
                <c:pt idx="635">
                  <c:v>1058</c:v>
                </c:pt>
                <c:pt idx="636">
                  <c:v>1060</c:v>
                </c:pt>
                <c:pt idx="637">
                  <c:v>1062</c:v>
                </c:pt>
                <c:pt idx="638">
                  <c:v>1064</c:v>
                </c:pt>
                <c:pt idx="639">
                  <c:v>1065</c:v>
                </c:pt>
                <c:pt idx="640">
                  <c:v>1066</c:v>
                </c:pt>
                <c:pt idx="641">
                  <c:v>1068</c:v>
                </c:pt>
                <c:pt idx="642">
                  <c:v>1070</c:v>
                </c:pt>
                <c:pt idx="643">
                  <c:v>1072</c:v>
                </c:pt>
                <c:pt idx="644">
                  <c:v>1074</c:v>
                </c:pt>
                <c:pt idx="645">
                  <c:v>1075</c:v>
                </c:pt>
                <c:pt idx="646">
                  <c:v>1076</c:v>
                </c:pt>
                <c:pt idx="647">
                  <c:v>1078</c:v>
                </c:pt>
                <c:pt idx="648">
                  <c:v>1080</c:v>
                </c:pt>
                <c:pt idx="649">
                  <c:v>1082</c:v>
                </c:pt>
                <c:pt idx="650">
                  <c:v>1084</c:v>
                </c:pt>
                <c:pt idx="651">
                  <c:v>1085</c:v>
                </c:pt>
                <c:pt idx="652">
                  <c:v>1086</c:v>
                </c:pt>
                <c:pt idx="653">
                  <c:v>1088</c:v>
                </c:pt>
                <c:pt idx="654">
                  <c:v>1090</c:v>
                </c:pt>
                <c:pt idx="655">
                  <c:v>1092</c:v>
                </c:pt>
                <c:pt idx="656">
                  <c:v>1094</c:v>
                </c:pt>
                <c:pt idx="657">
                  <c:v>1095</c:v>
                </c:pt>
                <c:pt idx="658">
                  <c:v>1096</c:v>
                </c:pt>
                <c:pt idx="659">
                  <c:v>1098</c:v>
                </c:pt>
                <c:pt idx="660">
                  <c:v>1100</c:v>
                </c:pt>
                <c:pt idx="661">
                  <c:v>1102</c:v>
                </c:pt>
                <c:pt idx="662">
                  <c:v>1104</c:v>
                </c:pt>
                <c:pt idx="663">
                  <c:v>1105</c:v>
                </c:pt>
                <c:pt idx="664">
                  <c:v>1106</c:v>
                </c:pt>
                <c:pt idx="665">
                  <c:v>1108</c:v>
                </c:pt>
                <c:pt idx="666">
                  <c:v>1110</c:v>
                </c:pt>
                <c:pt idx="667">
                  <c:v>1112</c:v>
                </c:pt>
                <c:pt idx="668">
                  <c:v>1114</c:v>
                </c:pt>
                <c:pt idx="669">
                  <c:v>1115</c:v>
                </c:pt>
                <c:pt idx="670">
                  <c:v>1116</c:v>
                </c:pt>
                <c:pt idx="671">
                  <c:v>1118</c:v>
                </c:pt>
                <c:pt idx="672">
                  <c:v>1120</c:v>
                </c:pt>
                <c:pt idx="673">
                  <c:v>1122</c:v>
                </c:pt>
                <c:pt idx="674">
                  <c:v>1124</c:v>
                </c:pt>
                <c:pt idx="675">
                  <c:v>1125</c:v>
                </c:pt>
                <c:pt idx="676">
                  <c:v>1126</c:v>
                </c:pt>
                <c:pt idx="677">
                  <c:v>1128</c:v>
                </c:pt>
                <c:pt idx="678">
                  <c:v>1130</c:v>
                </c:pt>
                <c:pt idx="679">
                  <c:v>1132</c:v>
                </c:pt>
                <c:pt idx="680">
                  <c:v>1134</c:v>
                </c:pt>
                <c:pt idx="681">
                  <c:v>1135</c:v>
                </c:pt>
                <c:pt idx="682">
                  <c:v>1136</c:v>
                </c:pt>
                <c:pt idx="683">
                  <c:v>1138</c:v>
                </c:pt>
                <c:pt idx="684">
                  <c:v>1140</c:v>
                </c:pt>
                <c:pt idx="685">
                  <c:v>1142</c:v>
                </c:pt>
                <c:pt idx="686">
                  <c:v>1144</c:v>
                </c:pt>
                <c:pt idx="687">
                  <c:v>1145</c:v>
                </c:pt>
                <c:pt idx="688">
                  <c:v>1146</c:v>
                </c:pt>
                <c:pt idx="689">
                  <c:v>1148</c:v>
                </c:pt>
                <c:pt idx="690">
                  <c:v>1150</c:v>
                </c:pt>
                <c:pt idx="691">
                  <c:v>1152</c:v>
                </c:pt>
                <c:pt idx="692">
                  <c:v>1154</c:v>
                </c:pt>
                <c:pt idx="693">
                  <c:v>1155</c:v>
                </c:pt>
                <c:pt idx="694">
                  <c:v>1156</c:v>
                </c:pt>
                <c:pt idx="695">
                  <c:v>1158</c:v>
                </c:pt>
                <c:pt idx="696">
                  <c:v>1160</c:v>
                </c:pt>
                <c:pt idx="697">
                  <c:v>1162</c:v>
                </c:pt>
                <c:pt idx="698">
                  <c:v>1164</c:v>
                </c:pt>
                <c:pt idx="699">
                  <c:v>1165</c:v>
                </c:pt>
                <c:pt idx="700">
                  <c:v>1166</c:v>
                </c:pt>
                <c:pt idx="701">
                  <c:v>1168</c:v>
                </c:pt>
                <c:pt idx="702">
                  <c:v>1170</c:v>
                </c:pt>
                <c:pt idx="703">
                  <c:v>1172</c:v>
                </c:pt>
                <c:pt idx="704">
                  <c:v>1174</c:v>
                </c:pt>
                <c:pt idx="705">
                  <c:v>1175</c:v>
                </c:pt>
                <c:pt idx="706">
                  <c:v>1176</c:v>
                </c:pt>
                <c:pt idx="707">
                  <c:v>1178</c:v>
                </c:pt>
                <c:pt idx="708">
                  <c:v>1180</c:v>
                </c:pt>
                <c:pt idx="709">
                  <c:v>1182</c:v>
                </c:pt>
                <c:pt idx="710">
                  <c:v>1184</c:v>
                </c:pt>
                <c:pt idx="711">
                  <c:v>1185</c:v>
                </c:pt>
                <c:pt idx="712">
                  <c:v>1186</c:v>
                </c:pt>
                <c:pt idx="713">
                  <c:v>1188</c:v>
                </c:pt>
                <c:pt idx="714">
                  <c:v>1190</c:v>
                </c:pt>
                <c:pt idx="715">
                  <c:v>1192</c:v>
                </c:pt>
                <c:pt idx="716">
                  <c:v>1194</c:v>
                </c:pt>
                <c:pt idx="717">
                  <c:v>1195</c:v>
                </c:pt>
                <c:pt idx="718">
                  <c:v>1196</c:v>
                </c:pt>
                <c:pt idx="719">
                  <c:v>1198</c:v>
                </c:pt>
                <c:pt idx="720">
                  <c:v>1200</c:v>
                </c:pt>
                <c:pt idx="721">
                  <c:v>1202</c:v>
                </c:pt>
                <c:pt idx="722">
                  <c:v>1204</c:v>
                </c:pt>
                <c:pt idx="723">
                  <c:v>1205</c:v>
                </c:pt>
                <c:pt idx="724">
                  <c:v>1206</c:v>
                </c:pt>
                <c:pt idx="725">
                  <c:v>1208</c:v>
                </c:pt>
                <c:pt idx="726">
                  <c:v>1210</c:v>
                </c:pt>
                <c:pt idx="727">
                  <c:v>1212</c:v>
                </c:pt>
                <c:pt idx="728">
                  <c:v>1214</c:v>
                </c:pt>
                <c:pt idx="729">
                  <c:v>1215</c:v>
                </c:pt>
                <c:pt idx="730">
                  <c:v>1216</c:v>
                </c:pt>
                <c:pt idx="731">
                  <c:v>1218</c:v>
                </c:pt>
                <c:pt idx="732">
                  <c:v>1220</c:v>
                </c:pt>
                <c:pt idx="733">
                  <c:v>1222</c:v>
                </c:pt>
                <c:pt idx="734">
                  <c:v>1224</c:v>
                </c:pt>
                <c:pt idx="735">
                  <c:v>1225</c:v>
                </c:pt>
                <c:pt idx="736">
                  <c:v>1226</c:v>
                </c:pt>
                <c:pt idx="737">
                  <c:v>1228</c:v>
                </c:pt>
                <c:pt idx="738">
                  <c:v>1230</c:v>
                </c:pt>
                <c:pt idx="739">
                  <c:v>1232</c:v>
                </c:pt>
                <c:pt idx="740">
                  <c:v>1234</c:v>
                </c:pt>
                <c:pt idx="741">
                  <c:v>1235</c:v>
                </c:pt>
                <c:pt idx="742">
                  <c:v>1236</c:v>
                </c:pt>
                <c:pt idx="743">
                  <c:v>1238</c:v>
                </c:pt>
                <c:pt idx="744">
                  <c:v>1240</c:v>
                </c:pt>
                <c:pt idx="745">
                  <c:v>1242</c:v>
                </c:pt>
                <c:pt idx="746">
                  <c:v>1244</c:v>
                </c:pt>
                <c:pt idx="747">
                  <c:v>1245</c:v>
                </c:pt>
                <c:pt idx="748">
                  <c:v>1246</c:v>
                </c:pt>
                <c:pt idx="749">
                  <c:v>1248</c:v>
                </c:pt>
                <c:pt idx="750">
                  <c:v>1250</c:v>
                </c:pt>
                <c:pt idx="751">
                  <c:v>1252</c:v>
                </c:pt>
                <c:pt idx="752">
                  <c:v>1254</c:v>
                </c:pt>
                <c:pt idx="753">
                  <c:v>1255</c:v>
                </c:pt>
                <c:pt idx="754">
                  <c:v>1256</c:v>
                </c:pt>
                <c:pt idx="755">
                  <c:v>1258</c:v>
                </c:pt>
                <c:pt idx="756">
                  <c:v>1260</c:v>
                </c:pt>
                <c:pt idx="757">
                  <c:v>1262</c:v>
                </c:pt>
                <c:pt idx="758">
                  <c:v>1264</c:v>
                </c:pt>
                <c:pt idx="759">
                  <c:v>1265</c:v>
                </c:pt>
                <c:pt idx="760">
                  <c:v>1266</c:v>
                </c:pt>
                <c:pt idx="761">
                  <c:v>1268</c:v>
                </c:pt>
                <c:pt idx="762">
                  <c:v>1270</c:v>
                </c:pt>
                <c:pt idx="763">
                  <c:v>1272</c:v>
                </c:pt>
                <c:pt idx="764">
                  <c:v>1274</c:v>
                </c:pt>
                <c:pt idx="765">
                  <c:v>1275</c:v>
                </c:pt>
                <c:pt idx="766">
                  <c:v>1276</c:v>
                </c:pt>
                <c:pt idx="767">
                  <c:v>1278</c:v>
                </c:pt>
                <c:pt idx="768">
                  <c:v>1280</c:v>
                </c:pt>
                <c:pt idx="769">
                  <c:v>1282</c:v>
                </c:pt>
                <c:pt idx="770">
                  <c:v>1284</c:v>
                </c:pt>
                <c:pt idx="771">
                  <c:v>1285</c:v>
                </c:pt>
                <c:pt idx="772">
                  <c:v>1286</c:v>
                </c:pt>
                <c:pt idx="773">
                  <c:v>1288</c:v>
                </c:pt>
                <c:pt idx="774">
                  <c:v>1290</c:v>
                </c:pt>
                <c:pt idx="775">
                  <c:v>1292</c:v>
                </c:pt>
                <c:pt idx="776">
                  <c:v>1294</c:v>
                </c:pt>
                <c:pt idx="777">
                  <c:v>1295</c:v>
                </c:pt>
                <c:pt idx="778">
                  <c:v>1296</c:v>
                </c:pt>
                <c:pt idx="779">
                  <c:v>1298</c:v>
                </c:pt>
                <c:pt idx="780">
                  <c:v>1300</c:v>
                </c:pt>
                <c:pt idx="781">
                  <c:v>1302</c:v>
                </c:pt>
                <c:pt idx="782">
                  <c:v>1304</c:v>
                </c:pt>
                <c:pt idx="783">
                  <c:v>1305</c:v>
                </c:pt>
                <c:pt idx="784">
                  <c:v>1306</c:v>
                </c:pt>
                <c:pt idx="785">
                  <c:v>1308</c:v>
                </c:pt>
                <c:pt idx="786">
                  <c:v>1310</c:v>
                </c:pt>
                <c:pt idx="787">
                  <c:v>1312</c:v>
                </c:pt>
                <c:pt idx="788">
                  <c:v>1314</c:v>
                </c:pt>
                <c:pt idx="789">
                  <c:v>1315</c:v>
                </c:pt>
                <c:pt idx="790">
                  <c:v>1316</c:v>
                </c:pt>
                <c:pt idx="791">
                  <c:v>1318</c:v>
                </c:pt>
                <c:pt idx="792">
                  <c:v>1320</c:v>
                </c:pt>
                <c:pt idx="793">
                  <c:v>1322</c:v>
                </c:pt>
                <c:pt idx="794">
                  <c:v>1324</c:v>
                </c:pt>
                <c:pt idx="795">
                  <c:v>1325</c:v>
                </c:pt>
                <c:pt idx="796">
                  <c:v>1326</c:v>
                </c:pt>
                <c:pt idx="797">
                  <c:v>1328</c:v>
                </c:pt>
                <c:pt idx="798">
                  <c:v>1330</c:v>
                </c:pt>
                <c:pt idx="799">
                  <c:v>1332</c:v>
                </c:pt>
                <c:pt idx="800">
                  <c:v>1334</c:v>
                </c:pt>
                <c:pt idx="801">
                  <c:v>1335</c:v>
                </c:pt>
                <c:pt idx="802">
                  <c:v>1336</c:v>
                </c:pt>
                <c:pt idx="803">
                  <c:v>1338</c:v>
                </c:pt>
                <c:pt idx="804">
                  <c:v>1340</c:v>
                </c:pt>
                <c:pt idx="805">
                  <c:v>1342</c:v>
                </c:pt>
                <c:pt idx="806">
                  <c:v>1344</c:v>
                </c:pt>
                <c:pt idx="807">
                  <c:v>1345</c:v>
                </c:pt>
                <c:pt idx="808">
                  <c:v>1346</c:v>
                </c:pt>
                <c:pt idx="809">
                  <c:v>1348</c:v>
                </c:pt>
                <c:pt idx="810">
                  <c:v>1350</c:v>
                </c:pt>
                <c:pt idx="811">
                  <c:v>1352</c:v>
                </c:pt>
                <c:pt idx="812">
                  <c:v>1354</c:v>
                </c:pt>
                <c:pt idx="813">
                  <c:v>1355</c:v>
                </c:pt>
                <c:pt idx="814">
                  <c:v>1356</c:v>
                </c:pt>
                <c:pt idx="815">
                  <c:v>1358</c:v>
                </c:pt>
                <c:pt idx="816">
                  <c:v>1360</c:v>
                </c:pt>
                <c:pt idx="817">
                  <c:v>1362</c:v>
                </c:pt>
                <c:pt idx="818">
                  <c:v>1364</c:v>
                </c:pt>
                <c:pt idx="819">
                  <c:v>1365</c:v>
                </c:pt>
                <c:pt idx="820">
                  <c:v>1366</c:v>
                </c:pt>
                <c:pt idx="821">
                  <c:v>1368</c:v>
                </c:pt>
                <c:pt idx="822">
                  <c:v>1370</c:v>
                </c:pt>
                <c:pt idx="823">
                  <c:v>1372</c:v>
                </c:pt>
                <c:pt idx="824">
                  <c:v>1374</c:v>
                </c:pt>
                <c:pt idx="825">
                  <c:v>1375</c:v>
                </c:pt>
                <c:pt idx="826">
                  <c:v>1376</c:v>
                </c:pt>
                <c:pt idx="827">
                  <c:v>1378</c:v>
                </c:pt>
                <c:pt idx="828">
                  <c:v>1380</c:v>
                </c:pt>
                <c:pt idx="829">
                  <c:v>1382</c:v>
                </c:pt>
                <c:pt idx="830">
                  <c:v>1384</c:v>
                </c:pt>
                <c:pt idx="831">
                  <c:v>1385</c:v>
                </c:pt>
                <c:pt idx="832">
                  <c:v>1386</c:v>
                </c:pt>
                <c:pt idx="833">
                  <c:v>1388</c:v>
                </c:pt>
                <c:pt idx="834">
                  <c:v>1390</c:v>
                </c:pt>
                <c:pt idx="835">
                  <c:v>1392</c:v>
                </c:pt>
                <c:pt idx="836">
                  <c:v>1394</c:v>
                </c:pt>
                <c:pt idx="837">
                  <c:v>1395</c:v>
                </c:pt>
                <c:pt idx="838">
                  <c:v>1396</c:v>
                </c:pt>
                <c:pt idx="839">
                  <c:v>1398</c:v>
                </c:pt>
                <c:pt idx="840">
                  <c:v>1400</c:v>
                </c:pt>
                <c:pt idx="841">
                  <c:v>1402</c:v>
                </c:pt>
                <c:pt idx="842">
                  <c:v>1404</c:v>
                </c:pt>
                <c:pt idx="843">
                  <c:v>1405</c:v>
                </c:pt>
                <c:pt idx="844">
                  <c:v>1406</c:v>
                </c:pt>
                <c:pt idx="845">
                  <c:v>1408</c:v>
                </c:pt>
                <c:pt idx="846">
                  <c:v>1410</c:v>
                </c:pt>
                <c:pt idx="847">
                  <c:v>1412</c:v>
                </c:pt>
                <c:pt idx="848">
                  <c:v>1414</c:v>
                </c:pt>
                <c:pt idx="849">
                  <c:v>1415</c:v>
                </c:pt>
                <c:pt idx="850">
                  <c:v>1416</c:v>
                </c:pt>
                <c:pt idx="851">
                  <c:v>1418</c:v>
                </c:pt>
                <c:pt idx="852">
                  <c:v>1420</c:v>
                </c:pt>
                <c:pt idx="853">
                  <c:v>1422</c:v>
                </c:pt>
                <c:pt idx="854">
                  <c:v>1424</c:v>
                </c:pt>
                <c:pt idx="855">
                  <c:v>1425</c:v>
                </c:pt>
                <c:pt idx="856">
                  <c:v>1426</c:v>
                </c:pt>
                <c:pt idx="857">
                  <c:v>1428</c:v>
                </c:pt>
                <c:pt idx="858">
                  <c:v>1430</c:v>
                </c:pt>
                <c:pt idx="859">
                  <c:v>1432</c:v>
                </c:pt>
                <c:pt idx="860">
                  <c:v>1434</c:v>
                </c:pt>
                <c:pt idx="861">
                  <c:v>1435</c:v>
                </c:pt>
                <c:pt idx="862">
                  <c:v>1436</c:v>
                </c:pt>
                <c:pt idx="863">
                  <c:v>1438</c:v>
                </c:pt>
                <c:pt idx="864">
                  <c:v>1440</c:v>
                </c:pt>
                <c:pt idx="865">
                  <c:v>1442</c:v>
                </c:pt>
                <c:pt idx="866">
                  <c:v>1444</c:v>
                </c:pt>
                <c:pt idx="867">
                  <c:v>1445</c:v>
                </c:pt>
                <c:pt idx="868">
                  <c:v>1446</c:v>
                </c:pt>
                <c:pt idx="869">
                  <c:v>1448</c:v>
                </c:pt>
                <c:pt idx="870">
                  <c:v>1450</c:v>
                </c:pt>
                <c:pt idx="871">
                  <c:v>1452</c:v>
                </c:pt>
                <c:pt idx="872">
                  <c:v>1454</c:v>
                </c:pt>
                <c:pt idx="873">
                  <c:v>1455</c:v>
                </c:pt>
                <c:pt idx="874">
                  <c:v>1456</c:v>
                </c:pt>
                <c:pt idx="875">
                  <c:v>1458</c:v>
                </c:pt>
                <c:pt idx="876">
                  <c:v>1460</c:v>
                </c:pt>
                <c:pt idx="877">
                  <c:v>1462</c:v>
                </c:pt>
                <c:pt idx="878">
                  <c:v>1464</c:v>
                </c:pt>
                <c:pt idx="879">
                  <c:v>1465</c:v>
                </c:pt>
                <c:pt idx="880">
                  <c:v>1466</c:v>
                </c:pt>
                <c:pt idx="881">
                  <c:v>1468</c:v>
                </c:pt>
                <c:pt idx="882">
                  <c:v>1470</c:v>
                </c:pt>
                <c:pt idx="883">
                  <c:v>1472</c:v>
                </c:pt>
                <c:pt idx="884">
                  <c:v>1474</c:v>
                </c:pt>
                <c:pt idx="885">
                  <c:v>1475</c:v>
                </c:pt>
                <c:pt idx="886">
                  <c:v>1476</c:v>
                </c:pt>
                <c:pt idx="887">
                  <c:v>1478</c:v>
                </c:pt>
                <c:pt idx="888">
                  <c:v>1480</c:v>
                </c:pt>
                <c:pt idx="889">
                  <c:v>1482</c:v>
                </c:pt>
                <c:pt idx="890">
                  <c:v>1484</c:v>
                </c:pt>
                <c:pt idx="891">
                  <c:v>1485</c:v>
                </c:pt>
                <c:pt idx="892">
                  <c:v>1486</c:v>
                </c:pt>
                <c:pt idx="893">
                  <c:v>1488</c:v>
                </c:pt>
                <c:pt idx="894">
                  <c:v>1490</c:v>
                </c:pt>
                <c:pt idx="895">
                  <c:v>1492</c:v>
                </c:pt>
                <c:pt idx="896">
                  <c:v>1494</c:v>
                </c:pt>
                <c:pt idx="897">
                  <c:v>1495</c:v>
                </c:pt>
                <c:pt idx="898">
                  <c:v>1496</c:v>
                </c:pt>
                <c:pt idx="899">
                  <c:v>1498</c:v>
                </c:pt>
                <c:pt idx="900">
                  <c:v>1500</c:v>
                </c:pt>
                <c:pt idx="901">
                  <c:v>1502</c:v>
                </c:pt>
                <c:pt idx="902">
                  <c:v>1504</c:v>
                </c:pt>
                <c:pt idx="903">
                  <c:v>1505</c:v>
                </c:pt>
                <c:pt idx="904">
                  <c:v>1506</c:v>
                </c:pt>
                <c:pt idx="905">
                  <c:v>1508</c:v>
                </c:pt>
                <c:pt idx="906">
                  <c:v>1510</c:v>
                </c:pt>
                <c:pt idx="907">
                  <c:v>1512</c:v>
                </c:pt>
                <c:pt idx="908">
                  <c:v>1514</c:v>
                </c:pt>
                <c:pt idx="909">
                  <c:v>1515</c:v>
                </c:pt>
                <c:pt idx="910">
                  <c:v>1516</c:v>
                </c:pt>
                <c:pt idx="911">
                  <c:v>1518</c:v>
                </c:pt>
                <c:pt idx="912">
                  <c:v>1520</c:v>
                </c:pt>
                <c:pt idx="913">
                  <c:v>1522</c:v>
                </c:pt>
                <c:pt idx="914">
                  <c:v>1524</c:v>
                </c:pt>
                <c:pt idx="915">
                  <c:v>1525</c:v>
                </c:pt>
                <c:pt idx="916">
                  <c:v>1526</c:v>
                </c:pt>
                <c:pt idx="917">
                  <c:v>1528</c:v>
                </c:pt>
                <c:pt idx="918">
                  <c:v>1530</c:v>
                </c:pt>
                <c:pt idx="919">
                  <c:v>1532</c:v>
                </c:pt>
                <c:pt idx="920">
                  <c:v>1534</c:v>
                </c:pt>
                <c:pt idx="921">
                  <c:v>1535</c:v>
                </c:pt>
                <c:pt idx="922">
                  <c:v>1536</c:v>
                </c:pt>
                <c:pt idx="923">
                  <c:v>1538</c:v>
                </c:pt>
                <c:pt idx="924">
                  <c:v>1540</c:v>
                </c:pt>
                <c:pt idx="925">
                  <c:v>1542</c:v>
                </c:pt>
                <c:pt idx="926">
                  <c:v>1544</c:v>
                </c:pt>
                <c:pt idx="927">
                  <c:v>1545</c:v>
                </c:pt>
                <c:pt idx="928">
                  <c:v>1546</c:v>
                </c:pt>
                <c:pt idx="929">
                  <c:v>1548</c:v>
                </c:pt>
                <c:pt idx="930">
                  <c:v>1550</c:v>
                </c:pt>
                <c:pt idx="931">
                  <c:v>1552</c:v>
                </c:pt>
                <c:pt idx="932">
                  <c:v>1554</c:v>
                </c:pt>
                <c:pt idx="933">
                  <c:v>1555</c:v>
                </c:pt>
                <c:pt idx="934">
                  <c:v>1556</c:v>
                </c:pt>
                <c:pt idx="935">
                  <c:v>1558</c:v>
                </c:pt>
                <c:pt idx="936">
                  <c:v>1560</c:v>
                </c:pt>
                <c:pt idx="937">
                  <c:v>1562</c:v>
                </c:pt>
                <c:pt idx="938">
                  <c:v>1564</c:v>
                </c:pt>
                <c:pt idx="939">
                  <c:v>1565</c:v>
                </c:pt>
                <c:pt idx="940">
                  <c:v>1566</c:v>
                </c:pt>
                <c:pt idx="941">
                  <c:v>1568</c:v>
                </c:pt>
                <c:pt idx="942">
                  <c:v>1570</c:v>
                </c:pt>
                <c:pt idx="943">
                  <c:v>1572</c:v>
                </c:pt>
                <c:pt idx="944">
                  <c:v>1574</c:v>
                </c:pt>
                <c:pt idx="945">
                  <c:v>1575</c:v>
                </c:pt>
                <c:pt idx="946">
                  <c:v>1576</c:v>
                </c:pt>
                <c:pt idx="947">
                  <c:v>1578</c:v>
                </c:pt>
                <c:pt idx="948">
                  <c:v>1580</c:v>
                </c:pt>
                <c:pt idx="949">
                  <c:v>1582</c:v>
                </c:pt>
                <c:pt idx="950">
                  <c:v>1584</c:v>
                </c:pt>
                <c:pt idx="951">
                  <c:v>1585</c:v>
                </c:pt>
                <c:pt idx="952">
                  <c:v>1586</c:v>
                </c:pt>
                <c:pt idx="953">
                  <c:v>1588</c:v>
                </c:pt>
                <c:pt idx="954">
                  <c:v>1590</c:v>
                </c:pt>
                <c:pt idx="955">
                  <c:v>1592</c:v>
                </c:pt>
                <c:pt idx="956">
                  <c:v>1594</c:v>
                </c:pt>
                <c:pt idx="957">
                  <c:v>1595</c:v>
                </c:pt>
                <c:pt idx="958">
                  <c:v>1596</c:v>
                </c:pt>
                <c:pt idx="959">
                  <c:v>1598</c:v>
                </c:pt>
                <c:pt idx="960">
                  <c:v>1600</c:v>
                </c:pt>
                <c:pt idx="961">
                  <c:v>1602</c:v>
                </c:pt>
                <c:pt idx="962">
                  <c:v>1604</c:v>
                </c:pt>
                <c:pt idx="963">
                  <c:v>1605</c:v>
                </c:pt>
                <c:pt idx="964">
                  <c:v>1606</c:v>
                </c:pt>
                <c:pt idx="965">
                  <c:v>1608</c:v>
                </c:pt>
                <c:pt idx="966">
                  <c:v>1610</c:v>
                </c:pt>
                <c:pt idx="967">
                  <c:v>1612</c:v>
                </c:pt>
                <c:pt idx="968">
                  <c:v>1614</c:v>
                </c:pt>
                <c:pt idx="969">
                  <c:v>1615</c:v>
                </c:pt>
                <c:pt idx="970">
                  <c:v>1616</c:v>
                </c:pt>
                <c:pt idx="971">
                  <c:v>1618</c:v>
                </c:pt>
                <c:pt idx="972">
                  <c:v>1620</c:v>
                </c:pt>
                <c:pt idx="973">
                  <c:v>1622</c:v>
                </c:pt>
                <c:pt idx="974">
                  <c:v>1624</c:v>
                </c:pt>
                <c:pt idx="975">
                  <c:v>1625</c:v>
                </c:pt>
                <c:pt idx="976">
                  <c:v>1626</c:v>
                </c:pt>
                <c:pt idx="977">
                  <c:v>1628</c:v>
                </c:pt>
                <c:pt idx="978">
                  <c:v>1630</c:v>
                </c:pt>
                <c:pt idx="979">
                  <c:v>1632</c:v>
                </c:pt>
                <c:pt idx="980">
                  <c:v>1634</c:v>
                </c:pt>
                <c:pt idx="981">
                  <c:v>1635</c:v>
                </c:pt>
                <c:pt idx="982">
                  <c:v>1636</c:v>
                </c:pt>
                <c:pt idx="983">
                  <c:v>1638</c:v>
                </c:pt>
                <c:pt idx="984">
                  <c:v>1640</c:v>
                </c:pt>
                <c:pt idx="985">
                  <c:v>1642</c:v>
                </c:pt>
                <c:pt idx="986">
                  <c:v>1644</c:v>
                </c:pt>
                <c:pt idx="987">
                  <c:v>1645</c:v>
                </c:pt>
                <c:pt idx="988">
                  <c:v>1646</c:v>
                </c:pt>
                <c:pt idx="989">
                  <c:v>1648</c:v>
                </c:pt>
                <c:pt idx="990">
                  <c:v>1650</c:v>
                </c:pt>
                <c:pt idx="991">
                  <c:v>1652</c:v>
                </c:pt>
                <c:pt idx="992">
                  <c:v>1654</c:v>
                </c:pt>
                <c:pt idx="993">
                  <c:v>1655</c:v>
                </c:pt>
                <c:pt idx="994">
                  <c:v>1656</c:v>
                </c:pt>
                <c:pt idx="995">
                  <c:v>1658</c:v>
                </c:pt>
                <c:pt idx="996">
                  <c:v>1660</c:v>
                </c:pt>
                <c:pt idx="997">
                  <c:v>1662</c:v>
                </c:pt>
                <c:pt idx="998">
                  <c:v>1664</c:v>
                </c:pt>
                <c:pt idx="999">
                  <c:v>1665</c:v>
                </c:pt>
                <c:pt idx="1000">
                  <c:v>1666</c:v>
                </c:pt>
                <c:pt idx="1001">
                  <c:v>1668</c:v>
                </c:pt>
                <c:pt idx="1002">
                  <c:v>1670</c:v>
                </c:pt>
                <c:pt idx="1003">
                  <c:v>1672</c:v>
                </c:pt>
                <c:pt idx="1004">
                  <c:v>1674</c:v>
                </c:pt>
                <c:pt idx="1005">
                  <c:v>1675</c:v>
                </c:pt>
                <c:pt idx="1006">
                  <c:v>1676</c:v>
                </c:pt>
                <c:pt idx="1007">
                  <c:v>1678</c:v>
                </c:pt>
                <c:pt idx="1008">
                  <c:v>1680</c:v>
                </c:pt>
                <c:pt idx="1009">
                  <c:v>1682</c:v>
                </c:pt>
                <c:pt idx="1010">
                  <c:v>1684</c:v>
                </c:pt>
                <c:pt idx="1011">
                  <c:v>1685</c:v>
                </c:pt>
                <c:pt idx="1012">
                  <c:v>1686</c:v>
                </c:pt>
                <c:pt idx="1013">
                  <c:v>1688</c:v>
                </c:pt>
                <c:pt idx="1014">
                  <c:v>1690</c:v>
                </c:pt>
                <c:pt idx="1015">
                  <c:v>1692</c:v>
                </c:pt>
                <c:pt idx="1016">
                  <c:v>1694</c:v>
                </c:pt>
                <c:pt idx="1017">
                  <c:v>1695</c:v>
                </c:pt>
                <c:pt idx="1018">
                  <c:v>1696</c:v>
                </c:pt>
                <c:pt idx="1019">
                  <c:v>1698</c:v>
                </c:pt>
                <c:pt idx="1020">
                  <c:v>1700</c:v>
                </c:pt>
                <c:pt idx="1021">
                  <c:v>1702</c:v>
                </c:pt>
                <c:pt idx="1022">
                  <c:v>1704</c:v>
                </c:pt>
                <c:pt idx="1023">
                  <c:v>1705</c:v>
                </c:pt>
                <c:pt idx="1024">
                  <c:v>1706</c:v>
                </c:pt>
                <c:pt idx="1025">
                  <c:v>1708</c:v>
                </c:pt>
                <c:pt idx="1026">
                  <c:v>1710</c:v>
                </c:pt>
                <c:pt idx="1027">
                  <c:v>1712</c:v>
                </c:pt>
                <c:pt idx="1028">
                  <c:v>1714</c:v>
                </c:pt>
                <c:pt idx="1029">
                  <c:v>1715</c:v>
                </c:pt>
                <c:pt idx="1030">
                  <c:v>1716</c:v>
                </c:pt>
                <c:pt idx="1031">
                  <c:v>1718</c:v>
                </c:pt>
                <c:pt idx="1032">
                  <c:v>1720</c:v>
                </c:pt>
                <c:pt idx="1033">
                  <c:v>1722</c:v>
                </c:pt>
                <c:pt idx="1034">
                  <c:v>1724</c:v>
                </c:pt>
                <c:pt idx="1035">
                  <c:v>1725</c:v>
                </c:pt>
                <c:pt idx="1036">
                  <c:v>1726</c:v>
                </c:pt>
                <c:pt idx="1037">
                  <c:v>1728</c:v>
                </c:pt>
                <c:pt idx="1038">
                  <c:v>1730</c:v>
                </c:pt>
                <c:pt idx="1039">
                  <c:v>1732</c:v>
                </c:pt>
                <c:pt idx="1040">
                  <c:v>1734</c:v>
                </c:pt>
                <c:pt idx="1041">
                  <c:v>1735</c:v>
                </c:pt>
                <c:pt idx="1042">
                  <c:v>1736</c:v>
                </c:pt>
                <c:pt idx="1043">
                  <c:v>1738</c:v>
                </c:pt>
                <c:pt idx="1044">
                  <c:v>1740</c:v>
                </c:pt>
                <c:pt idx="1045">
                  <c:v>1742</c:v>
                </c:pt>
                <c:pt idx="1046">
                  <c:v>1744</c:v>
                </c:pt>
                <c:pt idx="1047">
                  <c:v>1745</c:v>
                </c:pt>
                <c:pt idx="1048">
                  <c:v>1746</c:v>
                </c:pt>
                <c:pt idx="1049">
                  <c:v>1748</c:v>
                </c:pt>
                <c:pt idx="1050">
                  <c:v>1750</c:v>
                </c:pt>
                <c:pt idx="1051">
                  <c:v>1752</c:v>
                </c:pt>
                <c:pt idx="1052">
                  <c:v>1754</c:v>
                </c:pt>
                <c:pt idx="1053">
                  <c:v>1755</c:v>
                </c:pt>
                <c:pt idx="1054">
                  <c:v>1756</c:v>
                </c:pt>
                <c:pt idx="1055">
                  <c:v>1758</c:v>
                </c:pt>
                <c:pt idx="1056">
                  <c:v>1760</c:v>
                </c:pt>
                <c:pt idx="1057">
                  <c:v>1762</c:v>
                </c:pt>
                <c:pt idx="1058">
                  <c:v>1764</c:v>
                </c:pt>
                <c:pt idx="1059">
                  <c:v>1765</c:v>
                </c:pt>
                <c:pt idx="1060">
                  <c:v>1766</c:v>
                </c:pt>
                <c:pt idx="1061">
                  <c:v>1768</c:v>
                </c:pt>
                <c:pt idx="1062">
                  <c:v>1770</c:v>
                </c:pt>
                <c:pt idx="1063">
                  <c:v>1772</c:v>
                </c:pt>
                <c:pt idx="1064">
                  <c:v>1774</c:v>
                </c:pt>
                <c:pt idx="1065">
                  <c:v>1775</c:v>
                </c:pt>
                <c:pt idx="1066">
                  <c:v>1776</c:v>
                </c:pt>
                <c:pt idx="1067">
                  <c:v>1778</c:v>
                </c:pt>
                <c:pt idx="1068">
                  <c:v>1780</c:v>
                </c:pt>
                <c:pt idx="1069">
                  <c:v>1782</c:v>
                </c:pt>
                <c:pt idx="1070">
                  <c:v>1784</c:v>
                </c:pt>
                <c:pt idx="1071">
                  <c:v>1785</c:v>
                </c:pt>
                <c:pt idx="1072">
                  <c:v>1786</c:v>
                </c:pt>
                <c:pt idx="1073">
                  <c:v>1788</c:v>
                </c:pt>
                <c:pt idx="1074">
                  <c:v>1790</c:v>
                </c:pt>
                <c:pt idx="1075">
                  <c:v>1792</c:v>
                </c:pt>
                <c:pt idx="1076">
                  <c:v>1794</c:v>
                </c:pt>
                <c:pt idx="1077">
                  <c:v>1795</c:v>
                </c:pt>
                <c:pt idx="1078">
                  <c:v>1796</c:v>
                </c:pt>
                <c:pt idx="1079">
                  <c:v>1798</c:v>
                </c:pt>
                <c:pt idx="1080">
                  <c:v>1800</c:v>
                </c:pt>
                <c:pt idx="1081">
                  <c:v>1802</c:v>
                </c:pt>
                <c:pt idx="1082">
                  <c:v>1804</c:v>
                </c:pt>
                <c:pt idx="1083">
                  <c:v>1805</c:v>
                </c:pt>
                <c:pt idx="1084">
                  <c:v>1806</c:v>
                </c:pt>
                <c:pt idx="1085">
                  <c:v>1808</c:v>
                </c:pt>
                <c:pt idx="1086">
                  <c:v>1810</c:v>
                </c:pt>
                <c:pt idx="1087">
                  <c:v>1812</c:v>
                </c:pt>
                <c:pt idx="1088">
                  <c:v>1814</c:v>
                </c:pt>
                <c:pt idx="1089">
                  <c:v>1815</c:v>
                </c:pt>
                <c:pt idx="1090">
                  <c:v>1816</c:v>
                </c:pt>
                <c:pt idx="1091">
                  <c:v>1818</c:v>
                </c:pt>
                <c:pt idx="1092">
                  <c:v>1820</c:v>
                </c:pt>
                <c:pt idx="1093">
                  <c:v>1822</c:v>
                </c:pt>
                <c:pt idx="1094">
                  <c:v>1824</c:v>
                </c:pt>
                <c:pt idx="1095">
                  <c:v>1825</c:v>
                </c:pt>
                <c:pt idx="1096">
                  <c:v>1826</c:v>
                </c:pt>
                <c:pt idx="1097">
                  <c:v>1828</c:v>
                </c:pt>
                <c:pt idx="1098">
                  <c:v>1830</c:v>
                </c:pt>
                <c:pt idx="1099">
                  <c:v>1832</c:v>
                </c:pt>
                <c:pt idx="1100">
                  <c:v>1834</c:v>
                </c:pt>
                <c:pt idx="1101">
                  <c:v>1835</c:v>
                </c:pt>
                <c:pt idx="1102">
                  <c:v>1836</c:v>
                </c:pt>
                <c:pt idx="1103">
                  <c:v>1838</c:v>
                </c:pt>
                <c:pt idx="1104">
                  <c:v>1840</c:v>
                </c:pt>
                <c:pt idx="1105">
                  <c:v>1842</c:v>
                </c:pt>
                <c:pt idx="1106">
                  <c:v>1844</c:v>
                </c:pt>
                <c:pt idx="1107">
                  <c:v>1845</c:v>
                </c:pt>
                <c:pt idx="1108">
                  <c:v>1846</c:v>
                </c:pt>
                <c:pt idx="1109">
                  <c:v>1848</c:v>
                </c:pt>
                <c:pt idx="1110">
                  <c:v>1850</c:v>
                </c:pt>
                <c:pt idx="1111">
                  <c:v>1851</c:v>
                </c:pt>
                <c:pt idx="1112">
                  <c:v>1852</c:v>
                </c:pt>
                <c:pt idx="1113">
                  <c:v>1854</c:v>
                </c:pt>
                <c:pt idx="1114">
                  <c:v>1855</c:v>
                </c:pt>
                <c:pt idx="1115">
                  <c:v>1856</c:v>
                </c:pt>
                <c:pt idx="1116">
                  <c:v>1858</c:v>
                </c:pt>
                <c:pt idx="1117">
                  <c:v>1860</c:v>
                </c:pt>
                <c:pt idx="1118">
                  <c:v>1862</c:v>
                </c:pt>
                <c:pt idx="1119">
                  <c:v>1864</c:v>
                </c:pt>
                <c:pt idx="1120">
                  <c:v>1865</c:v>
                </c:pt>
                <c:pt idx="1121">
                  <c:v>1866</c:v>
                </c:pt>
                <c:pt idx="1122">
                  <c:v>1868</c:v>
                </c:pt>
                <c:pt idx="1123">
                  <c:v>1870</c:v>
                </c:pt>
                <c:pt idx="1124">
                  <c:v>1872</c:v>
                </c:pt>
                <c:pt idx="1125">
                  <c:v>1874</c:v>
                </c:pt>
                <c:pt idx="1126">
                  <c:v>1875</c:v>
                </c:pt>
                <c:pt idx="1127">
                  <c:v>1876</c:v>
                </c:pt>
                <c:pt idx="1128">
                  <c:v>1878</c:v>
                </c:pt>
                <c:pt idx="1129">
                  <c:v>1880</c:v>
                </c:pt>
                <c:pt idx="1130">
                  <c:v>1882</c:v>
                </c:pt>
                <c:pt idx="1131">
                  <c:v>1884</c:v>
                </c:pt>
                <c:pt idx="1132">
                  <c:v>1885</c:v>
                </c:pt>
                <c:pt idx="1133">
                  <c:v>1886</c:v>
                </c:pt>
                <c:pt idx="1134">
                  <c:v>1888</c:v>
                </c:pt>
                <c:pt idx="1135">
                  <c:v>1890</c:v>
                </c:pt>
                <c:pt idx="1136">
                  <c:v>1892</c:v>
                </c:pt>
                <c:pt idx="1137">
                  <c:v>1894</c:v>
                </c:pt>
                <c:pt idx="1138">
                  <c:v>1895</c:v>
                </c:pt>
                <c:pt idx="1139">
                  <c:v>1896</c:v>
                </c:pt>
                <c:pt idx="1140">
                  <c:v>1898</c:v>
                </c:pt>
                <c:pt idx="1141">
                  <c:v>1900</c:v>
                </c:pt>
                <c:pt idx="1142">
                  <c:v>1902</c:v>
                </c:pt>
                <c:pt idx="1143">
                  <c:v>1904</c:v>
                </c:pt>
                <c:pt idx="1144">
                  <c:v>1905</c:v>
                </c:pt>
                <c:pt idx="1145">
                  <c:v>1906</c:v>
                </c:pt>
                <c:pt idx="1146">
                  <c:v>1908</c:v>
                </c:pt>
                <c:pt idx="1147">
                  <c:v>1910</c:v>
                </c:pt>
                <c:pt idx="1148">
                  <c:v>1912</c:v>
                </c:pt>
                <c:pt idx="1149">
                  <c:v>1914</c:v>
                </c:pt>
                <c:pt idx="1150">
                  <c:v>1915</c:v>
                </c:pt>
                <c:pt idx="1151">
                  <c:v>1916</c:v>
                </c:pt>
                <c:pt idx="1152">
                  <c:v>1918</c:v>
                </c:pt>
                <c:pt idx="1153">
                  <c:v>1920</c:v>
                </c:pt>
                <c:pt idx="1154">
                  <c:v>1922</c:v>
                </c:pt>
                <c:pt idx="1155">
                  <c:v>1924</c:v>
                </c:pt>
                <c:pt idx="1156">
                  <c:v>1925</c:v>
                </c:pt>
                <c:pt idx="1157">
                  <c:v>1926</c:v>
                </c:pt>
                <c:pt idx="1158">
                  <c:v>1928</c:v>
                </c:pt>
                <c:pt idx="1159">
                  <c:v>1930</c:v>
                </c:pt>
                <c:pt idx="1160">
                  <c:v>1932</c:v>
                </c:pt>
                <c:pt idx="1161">
                  <c:v>1934</c:v>
                </c:pt>
                <c:pt idx="1162">
                  <c:v>1935</c:v>
                </c:pt>
                <c:pt idx="1163">
                  <c:v>1936</c:v>
                </c:pt>
                <c:pt idx="1164">
                  <c:v>1938</c:v>
                </c:pt>
                <c:pt idx="1165">
                  <c:v>1940</c:v>
                </c:pt>
                <c:pt idx="1166">
                  <c:v>1942</c:v>
                </c:pt>
                <c:pt idx="1167">
                  <c:v>1944</c:v>
                </c:pt>
                <c:pt idx="1168">
                  <c:v>1945</c:v>
                </c:pt>
                <c:pt idx="1169">
                  <c:v>1946</c:v>
                </c:pt>
                <c:pt idx="1170">
                  <c:v>1948</c:v>
                </c:pt>
                <c:pt idx="1171">
                  <c:v>1950</c:v>
                </c:pt>
                <c:pt idx="1172">
                  <c:v>1952</c:v>
                </c:pt>
                <c:pt idx="1173">
                  <c:v>1954</c:v>
                </c:pt>
                <c:pt idx="1174">
                  <c:v>1955</c:v>
                </c:pt>
                <c:pt idx="1175">
                  <c:v>1956</c:v>
                </c:pt>
                <c:pt idx="1176">
                  <c:v>1958</c:v>
                </c:pt>
                <c:pt idx="1177">
                  <c:v>1960</c:v>
                </c:pt>
                <c:pt idx="1178">
                  <c:v>1962</c:v>
                </c:pt>
                <c:pt idx="1179">
                  <c:v>1964</c:v>
                </c:pt>
                <c:pt idx="1180">
                  <c:v>1965</c:v>
                </c:pt>
                <c:pt idx="1181">
                  <c:v>1966</c:v>
                </c:pt>
                <c:pt idx="1182">
                  <c:v>1968</c:v>
                </c:pt>
                <c:pt idx="1183">
                  <c:v>1970</c:v>
                </c:pt>
                <c:pt idx="1184">
                  <c:v>1972</c:v>
                </c:pt>
                <c:pt idx="1185">
                  <c:v>1974</c:v>
                </c:pt>
                <c:pt idx="1186">
                  <c:v>1975</c:v>
                </c:pt>
                <c:pt idx="1187">
                  <c:v>1976</c:v>
                </c:pt>
                <c:pt idx="1188">
                  <c:v>1978</c:v>
                </c:pt>
                <c:pt idx="1189">
                  <c:v>1980</c:v>
                </c:pt>
                <c:pt idx="1190">
                  <c:v>1982</c:v>
                </c:pt>
                <c:pt idx="1191">
                  <c:v>1984</c:v>
                </c:pt>
                <c:pt idx="1192">
                  <c:v>1985</c:v>
                </c:pt>
                <c:pt idx="1193">
                  <c:v>1986</c:v>
                </c:pt>
                <c:pt idx="1194">
                  <c:v>1988</c:v>
                </c:pt>
                <c:pt idx="1195">
                  <c:v>1990</c:v>
                </c:pt>
                <c:pt idx="1196">
                  <c:v>1992</c:v>
                </c:pt>
                <c:pt idx="1197">
                  <c:v>1994</c:v>
                </c:pt>
                <c:pt idx="1198">
                  <c:v>1995</c:v>
                </c:pt>
                <c:pt idx="1199">
                  <c:v>1996</c:v>
                </c:pt>
                <c:pt idx="1200">
                  <c:v>1998</c:v>
                </c:pt>
                <c:pt idx="1201">
                  <c:v>2000</c:v>
                </c:pt>
                <c:pt idx="1202">
                  <c:v>2002</c:v>
                </c:pt>
                <c:pt idx="1203">
                  <c:v>2004</c:v>
                </c:pt>
                <c:pt idx="1204">
                  <c:v>2005</c:v>
                </c:pt>
                <c:pt idx="1205">
                  <c:v>2006</c:v>
                </c:pt>
                <c:pt idx="1206">
                  <c:v>2008</c:v>
                </c:pt>
                <c:pt idx="1207">
                  <c:v>2010</c:v>
                </c:pt>
                <c:pt idx="1208">
                  <c:v>2012</c:v>
                </c:pt>
                <c:pt idx="1209">
                  <c:v>2014</c:v>
                </c:pt>
                <c:pt idx="1210">
                  <c:v>2015</c:v>
                </c:pt>
                <c:pt idx="1211">
                  <c:v>2016</c:v>
                </c:pt>
                <c:pt idx="1212">
                  <c:v>2018</c:v>
                </c:pt>
                <c:pt idx="1213">
                  <c:v>2020</c:v>
                </c:pt>
                <c:pt idx="1214">
                  <c:v>2022</c:v>
                </c:pt>
                <c:pt idx="1215">
                  <c:v>2024</c:v>
                </c:pt>
                <c:pt idx="1216">
                  <c:v>2025</c:v>
                </c:pt>
                <c:pt idx="1217">
                  <c:v>2026</c:v>
                </c:pt>
                <c:pt idx="1218">
                  <c:v>2028</c:v>
                </c:pt>
                <c:pt idx="1219">
                  <c:v>2030</c:v>
                </c:pt>
                <c:pt idx="1220">
                  <c:v>2032</c:v>
                </c:pt>
                <c:pt idx="1221">
                  <c:v>2034</c:v>
                </c:pt>
                <c:pt idx="1222">
                  <c:v>2035</c:v>
                </c:pt>
                <c:pt idx="1223">
                  <c:v>2036</c:v>
                </c:pt>
                <c:pt idx="1224">
                  <c:v>2038</c:v>
                </c:pt>
                <c:pt idx="1225">
                  <c:v>2040</c:v>
                </c:pt>
                <c:pt idx="1226">
                  <c:v>2042</c:v>
                </c:pt>
                <c:pt idx="1227">
                  <c:v>2044</c:v>
                </c:pt>
                <c:pt idx="1228">
                  <c:v>2045</c:v>
                </c:pt>
                <c:pt idx="1229">
                  <c:v>2046</c:v>
                </c:pt>
                <c:pt idx="1230">
                  <c:v>2048</c:v>
                </c:pt>
                <c:pt idx="1231">
                  <c:v>2050</c:v>
                </c:pt>
                <c:pt idx="1232">
                  <c:v>2052</c:v>
                </c:pt>
                <c:pt idx="1233">
                  <c:v>2054</c:v>
                </c:pt>
                <c:pt idx="1234">
                  <c:v>2055</c:v>
                </c:pt>
                <c:pt idx="1235">
                  <c:v>2056</c:v>
                </c:pt>
                <c:pt idx="1236">
                  <c:v>2058</c:v>
                </c:pt>
                <c:pt idx="1237">
                  <c:v>2060</c:v>
                </c:pt>
                <c:pt idx="1238">
                  <c:v>2062</c:v>
                </c:pt>
                <c:pt idx="1239">
                  <c:v>2064</c:v>
                </c:pt>
                <c:pt idx="1240">
                  <c:v>2065</c:v>
                </c:pt>
                <c:pt idx="1241">
                  <c:v>2066</c:v>
                </c:pt>
                <c:pt idx="1242">
                  <c:v>2068</c:v>
                </c:pt>
                <c:pt idx="1243">
                  <c:v>2070</c:v>
                </c:pt>
                <c:pt idx="1244">
                  <c:v>2072</c:v>
                </c:pt>
                <c:pt idx="1245">
                  <c:v>2074</c:v>
                </c:pt>
                <c:pt idx="1246">
                  <c:v>2075</c:v>
                </c:pt>
                <c:pt idx="1247">
                  <c:v>2076</c:v>
                </c:pt>
                <c:pt idx="1248">
                  <c:v>2078</c:v>
                </c:pt>
                <c:pt idx="1249">
                  <c:v>2080</c:v>
                </c:pt>
                <c:pt idx="1250">
                  <c:v>2082</c:v>
                </c:pt>
                <c:pt idx="1251">
                  <c:v>2084</c:v>
                </c:pt>
                <c:pt idx="1252">
                  <c:v>2085</c:v>
                </c:pt>
                <c:pt idx="1253">
                  <c:v>2086</c:v>
                </c:pt>
                <c:pt idx="1254">
                  <c:v>2088</c:v>
                </c:pt>
                <c:pt idx="1255">
                  <c:v>2090</c:v>
                </c:pt>
                <c:pt idx="1256">
                  <c:v>2092</c:v>
                </c:pt>
                <c:pt idx="1257">
                  <c:v>2094</c:v>
                </c:pt>
                <c:pt idx="1258">
                  <c:v>2095</c:v>
                </c:pt>
                <c:pt idx="1259">
                  <c:v>2096</c:v>
                </c:pt>
                <c:pt idx="1260">
                  <c:v>2098</c:v>
                </c:pt>
                <c:pt idx="1261">
                  <c:v>2100</c:v>
                </c:pt>
                <c:pt idx="1262">
                  <c:v>2102</c:v>
                </c:pt>
                <c:pt idx="1263">
                  <c:v>2104</c:v>
                </c:pt>
                <c:pt idx="1264">
                  <c:v>2105</c:v>
                </c:pt>
                <c:pt idx="1265">
                  <c:v>2106</c:v>
                </c:pt>
                <c:pt idx="1266">
                  <c:v>2108</c:v>
                </c:pt>
                <c:pt idx="1267">
                  <c:v>2110</c:v>
                </c:pt>
                <c:pt idx="1268">
                  <c:v>2112</c:v>
                </c:pt>
                <c:pt idx="1269">
                  <c:v>2114</c:v>
                </c:pt>
                <c:pt idx="1270">
                  <c:v>2115</c:v>
                </c:pt>
                <c:pt idx="1271">
                  <c:v>2116</c:v>
                </c:pt>
                <c:pt idx="1272">
                  <c:v>2118</c:v>
                </c:pt>
                <c:pt idx="1273">
                  <c:v>2120</c:v>
                </c:pt>
                <c:pt idx="1274">
                  <c:v>2122</c:v>
                </c:pt>
                <c:pt idx="1275">
                  <c:v>2124</c:v>
                </c:pt>
                <c:pt idx="1276">
                  <c:v>2125</c:v>
                </c:pt>
                <c:pt idx="1277">
                  <c:v>2126</c:v>
                </c:pt>
                <c:pt idx="1278">
                  <c:v>2128</c:v>
                </c:pt>
                <c:pt idx="1279">
                  <c:v>2130</c:v>
                </c:pt>
                <c:pt idx="1280">
                  <c:v>2132</c:v>
                </c:pt>
                <c:pt idx="1281">
                  <c:v>2134</c:v>
                </c:pt>
                <c:pt idx="1282">
                  <c:v>2135</c:v>
                </c:pt>
                <c:pt idx="1283">
                  <c:v>2136</c:v>
                </c:pt>
                <c:pt idx="1284">
                  <c:v>2138</c:v>
                </c:pt>
                <c:pt idx="1285">
                  <c:v>2140</c:v>
                </c:pt>
                <c:pt idx="1286">
                  <c:v>2142</c:v>
                </c:pt>
                <c:pt idx="1287">
                  <c:v>2144</c:v>
                </c:pt>
                <c:pt idx="1288">
                  <c:v>2145</c:v>
                </c:pt>
                <c:pt idx="1289">
                  <c:v>2146</c:v>
                </c:pt>
                <c:pt idx="1290">
                  <c:v>2148</c:v>
                </c:pt>
                <c:pt idx="1291">
                  <c:v>2150</c:v>
                </c:pt>
                <c:pt idx="1292">
                  <c:v>2152</c:v>
                </c:pt>
                <c:pt idx="1293">
                  <c:v>2154</c:v>
                </c:pt>
                <c:pt idx="1294">
                  <c:v>2155</c:v>
                </c:pt>
                <c:pt idx="1295">
                  <c:v>2156</c:v>
                </c:pt>
                <c:pt idx="1296">
                  <c:v>2158</c:v>
                </c:pt>
                <c:pt idx="1297">
                  <c:v>2160</c:v>
                </c:pt>
                <c:pt idx="1298">
                  <c:v>2162</c:v>
                </c:pt>
                <c:pt idx="1299">
                  <c:v>2164</c:v>
                </c:pt>
                <c:pt idx="1300">
                  <c:v>2165</c:v>
                </c:pt>
                <c:pt idx="1301">
                  <c:v>2166</c:v>
                </c:pt>
                <c:pt idx="1302">
                  <c:v>2168</c:v>
                </c:pt>
                <c:pt idx="1303">
                  <c:v>2170</c:v>
                </c:pt>
                <c:pt idx="1304">
                  <c:v>2172</c:v>
                </c:pt>
                <c:pt idx="1305">
                  <c:v>2174</c:v>
                </c:pt>
                <c:pt idx="1306">
                  <c:v>2175</c:v>
                </c:pt>
                <c:pt idx="1307">
                  <c:v>2176</c:v>
                </c:pt>
                <c:pt idx="1308">
                  <c:v>2178</c:v>
                </c:pt>
                <c:pt idx="1309">
                  <c:v>2180</c:v>
                </c:pt>
                <c:pt idx="1310">
                  <c:v>2182</c:v>
                </c:pt>
                <c:pt idx="1311">
                  <c:v>2184</c:v>
                </c:pt>
                <c:pt idx="1312">
                  <c:v>2185</c:v>
                </c:pt>
                <c:pt idx="1313">
                  <c:v>2186</c:v>
                </c:pt>
                <c:pt idx="1314">
                  <c:v>2188</c:v>
                </c:pt>
                <c:pt idx="1315">
                  <c:v>2190</c:v>
                </c:pt>
                <c:pt idx="1316">
                  <c:v>2192</c:v>
                </c:pt>
                <c:pt idx="1317">
                  <c:v>2194</c:v>
                </c:pt>
                <c:pt idx="1318">
                  <c:v>2195</c:v>
                </c:pt>
                <c:pt idx="1319">
                  <c:v>2196</c:v>
                </c:pt>
                <c:pt idx="1320">
                  <c:v>2198</c:v>
                </c:pt>
                <c:pt idx="1321">
                  <c:v>2200</c:v>
                </c:pt>
                <c:pt idx="1322">
                  <c:v>2202</c:v>
                </c:pt>
                <c:pt idx="1323">
                  <c:v>2204</c:v>
                </c:pt>
                <c:pt idx="1324">
                  <c:v>2205</c:v>
                </c:pt>
                <c:pt idx="1325">
                  <c:v>2206</c:v>
                </c:pt>
                <c:pt idx="1326">
                  <c:v>2208</c:v>
                </c:pt>
                <c:pt idx="1327">
                  <c:v>2210</c:v>
                </c:pt>
                <c:pt idx="1328">
                  <c:v>2212</c:v>
                </c:pt>
                <c:pt idx="1329">
                  <c:v>2214</c:v>
                </c:pt>
                <c:pt idx="1330">
                  <c:v>2215</c:v>
                </c:pt>
                <c:pt idx="1331">
                  <c:v>2216</c:v>
                </c:pt>
                <c:pt idx="1332">
                  <c:v>2218</c:v>
                </c:pt>
                <c:pt idx="1333">
                  <c:v>2220</c:v>
                </c:pt>
                <c:pt idx="1334">
                  <c:v>2222</c:v>
                </c:pt>
                <c:pt idx="1335">
                  <c:v>2224</c:v>
                </c:pt>
                <c:pt idx="1336">
                  <c:v>2225</c:v>
                </c:pt>
                <c:pt idx="1337">
                  <c:v>2226</c:v>
                </c:pt>
                <c:pt idx="1338">
                  <c:v>2228</c:v>
                </c:pt>
                <c:pt idx="1339">
                  <c:v>2230</c:v>
                </c:pt>
                <c:pt idx="1340">
                  <c:v>2232</c:v>
                </c:pt>
                <c:pt idx="1341">
                  <c:v>2234</c:v>
                </c:pt>
                <c:pt idx="1342">
                  <c:v>2235</c:v>
                </c:pt>
                <c:pt idx="1343">
                  <c:v>2236</c:v>
                </c:pt>
                <c:pt idx="1344">
                  <c:v>2238</c:v>
                </c:pt>
                <c:pt idx="1345">
                  <c:v>2240</c:v>
                </c:pt>
                <c:pt idx="1346">
                  <c:v>2242</c:v>
                </c:pt>
                <c:pt idx="1347">
                  <c:v>2244</c:v>
                </c:pt>
                <c:pt idx="1348">
                  <c:v>2245</c:v>
                </c:pt>
                <c:pt idx="1349">
                  <c:v>2246</c:v>
                </c:pt>
                <c:pt idx="1350">
                  <c:v>2248</c:v>
                </c:pt>
                <c:pt idx="1351">
                  <c:v>2250</c:v>
                </c:pt>
                <c:pt idx="1352">
                  <c:v>2252</c:v>
                </c:pt>
                <c:pt idx="1353">
                  <c:v>2254</c:v>
                </c:pt>
                <c:pt idx="1354">
                  <c:v>2255</c:v>
                </c:pt>
                <c:pt idx="1355">
                  <c:v>2256</c:v>
                </c:pt>
                <c:pt idx="1356">
                  <c:v>2258</c:v>
                </c:pt>
                <c:pt idx="1357">
                  <c:v>2260</c:v>
                </c:pt>
                <c:pt idx="1358">
                  <c:v>2262</c:v>
                </c:pt>
                <c:pt idx="1359">
                  <c:v>2264</c:v>
                </c:pt>
                <c:pt idx="1360">
                  <c:v>2265</c:v>
                </c:pt>
                <c:pt idx="1361">
                  <c:v>2266</c:v>
                </c:pt>
                <c:pt idx="1362">
                  <c:v>2268</c:v>
                </c:pt>
                <c:pt idx="1363">
                  <c:v>2270</c:v>
                </c:pt>
                <c:pt idx="1364">
                  <c:v>2272</c:v>
                </c:pt>
                <c:pt idx="1365">
                  <c:v>2274</c:v>
                </c:pt>
                <c:pt idx="1366">
                  <c:v>2275</c:v>
                </c:pt>
                <c:pt idx="1367">
                  <c:v>2276</c:v>
                </c:pt>
                <c:pt idx="1368">
                  <c:v>2278</c:v>
                </c:pt>
                <c:pt idx="1369">
                  <c:v>2280</c:v>
                </c:pt>
                <c:pt idx="1370">
                  <c:v>2282</c:v>
                </c:pt>
                <c:pt idx="1371">
                  <c:v>2284</c:v>
                </c:pt>
                <c:pt idx="1372">
                  <c:v>2285</c:v>
                </c:pt>
                <c:pt idx="1373">
                  <c:v>2286</c:v>
                </c:pt>
                <c:pt idx="1374">
                  <c:v>2288</c:v>
                </c:pt>
                <c:pt idx="1375">
                  <c:v>2290</c:v>
                </c:pt>
                <c:pt idx="1376">
                  <c:v>2292</c:v>
                </c:pt>
                <c:pt idx="1377">
                  <c:v>2294</c:v>
                </c:pt>
                <c:pt idx="1378">
                  <c:v>2295</c:v>
                </c:pt>
                <c:pt idx="1379">
                  <c:v>2296</c:v>
                </c:pt>
                <c:pt idx="1380">
                  <c:v>2298</c:v>
                </c:pt>
                <c:pt idx="1381">
                  <c:v>2300</c:v>
                </c:pt>
                <c:pt idx="1382">
                  <c:v>2302</c:v>
                </c:pt>
                <c:pt idx="1383">
                  <c:v>2304</c:v>
                </c:pt>
                <c:pt idx="1384">
                  <c:v>2305</c:v>
                </c:pt>
                <c:pt idx="1385">
                  <c:v>2306</c:v>
                </c:pt>
                <c:pt idx="1386">
                  <c:v>2308</c:v>
                </c:pt>
                <c:pt idx="1387">
                  <c:v>2310</c:v>
                </c:pt>
                <c:pt idx="1388">
                  <c:v>2312</c:v>
                </c:pt>
                <c:pt idx="1389">
                  <c:v>2314</c:v>
                </c:pt>
                <c:pt idx="1390">
                  <c:v>2315</c:v>
                </c:pt>
                <c:pt idx="1391">
                  <c:v>2316</c:v>
                </c:pt>
                <c:pt idx="1392">
                  <c:v>2318</c:v>
                </c:pt>
                <c:pt idx="1393">
                  <c:v>2320</c:v>
                </c:pt>
                <c:pt idx="1394">
                  <c:v>2322</c:v>
                </c:pt>
                <c:pt idx="1395">
                  <c:v>2324</c:v>
                </c:pt>
                <c:pt idx="1396">
                  <c:v>2325</c:v>
                </c:pt>
                <c:pt idx="1397">
                  <c:v>2326</c:v>
                </c:pt>
                <c:pt idx="1398">
                  <c:v>2328</c:v>
                </c:pt>
                <c:pt idx="1399">
                  <c:v>2330</c:v>
                </c:pt>
                <c:pt idx="1400">
                  <c:v>2332</c:v>
                </c:pt>
                <c:pt idx="1401">
                  <c:v>2334</c:v>
                </c:pt>
                <c:pt idx="1402">
                  <c:v>2335</c:v>
                </c:pt>
                <c:pt idx="1403">
                  <c:v>2336</c:v>
                </c:pt>
                <c:pt idx="1404">
                  <c:v>2338</c:v>
                </c:pt>
                <c:pt idx="1405">
                  <c:v>2340</c:v>
                </c:pt>
                <c:pt idx="1406">
                  <c:v>2342</c:v>
                </c:pt>
                <c:pt idx="1407">
                  <c:v>2344</c:v>
                </c:pt>
                <c:pt idx="1408">
                  <c:v>2345</c:v>
                </c:pt>
                <c:pt idx="1409">
                  <c:v>2346</c:v>
                </c:pt>
                <c:pt idx="1410">
                  <c:v>2348</c:v>
                </c:pt>
                <c:pt idx="1411">
                  <c:v>2350</c:v>
                </c:pt>
                <c:pt idx="1412">
                  <c:v>2352</c:v>
                </c:pt>
                <c:pt idx="1413">
                  <c:v>2354</c:v>
                </c:pt>
                <c:pt idx="1414">
                  <c:v>2355</c:v>
                </c:pt>
                <c:pt idx="1415">
                  <c:v>2356</c:v>
                </c:pt>
                <c:pt idx="1416">
                  <c:v>2358</c:v>
                </c:pt>
                <c:pt idx="1417">
                  <c:v>2360</c:v>
                </c:pt>
                <c:pt idx="1418">
                  <c:v>2362</c:v>
                </c:pt>
                <c:pt idx="1419">
                  <c:v>2364</c:v>
                </c:pt>
                <c:pt idx="1420">
                  <c:v>2365</c:v>
                </c:pt>
                <c:pt idx="1421">
                  <c:v>2366</c:v>
                </c:pt>
                <c:pt idx="1422">
                  <c:v>2368</c:v>
                </c:pt>
                <c:pt idx="1423">
                  <c:v>2370</c:v>
                </c:pt>
                <c:pt idx="1424">
                  <c:v>2372</c:v>
                </c:pt>
                <c:pt idx="1425">
                  <c:v>2374</c:v>
                </c:pt>
                <c:pt idx="1426">
                  <c:v>2375</c:v>
                </c:pt>
                <c:pt idx="1427">
                  <c:v>2376</c:v>
                </c:pt>
                <c:pt idx="1428">
                  <c:v>2378</c:v>
                </c:pt>
                <c:pt idx="1429">
                  <c:v>2380</c:v>
                </c:pt>
                <c:pt idx="1430">
                  <c:v>2382</c:v>
                </c:pt>
                <c:pt idx="1431">
                  <c:v>2384</c:v>
                </c:pt>
                <c:pt idx="1432">
                  <c:v>2385</c:v>
                </c:pt>
                <c:pt idx="1433">
                  <c:v>2386</c:v>
                </c:pt>
                <c:pt idx="1434">
                  <c:v>2388</c:v>
                </c:pt>
                <c:pt idx="1435">
                  <c:v>2390</c:v>
                </c:pt>
                <c:pt idx="1436">
                  <c:v>2392</c:v>
                </c:pt>
                <c:pt idx="1437">
                  <c:v>2394</c:v>
                </c:pt>
                <c:pt idx="1438">
                  <c:v>2395</c:v>
                </c:pt>
                <c:pt idx="1439">
                  <c:v>2396</c:v>
                </c:pt>
                <c:pt idx="1440">
                  <c:v>2398</c:v>
                </c:pt>
                <c:pt idx="1441">
                  <c:v>2400</c:v>
                </c:pt>
                <c:pt idx="1442">
                  <c:v>2402</c:v>
                </c:pt>
                <c:pt idx="1443">
                  <c:v>2404</c:v>
                </c:pt>
                <c:pt idx="1444">
                  <c:v>2405</c:v>
                </c:pt>
                <c:pt idx="1445">
                  <c:v>2406</c:v>
                </c:pt>
                <c:pt idx="1446">
                  <c:v>2408</c:v>
                </c:pt>
                <c:pt idx="1447">
                  <c:v>2410</c:v>
                </c:pt>
                <c:pt idx="1448">
                  <c:v>2412</c:v>
                </c:pt>
                <c:pt idx="1449">
                  <c:v>2414</c:v>
                </c:pt>
                <c:pt idx="1450">
                  <c:v>2415</c:v>
                </c:pt>
                <c:pt idx="1451">
                  <c:v>2416</c:v>
                </c:pt>
                <c:pt idx="1452">
                  <c:v>2418</c:v>
                </c:pt>
                <c:pt idx="1453">
                  <c:v>2420</c:v>
                </c:pt>
                <c:pt idx="1454">
                  <c:v>2422</c:v>
                </c:pt>
                <c:pt idx="1455">
                  <c:v>2424</c:v>
                </c:pt>
                <c:pt idx="1456">
                  <c:v>2425</c:v>
                </c:pt>
                <c:pt idx="1457">
                  <c:v>2426</c:v>
                </c:pt>
                <c:pt idx="1458">
                  <c:v>2428</c:v>
                </c:pt>
                <c:pt idx="1459">
                  <c:v>2430</c:v>
                </c:pt>
                <c:pt idx="1460">
                  <c:v>2432</c:v>
                </c:pt>
                <c:pt idx="1461">
                  <c:v>2434</c:v>
                </c:pt>
                <c:pt idx="1462">
                  <c:v>2435</c:v>
                </c:pt>
                <c:pt idx="1463">
                  <c:v>2436</c:v>
                </c:pt>
                <c:pt idx="1464">
                  <c:v>2438</c:v>
                </c:pt>
                <c:pt idx="1465">
                  <c:v>2440</c:v>
                </c:pt>
                <c:pt idx="1466">
                  <c:v>2442</c:v>
                </c:pt>
                <c:pt idx="1467">
                  <c:v>2444</c:v>
                </c:pt>
                <c:pt idx="1468">
                  <c:v>2445</c:v>
                </c:pt>
                <c:pt idx="1469">
                  <c:v>2446</c:v>
                </c:pt>
                <c:pt idx="1470">
                  <c:v>2448</c:v>
                </c:pt>
                <c:pt idx="1471">
                  <c:v>2450</c:v>
                </c:pt>
                <c:pt idx="1472">
                  <c:v>2452</c:v>
                </c:pt>
                <c:pt idx="1473">
                  <c:v>2454</c:v>
                </c:pt>
                <c:pt idx="1474">
                  <c:v>2455</c:v>
                </c:pt>
                <c:pt idx="1475">
                  <c:v>2456</c:v>
                </c:pt>
                <c:pt idx="1476">
                  <c:v>2458</c:v>
                </c:pt>
                <c:pt idx="1477">
                  <c:v>2460</c:v>
                </c:pt>
                <c:pt idx="1478">
                  <c:v>2462</c:v>
                </c:pt>
                <c:pt idx="1479">
                  <c:v>2464</c:v>
                </c:pt>
                <c:pt idx="1480">
                  <c:v>2465</c:v>
                </c:pt>
                <c:pt idx="1481">
                  <c:v>2466</c:v>
                </c:pt>
                <c:pt idx="1482">
                  <c:v>2468</c:v>
                </c:pt>
                <c:pt idx="1483">
                  <c:v>2470</c:v>
                </c:pt>
                <c:pt idx="1484">
                  <c:v>2472</c:v>
                </c:pt>
                <c:pt idx="1485">
                  <c:v>2474</c:v>
                </c:pt>
                <c:pt idx="1486">
                  <c:v>2475</c:v>
                </c:pt>
                <c:pt idx="1487">
                  <c:v>2476</c:v>
                </c:pt>
                <c:pt idx="1488">
                  <c:v>2478</c:v>
                </c:pt>
                <c:pt idx="1489">
                  <c:v>2480</c:v>
                </c:pt>
                <c:pt idx="1490">
                  <c:v>2482</c:v>
                </c:pt>
                <c:pt idx="1491">
                  <c:v>2484</c:v>
                </c:pt>
                <c:pt idx="1492">
                  <c:v>2485</c:v>
                </c:pt>
                <c:pt idx="1493">
                  <c:v>2486</c:v>
                </c:pt>
                <c:pt idx="1494">
                  <c:v>2488</c:v>
                </c:pt>
                <c:pt idx="1495">
                  <c:v>2490</c:v>
                </c:pt>
                <c:pt idx="1496">
                  <c:v>2492</c:v>
                </c:pt>
                <c:pt idx="1497">
                  <c:v>2494</c:v>
                </c:pt>
                <c:pt idx="1498">
                  <c:v>2495</c:v>
                </c:pt>
                <c:pt idx="1499">
                  <c:v>2496</c:v>
                </c:pt>
                <c:pt idx="1500">
                  <c:v>2498</c:v>
                </c:pt>
                <c:pt idx="1501">
                  <c:v>2500</c:v>
                </c:pt>
                <c:pt idx="1502">
                  <c:v>2502</c:v>
                </c:pt>
                <c:pt idx="1503">
                  <c:v>2504</c:v>
                </c:pt>
                <c:pt idx="1504">
                  <c:v>2505</c:v>
                </c:pt>
                <c:pt idx="1505">
                  <c:v>2506</c:v>
                </c:pt>
                <c:pt idx="1506">
                  <c:v>2508</c:v>
                </c:pt>
                <c:pt idx="1507">
                  <c:v>2510</c:v>
                </c:pt>
                <c:pt idx="1508">
                  <c:v>2512</c:v>
                </c:pt>
                <c:pt idx="1509">
                  <c:v>2514</c:v>
                </c:pt>
                <c:pt idx="1510">
                  <c:v>2515</c:v>
                </c:pt>
                <c:pt idx="1511">
                  <c:v>2516</c:v>
                </c:pt>
                <c:pt idx="1512">
                  <c:v>2518</c:v>
                </c:pt>
                <c:pt idx="1513">
                  <c:v>2520</c:v>
                </c:pt>
                <c:pt idx="1514">
                  <c:v>2522</c:v>
                </c:pt>
                <c:pt idx="1515">
                  <c:v>2524</c:v>
                </c:pt>
                <c:pt idx="1516">
                  <c:v>2525</c:v>
                </c:pt>
                <c:pt idx="1517">
                  <c:v>2526</c:v>
                </c:pt>
                <c:pt idx="1518">
                  <c:v>2528</c:v>
                </c:pt>
                <c:pt idx="1519">
                  <c:v>2530</c:v>
                </c:pt>
                <c:pt idx="1520">
                  <c:v>2532</c:v>
                </c:pt>
                <c:pt idx="1521">
                  <c:v>2534</c:v>
                </c:pt>
                <c:pt idx="1522">
                  <c:v>2535</c:v>
                </c:pt>
                <c:pt idx="1523">
                  <c:v>2536</c:v>
                </c:pt>
                <c:pt idx="1524">
                  <c:v>2538</c:v>
                </c:pt>
                <c:pt idx="1525">
                  <c:v>2540</c:v>
                </c:pt>
                <c:pt idx="1526">
                  <c:v>2542</c:v>
                </c:pt>
                <c:pt idx="1527">
                  <c:v>2544</c:v>
                </c:pt>
                <c:pt idx="1528">
                  <c:v>2545</c:v>
                </c:pt>
                <c:pt idx="1529">
                  <c:v>2546</c:v>
                </c:pt>
                <c:pt idx="1530">
                  <c:v>2548</c:v>
                </c:pt>
                <c:pt idx="1531">
                  <c:v>2550</c:v>
                </c:pt>
                <c:pt idx="1532">
                  <c:v>2552</c:v>
                </c:pt>
                <c:pt idx="1533">
                  <c:v>2554</c:v>
                </c:pt>
                <c:pt idx="1534">
                  <c:v>2555</c:v>
                </c:pt>
                <c:pt idx="1535">
                  <c:v>2556</c:v>
                </c:pt>
                <c:pt idx="1536">
                  <c:v>2558</c:v>
                </c:pt>
                <c:pt idx="1537">
                  <c:v>2560</c:v>
                </c:pt>
                <c:pt idx="1538">
                  <c:v>2562</c:v>
                </c:pt>
                <c:pt idx="1539">
                  <c:v>2564</c:v>
                </c:pt>
                <c:pt idx="1540">
                  <c:v>2565</c:v>
                </c:pt>
                <c:pt idx="1541">
                  <c:v>2566</c:v>
                </c:pt>
                <c:pt idx="1542">
                  <c:v>2568</c:v>
                </c:pt>
                <c:pt idx="1543">
                  <c:v>2570</c:v>
                </c:pt>
                <c:pt idx="1544">
                  <c:v>2572</c:v>
                </c:pt>
                <c:pt idx="1545">
                  <c:v>2574</c:v>
                </c:pt>
                <c:pt idx="1546">
                  <c:v>2575</c:v>
                </c:pt>
                <c:pt idx="1547">
                  <c:v>2576</c:v>
                </c:pt>
                <c:pt idx="1548">
                  <c:v>2578</c:v>
                </c:pt>
                <c:pt idx="1549">
                  <c:v>2580</c:v>
                </c:pt>
                <c:pt idx="1550">
                  <c:v>2582</c:v>
                </c:pt>
                <c:pt idx="1551">
                  <c:v>2584</c:v>
                </c:pt>
                <c:pt idx="1552">
                  <c:v>2585</c:v>
                </c:pt>
                <c:pt idx="1553">
                  <c:v>2586</c:v>
                </c:pt>
                <c:pt idx="1554">
                  <c:v>2588</c:v>
                </c:pt>
                <c:pt idx="1555">
                  <c:v>2590</c:v>
                </c:pt>
                <c:pt idx="1556">
                  <c:v>2592</c:v>
                </c:pt>
                <c:pt idx="1557">
                  <c:v>2594</c:v>
                </c:pt>
                <c:pt idx="1558">
                  <c:v>2595</c:v>
                </c:pt>
                <c:pt idx="1559">
                  <c:v>2596</c:v>
                </c:pt>
                <c:pt idx="1560">
                  <c:v>2598</c:v>
                </c:pt>
                <c:pt idx="1561">
                  <c:v>2600</c:v>
                </c:pt>
                <c:pt idx="1562">
                  <c:v>2602</c:v>
                </c:pt>
                <c:pt idx="1563">
                  <c:v>2604</c:v>
                </c:pt>
                <c:pt idx="1564">
                  <c:v>2605</c:v>
                </c:pt>
                <c:pt idx="1565">
                  <c:v>2606</c:v>
                </c:pt>
                <c:pt idx="1566">
                  <c:v>2608</c:v>
                </c:pt>
                <c:pt idx="1567">
                  <c:v>2610</c:v>
                </c:pt>
                <c:pt idx="1568">
                  <c:v>2612</c:v>
                </c:pt>
                <c:pt idx="1569">
                  <c:v>2614</c:v>
                </c:pt>
                <c:pt idx="1570">
                  <c:v>2615</c:v>
                </c:pt>
                <c:pt idx="1571">
                  <c:v>2616</c:v>
                </c:pt>
                <c:pt idx="1572">
                  <c:v>2618</c:v>
                </c:pt>
                <c:pt idx="1573">
                  <c:v>2620</c:v>
                </c:pt>
                <c:pt idx="1574">
                  <c:v>2622</c:v>
                </c:pt>
                <c:pt idx="1575">
                  <c:v>2624</c:v>
                </c:pt>
                <c:pt idx="1576">
                  <c:v>2625</c:v>
                </c:pt>
                <c:pt idx="1577">
                  <c:v>2626</c:v>
                </c:pt>
                <c:pt idx="1578">
                  <c:v>2628</c:v>
                </c:pt>
                <c:pt idx="1579">
                  <c:v>2630</c:v>
                </c:pt>
                <c:pt idx="1580">
                  <c:v>2632</c:v>
                </c:pt>
                <c:pt idx="1581">
                  <c:v>2634</c:v>
                </c:pt>
                <c:pt idx="1582">
                  <c:v>2635</c:v>
                </c:pt>
                <c:pt idx="1583">
                  <c:v>2636</c:v>
                </c:pt>
                <c:pt idx="1584">
                  <c:v>2638</c:v>
                </c:pt>
                <c:pt idx="1585">
                  <c:v>2640</c:v>
                </c:pt>
                <c:pt idx="1586">
                  <c:v>2642</c:v>
                </c:pt>
                <c:pt idx="1587">
                  <c:v>2644</c:v>
                </c:pt>
                <c:pt idx="1588">
                  <c:v>2645</c:v>
                </c:pt>
                <c:pt idx="1589">
                  <c:v>2646</c:v>
                </c:pt>
                <c:pt idx="1590">
                  <c:v>2648</c:v>
                </c:pt>
                <c:pt idx="1591">
                  <c:v>2650</c:v>
                </c:pt>
                <c:pt idx="1592">
                  <c:v>2652</c:v>
                </c:pt>
                <c:pt idx="1593">
                  <c:v>2654</c:v>
                </c:pt>
                <c:pt idx="1594">
                  <c:v>2655</c:v>
                </c:pt>
                <c:pt idx="1595">
                  <c:v>2656</c:v>
                </c:pt>
                <c:pt idx="1596">
                  <c:v>2658</c:v>
                </c:pt>
                <c:pt idx="1597">
                  <c:v>2660</c:v>
                </c:pt>
                <c:pt idx="1598">
                  <c:v>2662</c:v>
                </c:pt>
                <c:pt idx="1599">
                  <c:v>2664</c:v>
                </c:pt>
                <c:pt idx="1600">
                  <c:v>2665</c:v>
                </c:pt>
                <c:pt idx="1601">
                  <c:v>2666</c:v>
                </c:pt>
                <c:pt idx="1602">
                  <c:v>2668</c:v>
                </c:pt>
                <c:pt idx="1603">
                  <c:v>2670</c:v>
                </c:pt>
                <c:pt idx="1604">
                  <c:v>2672</c:v>
                </c:pt>
                <c:pt idx="1605">
                  <c:v>2674</c:v>
                </c:pt>
                <c:pt idx="1606">
                  <c:v>2675</c:v>
                </c:pt>
                <c:pt idx="1607">
                  <c:v>2676</c:v>
                </c:pt>
                <c:pt idx="1608">
                  <c:v>2678</c:v>
                </c:pt>
                <c:pt idx="1609">
                  <c:v>2680</c:v>
                </c:pt>
                <c:pt idx="1610">
                  <c:v>2682</c:v>
                </c:pt>
                <c:pt idx="1611">
                  <c:v>2684</c:v>
                </c:pt>
                <c:pt idx="1612">
                  <c:v>2685</c:v>
                </c:pt>
                <c:pt idx="1613">
                  <c:v>2686</c:v>
                </c:pt>
                <c:pt idx="1614">
                  <c:v>2688</c:v>
                </c:pt>
                <c:pt idx="1615">
                  <c:v>2690</c:v>
                </c:pt>
                <c:pt idx="1616">
                  <c:v>2692</c:v>
                </c:pt>
                <c:pt idx="1617">
                  <c:v>2694</c:v>
                </c:pt>
                <c:pt idx="1618">
                  <c:v>2695</c:v>
                </c:pt>
                <c:pt idx="1619">
                  <c:v>2696</c:v>
                </c:pt>
                <c:pt idx="1620">
                  <c:v>2698</c:v>
                </c:pt>
                <c:pt idx="1621">
                  <c:v>2700</c:v>
                </c:pt>
                <c:pt idx="1622">
                  <c:v>2702</c:v>
                </c:pt>
                <c:pt idx="1623">
                  <c:v>2704</c:v>
                </c:pt>
                <c:pt idx="1624">
                  <c:v>2705</c:v>
                </c:pt>
                <c:pt idx="1625">
                  <c:v>2706</c:v>
                </c:pt>
                <c:pt idx="1626">
                  <c:v>2708</c:v>
                </c:pt>
                <c:pt idx="1627">
                  <c:v>2710</c:v>
                </c:pt>
                <c:pt idx="1628">
                  <c:v>2712</c:v>
                </c:pt>
                <c:pt idx="1629">
                  <c:v>2714</c:v>
                </c:pt>
                <c:pt idx="1630">
                  <c:v>2715</c:v>
                </c:pt>
                <c:pt idx="1631">
                  <c:v>2716</c:v>
                </c:pt>
                <c:pt idx="1632">
                  <c:v>2718</c:v>
                </c:pt>
                <c:pt idx="1633">
                  <c:v>2720</c:v>
                </c:pt>
                <c:pt idx="1634">
                  <c:v>2722</c:v>
                </c:pt>
                <c:pt idx="1635">
                  <c:v>2724</c:v>
                </c:pt>
                <c:pt idx="1636">
                  <c:v>2725</c:v>
                </c:pt>
                <c:pt idx="1637">
                  <c:v>2726</c:v>
                </c:pt>
                <c:pt idx="1638">
                  <c:v>2728</c:v>
                </c:pt>
                <c:pt idx="1639">
                  <c:v>2730</c:v>
                </c:pt>
                <c:pt idx="1640">
                  <c:v>2732</c:v>
                </c:pt>
                <c:pt idx="1641">
                  <c:v>2734</c:v>
                </c:pt>
                <c:pt idx="1642">
                  <c:v>2735</c:v>
                </c:pt>
                <c:pt idx="1643">
                  <c:v>2736</c:v>
                </c:pt>
                <c:pt idx="1644">
                  <c:v>2738</c:v>
                </c:pt>
                <c:pt idx="1645">
                  <c:v>2740</c:v>
                </c:pt>
                <c:pt idx="1646">
                  <c:v>2742</c:v>
                </c:pt>
                <c:pt idx="1647">
                  <c:v>2744</c:v>
                </c:pt>
                <c:pt idx="1648">
                  <c:v>2745</c:v>
                </c:pt>
                <c:pt idx="1649">
                  <c:v>2746</c:v>
                </c:pt>
                <c:pt idx="1650">
                  <c:v>2748</c:v>
                </c:pt>
                <c:pt idx="1651">
                  <c:v>2750</c:v>
                </c:pt>
                <c:pt idx="1652">
                  <c:v>2752</c:v>
                </c:pt>
                <c:pt idx="1653">
                  <c:v>2754</c:v>
                </c:pt>
                <c:pt idx="1654">
                  <c:v>2755</c:v>
                </c:pt>
                <c:pt idx="1655">
                  <c:v>2756</c:v>
                </c:pt>
                <c:pt idx="1656">
                  <c:v>2758</c:v>
                </c:pt>
                <c:pt idx="1657">
                  <c:v>2760</c:v>
                </c:pt>
                <c:pt idx="1658">
                  <c:v>2762</c:v>
                </c:pt>
                <c:pt idx="1659">
                  <c:v>2764</c:v>
                </c:pt>
                <c:pt idx="1660">
                  <c:v>2765</c:v>
                </c:pt>
                <c:pt idx="1661">
                  <c:v>2766</c:v>
                </c:pt>
                <c:pt idx="1662">
                  <c:v>2768</c:v>
                </c:pt>
                <c:pt idx="1663">
                  <c:v>2770</c:v>
                </c:pt>
                <c:pt idx="1664">
                  <c:v>2772</c:v>
                </c:pt>
                <c:pt idx="1665">
                  <c:v>2774</c:v>
                </c:pt>
                <c:pt idx="1666">
                  <c:v>2775</c:v>
                </c:pt>
                <c:pt idx="1667">
                  <c:v>2776</c:v>
                </c:pt>
                <c:pt idx="1668">
                  <c:v>2778</c:v>
                </c:pt>
                <c:pt idx="1669">
                  <c:v>2780</c:v>
                </c:pt>
                <c:pt idx="1670">
                  <c:v>2782</c:v>
                </c:pt>
                <c:pt idx="1671">
                  <c:v>2784</c:v>
                </c:pt>
                <c:pt idx="1672">
                  <c:v>2785</c:v>
                </c:pt>
                <c:pt idx="1673">
                  <c:v>2786</c:v>
                </c:pt>
                <c:pt idx="1674">
                  <c:v>2788</c:v>
                </c:pt>
                <c:pt idx="1675">
                  <c:v>2790</c:v>
                </c:pt>
                <c:pt idx="1676">
                  <c:v>2792</c:v>
                </c:pt>
                <c:pt idx="1677">
                  <c:v>2794</c:v>
                </c:pt>
                <c:pt idx="1678">
                  <c:v>2795</c:v>
                </c:pt>
                <c:pt idx="1679">
                  <c:v>2796</c:v>
                </c:pt>
                <c:pt idx="1680">
                  <c:v>2798</c:v>
                </c:pt>
                <c:pt idx="1681">
                  <c:v>2800</c:v>
                </c:pt>
                <c:pt idx="1682">
                  <c:v>2802</c:v>
                </c:pt>
                <c:pt idx="1683">
                  <c:v>2804</c:v>
                </c:pt>
                <c:pt idx="1684">
                  <c:v>2805</c:v>
                </c:pt>
                <c:pt idx="1685">
                  <c:v>2806</c:v>
                </c:pt>
                <c:pt idx="1686">
                  <c:v>2808</c:v>
                </c:pt>
                <c:pt idx="1687">
                  <c:v>2810</c:v>
                </c:pt>
                <c:pt idx="1688">
                  <c:v>2812</c:v>
                </c:pt>
                <c:pt idx="1689">
                  <c:v>2814</c:v>
                </c:pt>
                <c:pt idx="1690">
                  <c:v>2815</c:v>
                </c:pt>
                <c:pt idx="1691">
                  <c:v>2816</c:v>
                </c:pt>
                <c:pt idx="1692">
                  <c:v>2818</c:v>
                </c:pt>
                <c:pt idx="1693">
                  <c:v>2820</c:v>
                </c:pt>
                <c:pt idx="1694">
                  <c:v>2822</c:v>
                </c:pt>
                <c:pt idx="1695">
                  <c:v>2824</c:v>
                </c:pt>
                <c:pt idx="1696">
                  <c:v>2825</c:v>
                </c:pt>
                <c:pt idx="1697">
                  <c:v>2826</c:v>
                </c:pt>
                <c:pt idx="1698">
                  <c:v>2828</c:v>
                </c:pt>
                <c:pt idx="1699">
                  <c:v>2830</c:v>
                </c:pt>
                <c:pt idx="1700">
                  <c:v>2832</c:v>
                </c:pt>
                <c:pt idx="1701">
                  <c:v>2834</c:v>
                </c:pt>
                <c:pt idx="1702">
                  <c:v>2835</c:v>
                </c:pt>
                <c:pt idx="1703">
                  <c:v>2836</c:v>
                </c:pt>
                <c:pt idx="1704">
                  <c:v>2838</c:v>
                </c:pt>
                <c:pt idx="1705">
                  <c:v>2840</c:v>
                </c:pt>
                <c:pt idx="1706">
                  <c:v>2842</c:v>
                </c:pt>
                <c:pt idx="1707">
                  <c:v>2844</c:v>
                </c:pt>
                <c:pt idx="1708">
                  <c:v>2845</c:v>
                </c:pt>
                <c:pt idx="1709">
                  <c:v>2846</c:v>
                </c:pt>
                <c:pt idx="1710">
                  <c:v>2848</c:v>
                </c:pt>
                <c:pt idx="1711">
                  <c:v>2850</c:v>
                </c:pt>
                <c:pt idx="1712">
                  <c:v>2852</c:v>
                </c:pt>
                <c:pt idx="1713">
                  <c:v>2854</c:v>
                </c:pt>
                <c:pt idx="1714">
                  <c:v>2855</c:v>
                </c:pt>
                <c:pt idx="1715">
                  <c:v>2856</c:v>
                </c:pt>
                <c:pt idx="1716">
                  <c:v>2858</c:v>
                </c:pt>
                <c:pt idx="1717">
                  <c:v>2860</c:v>
                </c:pt>
                <c:pt idx="1718">
                  <c:v>2862</c:v>
                </c:pt>
                <c:pt idx="1719">
                  <c:v>2864</c:v>
                </c:pt>
                <c:pt idx="1720">
                  <c:v>2865</c:v>
                </c:pt>
                <c:pt idx="1721">
                  <c:v>2866</c:v>
                </c:pt>
                <c:pt idx="1722">
                  <c:v>2868</c:v>
                </c:pt>
                <c:pt idx="1723">
                  <c:v>2870</c:v>
                </c:pt>
                <c:pt idx="1724">
                  <c:v>2872</c:v>
                </c:pt>
                <c:pt idx="1725">
                  <c:v>2874</c:v>
                </c:pt>
                <c:pt idx="1726">
                  <c:v>2875</c:v>
                </c:pt>
                <c:pt idx="1727">
                  <c:v>2876</c:v>
                </c:pt>
                <c:pt idx="1728">
                  <c:v>2878</c:v>
                </c:pt>
                <c:pt idx="1729">
                  <c:v>2880</c:v>
                </c:pt>
                <c:pt idx="1730">
                  <c:v>2882</c:v>
                </c:pt>
                <c:pt idx="1731">
                  <c:v>2884</c:v>
                </c:pt>
                <c:pt idx="1732">
                  <c:v>2885</c:v>
                </c:pt>
                <c:pt idx="1733">
                  <c:v>2886</c:v>
                </c:pt>
                <c:pt idx="1734">
                  <c:v>2888</c:v>
                </c:pt>
                <c:pt idx="1735">
                  <c:v>2890</c:v>
                </c:pt>
                <c:pt idx="1736">
                  <c:v>2892</c:v>
                </c:pt>
                <c:pt idx="1737">
                  <c:v>2894</c:v>
                </c:pt>
                <c:pt idx="1738">
                  <c:v>2895</c:v>
                </c:pt>
                <c:pt idx="1739">
                  <c:v>2896</c:v>
                </c:pt>
                <c:pt idx="1740">
                  <c:v>2898</c:v>
                </c:pt>
                <c:pt idx="1741">
                  <c:v>2900</c:v>
                </c:pt>
                <c:pt idx="1742">
                  <c:v>2902</c:v>
                </c:pt>
                <c:pt idx="1743">
                  <c:v>2904</c:v>
                </c:pt>
                <c:pt idx="1744">
                  <c:v>2905</c:v>
                </c:pt>
                <c:pt idx="1745">
                  <c:v>2906</c:v>
                </c:pt>
                <c:pt idx="1746">
                  <c:v>2908</c:v>
                </c:pt>
                <c:pt idx="1747">
                  <c:v>2910</c:v>
                </c:pt>
                <c:pt idx="1748">
                  <c:v>2912</c:v>
                </c:pt>
                <c:pt idx="1749">
                  <c:v>2914</c:v>
                </c:pt>
                <c:pt idx="1750">
                  <c:v>2915</c:v>
                </c:pt>
                <c:pt idx="1751">
                  <c:v>2916</c:v>
                </c:pt>
                <c:pt idx="1752">
                  <c:v>2918</c:v>
                </c:pt>
                <c:pt idx="1753">
                  <c:v>2920</c:v>
                </c:pt>
                <c:pt idx="1754">
                  <c:v>2922</c:v>
                </c:pt>
                <c:pt idx="1755">
                  <c:v>2924</c:v>
                </c:pt>
                <c:pt idx="1756">
                  <c:v>2925</c:v>
                </c:pt>
                <c:pt idx="1757">
                  <c:v>2926</c:v>
                </c:pt>
                <c:pt idx="1758">
                  <c:v>2928</c:v>
                </c:pt>
                <c:pt idx="1759">
                  <c:v>2930</c:v>
                </c:pt>
                <c:pt idx="1760">
                  <c:v>2932</c:v>
                </c:pt>
                <c:pt idx="1761">
                  <c:v>2934</c:v>
                </c:pt>
                <c:pt idx="1762">
                  <c:v>2935</c:v>
                </c:pt>
                <c:pt idx="1763">
                  <c:v>2936</c:v>
                </c:pt>
                <c:pt idx="1764">
                  <c:v>2938</c:v>
                </c:pt>
                <c:pt idx="1765">
                  <c:v>2940</c:v>
                </c:pt>
                <c:pt idx="1766">
                  <c:v>2942</c:v>
                </c:pt>
                <c:pt idx="1767">
                  <c:v>2944</c:v>
                </c:pt>
                <c:pt idx="1768">
                  <c:v>2945</c:v>
                </c:pt>
                <c:pt idx="1769">
                  <c:v>2946</c:v>
                </c:pt>
                <c:pt idx="1770">
                  <c:v>2948</c:v>
                </c:pt>
                <c:pt idx="1771">
                  <c:v>2950</c:v>
                </c:pt>
                <c:pt idx="1772">
                  <c:v>2952</c:v>
                </c:pt>
                <c:pt idx="1773">
                  <c:v>2954</c:v>
                </c:pt>
                <c:pt idx="1774">
                  <c:v>2955</c:v>
                </c:pt>
                <c:pt idx="1775">
                  <c:v>2956</c:v>
                </c:pt>
                <c:pt idx="1776">
                  <c:v>2958</c:v>
                </c:pt>
                <c:pt idx="1777">
                  <c:v>2960</c:v>
                </c:pt>
                <c:pt idx="1778">
                  <c:v>2962</c:v>
                </c:pt>
                <c:pt idx="1779">
                  <c:v>2964</c:v>
                </c:pt>
                <c:pt idx="1780">
                  <c:v>2965</c:v>
                </c:pt>
                <c:pt idx="1781">
                  <c:v>2966</c:v>
                </c:pt>
                <c:pt idx="1782">
                  <c:v>2968</c:v>
                </c:pt>
                <c:pt idx="1783">
                  <c:v>2970</c:v>
                </c:pt>
                <c:pt idx="1784">
                  <c:v>2972</c:v>
                </c:pt>
                <c:pt idx="1785">
                  <c:v>2974</c:v>
                </c:pt>
                <c:pt idx="1786">
                  <c:v>2975</c:v>
                </c:pt>
                <c:pt idx="1787">
                  <c:v>2976</c:v>
                </c:pt>
                <c:pt idx="1788">
                  <c:v>2978</c:v>
                </c:pt>
                <c:pt idx="1789">
                  <c:v>2980</c:v>
                </c:pt>
                <c:pt idx="1790">
                  <c:v>2982</c:v>
                </c:pt>
                <c:pt idx="1791">
                  <c:v>2984</c:v>
                </c:pt>
                <c:pt idx="1792">
                  <c:v>2985</c:v>
                </c:pt>
                <c:pt idx="1793">
                  <c:v>2986</c:v>
                </c:pt>
                <c:pt idx="1794">
                  <c:v>2988</c:v>
                </c:pt>
                <c:pt idx="1795">
                  <c:v>2990</c:v>
                </c:pt>
                <c:pt idx="1796">
                  <c:v>2992</c:v>
                </c:pt>
                <c:pt idx="1797">
                  <c:v>2994</c:v>
                </c:pt>
                <c:pt idx="1798">
                  <c:v>2995</c:v>
                </c:pt>
                <c:pt idx="1799">
                  <c:v>2996</c:v>
                </c:pt>
                <c:pt idx="1800">
                  <c:v>2998</c:v>
                </c:pt>
                <c:pt idx="1801">
                  <c:v>3000</c:v>
                </c:pt>
                <c:pt idx="1802">
                  <c:v>3002</c:v>
                </c:pt>
                <c:pt idx="1803">
                  <c:v>3004</c:v>
                </c:pt>
                <c:pt idx="1804">
                  <c:v>3005</c:v>
                </c:pt>
                <c:pt idx="1805">
                  <c:v>3006</c:v>
                </c:pt>
                <c:pt idx="1806">
                  <c:v>3008</c:v>
                </c:pt>
                <c:pt idx="1807">
                  <c:v>3010</c:v>
                </c:pt>
                <c:pt idx="1808">
                  <c:v>3012</c:v>
                </c:pt>
                <c:pt idx="1809">
                  <c:v>3014</c:v>
                </c:pt>
                <c:pt idx="1810">
                  <c:v>3015</c:v>
                </c:pt>
                <c:pt idx="1811">
                  <c:v>3016</c:v>
                </c:pt>
                <c:pt idx="1812">
                  <c:v>3018</c:v>
                </c:pt>
                <c:pt idx="1813">
                  <c:v>3020</c:v>
                </c:pt>
                <c:pt idx="1814">
                  <c:v>3022</c:v>
                </c:pt>
                <c:pt idx="1815">
                  <c:v>3024</c:v>
                </c:pt>
                <c:pt idx="1816">
                  <c:v>3025</c:v>
                </c:pt>
                <c:pt idx="1817">
                  <c:v>3026</c:v>
                </c:pt>
                <c:pt idx="1818">
                  <c:v>3028</c:v>
                </c:pt>
                <c:pt idx="1819">
                  <c:v>3030</c:v>
                </c:pt>
                <c:pt idx="1820">
                  <c:v>3032</c:v>
                </c:pt>
                <c:pt idx="1821">
                  <c:v>3034</c:v>
                </c:pt>
                <c:pt idx="1822">
                  <c:v>3035</c:v>
                </c:pt>
                <c:pt idx="1823">
                  <c:v>3036</c:v>
                </c:pt>
                <c:pt idx="1824">
                  <c:v>3038</c:v>
                </c:pt>
                <c:pt idx="1825">
                  <c:v>3040</c:v>
                </c:pt>
                <c:pt idx="1826">
                  <c:v>3042</c:v>
                </c:pt>
                <c:pt idx="1827">
                  <c:v>3044</c:v>
                </c:pt>
                <c:pt idx="1828">
                  <c:v>3045</c:v>
                </c:pt>
                <c:pt idx="1829">
                  <c:v>3046</c:v>
                </c:pt>
                <c:pt idx="1830">
                  <c:v>3048</c:v>
                </c:pt>
                <c:pt idx="1831">
                  <c:v>3050</c:v>
                </c:pt>
                <c:pt idx="1832">
                  <c:v>3052</c:v>
                </c:pt>
                <c:pt idx="1833">
                  <c:v>3054</c:v>
                </c:pt>
                <c:pt idx="1834">
                  <c:v>3055</c:v>
                </c:pt>
                <c:pt idx="1835">
                  <c:v>3056</c:v>
                </c:pt>
                <c:pt idx="1836">
                  <c:v>3058</c:v>
                </c:pt>
                <c:pt idx="1837">
                  <c:v>3060</c:v>
                </c:pt>
                <c:pt idx="1838">
                  <c:v>3062</c:v>
                </c:pt>
                <c:pt idx="1839">
                  <c:v>3064</c:v>
                </c:pt>
                <c:pt idx="1840">
                  <c:v>3065</c:v>
                </c:pt>
                <c:pt idx="1841">
                  <c:v>3066</c:v>
                </c:pt>
                <c:pt idx="1842">
                  <c:v>3068</c:v>
                </c:pt>
                <c:pt idx="1843">
                  <c:v>3070</c:v>
                </c:pt>
                <c:pt idx="1844">
                  <c:v>3072</c:v>
                </c:pt>
                <c:pt idx="1845">
                  <c:v>3074</c:v>
                </c:pt>
                <c:pt idx="1846">
                  <c:v>3075</c:v>
                </c:pt>
                <c:pt idx="1847">
                  <c:v>3076</c:v>
                </c:pt>
                <c:pt idx="1848">
                  <c:v>3078</c:v>
                </c:pt>
                <c:pt idx="1849">
                  <c:v>3080</c:v>
                </c:pt>
                <c:pt idx="1850">
                  <c:v>3082</c:v>
                </c:pt>
                <c:pt idx="1851">
                  <c:v>3084</c:v>
                </c:pt>
                <c:pt idx="1852">
                  <c:v>3085</c:v>
                </c:pt>
                <c:pt idx="1853">
                  <c:v>3086</c:v>
                </c:pt>
                <c:pt idx="1854">
                  <c:v>3088</c:v>
                </c:pt>
                <c:pt idx="1855">
                  <c:v>3090</c:v>
                </c:pt>
                <c:pt idx="1856">
                  <c:v>3092</c:v>
                </c:pt>
                <c:pt idx="1857">
                  <c:v>3094</c:v>
                </c:pt>
                <c:pt idx="1858">
                  <c:v>3095</c:v>
                </c:pt>
                <c:pt idx="1859">
                  <c:v>3096</c:v>
                </c:pt>
                <c:pt idx="1860">
                  <c:v>3098</c:v>
                </c:pt>
                <c:pt idx="1861">
                  <c:v>3100</c:v>
                </c:pt>
                <c:pt idx="1862">
                  <c:v>3102</c:v>
                </c:pt>
                <c:pt idx="1863">
                  <c:v>3104</c:v>
                </c:pt>
                <c:pt idx="1864">
                  <c:v>3105</c:v>
                </c:pt>
                <c:pt idx="1865">
                  <c:v>3106</c:v>
                </c:pt>
                <c:pt idx="1866">
                  <c:v>3108</c:v>
                </c:pt>
                <c:pt idx="1867">
                  <c:v>3110</c:v>
                </c:pt>
                <c:pt idx="1868">
                  <c:v>3112</c:v>
                </c:pt>
                <c:pt idx="1869">
                  <c:v>3114</c:v>
                </c:pt>
                <c:pt idx="1870">
                  <c:v>3115</c:v>
                </c:pt>
                <c:pt idx="1871">
                  <c:v>3116</c:v>
                </c:pt>
                <c:pt idx="1872">
                  <c:v>3118</c:v>
                </c:pt>
                <c:pt idx="1873">
                  <c:v>3120</c:v>
                </c:pt>
                <c:pt idx="1874">
                  <c:v>3122</c:v>
                </c:pt>
                <c:pt idx="1875">
                  <c:v>3124</c:v>
                </c:pt>
                <c:pt idx="1876">
                  <c:v>3125</c:v>
                </c:pt>
                <c:pt idx="1877">
                  <c:v>3126</c:v>
                </c:pt>
                <c:pt idx="1878">
                  <c:v>3128</c:v>
                </c:pt>
                <c:pt idx="1879">
                  <c:v>3130</c:v>
                </c:pt>
                <c:pt idx="1880">
                  <c:v>3132</c:v>
                </c:pt>
                <c:pt idx="1881">
                  <c:v>3134</c:v>
                </c:pt>
                <c:pt idx="1882">
                  <c:v>3135</c:v>
                </c:pt>
                <c:pt idx="1883">
                  <c:v>3136</c:v>
                </c:pt>
                <c:pt idx="1884">
                  <c:v>3138</c:v>
                </c:pt>
                <c:pt idx="1885">
                  <c:v>3140</c:v>
                </c:pt>
                <c:pt idx="1886">
                  <c:v>3142</c:v>
                </c:pt>
                <c:pt idx="1887">
                  <c:v>3144</c:v>
                </c:pt>
                <c:pt idx="1888">
                  <c:v>3145</c:v>
                </c:pt>
                <c:pt idx="1889">
                  <c:v>3146</c:v>
                </c:pt>
                <c:pt idx="1890">
                  <c:v>3148</c:v>
                </c:pt>
                <c:pt idx="1891">
                  <c:v>3150</c:v>
                </c:pt>
                <c:pt idx="1892">
                  <c:v>3152</c:v>
                </c:pt>
                <c:pt idx="1893">
                  <c:v>3154</c:v>
                </c:pt>
                <c:pt idx="1894">
                  <c:v>3155</c:v>
                </c:pt>
                <c:pt idx="1895">
                  <c:v>3156</c:v>
                </c:pt>
                <c:pt idx="1896">
                  <c:v>3158</c:v>
                </c:pt>
                <c:pt idx="1897">
                  <c:v>3160</c:v>
                </c:pt>
                <c:pt idx="1898">
                  <c:v>3162</c:v>
                </c:pt>
                <c:pt idx="1899">
                  <c:v>3164</c:v>
                </c:pt>
                <c:pt idx="1900">
                  <c:v>3165</c:v>
                </c:pt>
                <c:pt idx="1901">
                  <c:v>3166</c:v>
                </c:pt>
                <c:pt idx="1902">
                  <c:v>3168</c:v>
                </c:pt>
                <c:pt idx="1903">
                  <c:v>3170</c:v>
                </c:pt>
                <c:pt idx="1904">
                  <c:v>3172</c:v>
                </c:pt>
                <c:pt idx="1905">
                  <c:v>3174</c:v>
                </c:pt>
                <c:pt idx="1906">
                  <c:v>3175</c:v>
                </c:pt>
                <c:pt idx="1907">
                  <c:v>3176</c:v>
                </c:pt>
                <c:pt idx="1908">
                  <c:v>3178</c:v>
                </c:pt>
                <c:pt idx="1909">
                  <c:v>3180</c:v>
                </c:pt>
                <c:pt idx="1910">
                  <c:v>3182</c:v>
                </c:pt>
                <c:pt idx="1911">
                  <c:v>3184</c:v>
                </c:pt>
                <c:pt idx="1912">
                  <c:v>3185</c:v>
                </c:pt>
                <c:pt idx="1913">
                  <c:v>3186</c:v>
                </c:pt>
                <c:pt idx="1914">
                  <c:v>3188</c:v>
                </c:pt>
                <c:pt idx="1915">
                  <c:v>3190</c:v>
                </c:pt>
                <c:pt idx="1916">
                  <c:v>3192</c:v>
                </c:pt>
                <c:pt idx="1917">
                  <c:v>3194</c:v>
                </c:pt>
                <c:pt idx="1918">
                  <c:v>3195</c:v>
                </c:pt>
                <c:pt idx="1919">
                  <c:v>3196</c:v>
                </c:pt>
                <c:pt idx="1920">
                  <c:v>3198</c:v>
                </c:pt>
                <c:pt idx="1921">
                  <c:v>3200</c:v>
                </c:pt>
                <c:pt idx="1922">
                  <c:v>3202</c:v>
                </c:pt>
                <c:pt idx="1923">
                  <c:v>3204</c:v>
                </c:pt>
                <c:pt idx="1924">
                  <c:v>3205</c:v>
                </c:pt>
                <c:pt idx="1925">
                  <c:v>3206</c:v>
                </c:pt>
                <c:pt idx="1926">
                  <c:v>3208</c:v>
                </c:pt>
                <c:pt idx="1927">
                  <c:v>3210</c:v>
                </c:pt>
                <c:pt idx="1928">
                  <c:v>3212</c:v>
                </c:pt>
                <c:pt idx="1929">
                  <c:v>3214</c:v>
                </c:pt>
                <c:pt idx="1930">
                  <c:v>3215</c:v>
                </c:pt>
                <c:pt idx="1931">
                  <c:v>3216</c:v>
                </c:pt>
                <c:pt idx="1932">
                  <c:v>3218</c:v>
                </c:pt>
                <c:pt idx="1933">
                  <c:v>3220</c:v>
                </c:pt>
                <c:pt idx="1934">
                  <c:v>3222</c:v>
                </c:pt>
                <c:pt idx="1935">
                  <c:v>3224</c:v>
                </c:pt>
                <c:pt idx="1936">
                  <c:v>3225</c:v>
                </c:pt>
                <c:pt idx="1937">
                  <c:v>3226</c:v>
                </c:pt>
                <c:pt idx="1938">
                  <c:v>3228</c:v>
                </c:pt>
                <c:pt idx="1939">
                  <c:v>3230</c:v>
                </c:pt>
                <c:pt idx="1940">
                  <c:v>3232</c:v>
                </c:pt>
                <c:pt idx="1941">
                  <c:v>3234</c:v>
                </c:pt>
                <c:pt idx="1942">
                  <c:v>3235</c:v>
                </c:pt>
                <c:pt idx="1943">
                  <c:v>3236</c:v>
                </c:pt>
                <c:pt idx="1944">
                  <c:v>3238</c:v>
                </c:pt>
                <c:pt idx="1945">
                  <c:v>3240</c:v>
                </c:pt>
                <c:pt idx="1946">
                  <c:v>3242</c:v>
                </c:pt>
                <c:pt idx="1947">
                  <c:v>3244</c:v>
                </c:pt>
                <c:pt idx="1948">
                  <c:v>3245</c:v>
                </c:pt>
                <c:pt idx="1949">
                  <c:v>3246</c:v>
                </c:pt>
                <c:pt idx="1950">
                  <c:v>3248</c:v>
                </c:pt>
                <c:pt idx="1951">
                  <c:v>3250</c:v>
                </c:pt>
                <c:pt idx="1952">
                  <c:v>3252</c:v>
                </c:pt>
                <c:pt idx="1953">
                  <c:v>3254</c:v>
                </c:pt>
                <c:pt idx="1954">
                  <c:v>3255</c:v>
                </c:pt>
                <c:pt idx="1955">
                  <c:v>3256</c:v>
                </c:pt>
                <c:pt idx="1956">
                  <c:v>3258</c:v>
                </c:pt>
                <c:pt idx="1957">
                  <c:v>3260</c:v>
                </c:pt>
                <c:pt idx="1958">
                  <c:v>3262</c:v>
                </c:pt>
                <c:pt idx="1959">
                  <c:v>3264</c:v>
                </c:pt>
                <c:pt idx="1960">
                  <c:v>3265</c:v>
                </c:pt>
                <c:pt idx="1961">
                  <c:v>3266</c:v>
                </c:pt>
                <c:pt idx="1962">
                  <c:v>3268</c:v>
                </c:pt>
                <c:pt idx="1963">
                  <c:v>3270</c:v>
                </c:pt>
                <c:pt idx="1964">
                  <c:v>3272</c:v>
                </c:pt>
                <c:pt idx="1965">
                  <c:v>3274</c:v>
                </c:pt>
                <c:pt idx="1966">
                  <c:v>3275</c:v>
                </c:pt>
                <c:pt idx="1967">
                  <c:v>3276</c:v>
                </c:pt>
                <c:pt idx="1968">
                  <c:v>3278</c:v>
                </c:pt>
                <c:pt idx="1969">
                  <c:v>3280</c:v>
                </c:pt>
                <c:pt idx="1970">
                  <c:v>3282</c:v>
                </c:pt>
                <c:pt idx="1971">
                  <c:v>3284</c:v>
                </c:pt>
                <c:pt idx="1972">
                  <c:v>3285</c:v>
                </c:pt>
                <c:pt idx="1973">
                  <c:v>3286</c:v>
                </c:pt>
                <c:pt idx="1974">
                  <c:v>3288</c:v>
                </c:pt>
                <c:pt idx="1975">
                  <c:v>3290</c:v>
                </c:pt>
                <c:pt idx="1976">
                  <c:v>3292</c:v>
                </c:pt>
                <c:pt idx="1977">
                  <c:v>3294</c:v>
                </c:pt>
                <c:pt idx="1978">
                  <c:v>3295</c:v>
                </c:pt>
                <c:pt idx="1979">
                  <c:v>3296</c:v>
                </c:pt>
                <c:pt idx="1980">
                  <c:v>3298</c:v>
                </c:pt>
                <c:pt idx="1981">
                  <c:v>3300</c:v>
                </c:pt>
                <c:pt idx="1982">
                  <c:v>3302</c:v>
                </c:pt>
                <c:pt idx="1983">
                  <c:v>3304</c:v>
                </c:pt>
                <c:pt idx="1984">
                  <c:v>3305</c:v>
                </c:pt>
                <c:pt idx="1985">
                  <c:v>3306</c:v>
                </c:pt>
                <c:pt idx="1986">
                  <c:v>3308</c:v>
                </c:pt>
                <c:pt idx="1987">
                  <c:v>3310</c:v>
                </c:pt>
                <c:pt idx="1988">
                  <c:v>3312</c:v>
                </c:pt>
                <c:pt idx="1989">
                  <c:v>3314</c:v>
                </c:pt>
                <c:pt idx="1990">
                  <c:v>3315</c:v>
                </c:pt>
                <c:pt idx="1991">
                  <c:v>3316</c:v>
                </c:pt>
                <c:pt idx="1992">
                  <c:v>3318</c:v>
                </c:pt>
                <c:pt idx="1993">
                  <c:v>3320</c:v>
                </c:pt>
                <c:pt idx="1994">
                  <c:v>3322</c:v>
                </c:pt>
                <c:pt idx="1995">
                  <c:v>3324</c:v>
                </c:pt>
                <c:pt idx="1996">
                  <c:v>3325</c:v>
                </c:pt>
                <c:pt idx="1997">
                  <c:v>3326</c:v>
                </c:pt>
                <c:pt idx="1998">
                  <c:v>3328</c:v>
                </c:pt>
                <c:pt idx="1999">
                  <c:v>3330</c:v>
                </c:pt>
                <c:pt idx="2000">
                  <c:v>3332</c:v>
                </c:pt>
                <c:pt idx="2001">
                  <c:v>3334</c:v>
                </c:pt>
                <c:pt idx="2002">
                  <c:v>3335</c:v>
                </c:pt>
                <c:pt idx="2003">
                  <c:v>3336</c:v>
                </c:pt>
                <c:pt idx="2004">
                  <c:v>3338</c:v>
                </c:pt>
                <c:pt idx="2005">
                  <c:v>3340</c:v>
                </c:pt>
                <c:pt idx="2006">
                  <c:v>3342</c:v>
                </c:pt>
                <c:pt idx="2007">
                  <c:v>3344</c:v>
                </c:pt>
                <c:pt idx="2008">
                  <c:v>3345</c:v>
                </c:pt>
                <c:pt idx="2009">
                  <c:v>3346</c:v>
                </c:pt>
                <c:pt idx="2010">
                  <c:v>3348</c:v>
                </c:pt>
                <c:pt idx="2011">
                  <c:v>3350</c:v>
                </c:pt>
                <c:pt idx="2012">
                  <c:v>3352</c:v>
                </c:pt>
                <c:pt idx="2013">
                  <c:v>3354</c:v>
                </c:pt>
                <c:pt idx="2014">
                  <c:v>3355</c:v>
                </c:pt>
                <c:pt idx="2015">
                  <c:v>3356</c:v>
                </c:pt>
                <c:pt idx="2016">
                  <c:v>3358</c:v>
                </c:pt>
                <c:pt idx="2017">
                  <c:v>3360</c:v>
                </c:pt>
                <c:pt idx="2018">
                  <c:v>3362</c:v>
                </c:pt>
                <c:pt idx="2019">
                  <c:v>3364</c:v>
                </c:pt>
                <c:pt idx="2020">
                  <c:v>3365</c:v>
                </c:pt>
                <c:pt idx="2021">
                  <c:v>3366</c:v>
                </c:pt>
                <c:pt idx="2022">
                  <c:v>3368</c:v>
                </c:pt>
                <c:pt idx="2023">
                  <c:v>3370</c:v>
                </c:pt>
                <c:pt idx="2024">
                  <c:v>3372</c:v>
                </c:pt>
                <c:pt idx="2025">
                  <c:v>3374</c:v>
                </c:pt>
                <c:pt idx="2026">
                  <c:v>3375</c:v>
                </c:pt>
                <c:pt idx="2027">
                  <c:v>3376</c:v>
                </c:pt>
                <c:pt idx="2028">
                  <c:v>3378</c:v>
                </c:pt>
                <c:pt idx="2029">
                  <c:v>3380</c:v>
                </c:pt>
                <c:pt idx="2030">
                  <c:v>3382</c:v>
                </c:pt>
                <c:pt idx="2031">
                  <c:v>3384</c:v>
                </c:pt>
                <c:pt idx="2032">
                  <c:v>3385</c:v>
                </c:pt>
                <c:pt idx="2033">
                  <c:v>3386</c:v>
                </c:pt>
                <c:pt idx="2034">
                  <c:v>3388</c:v>
                </c:pt>
                <c:pt idx="2035">
                  <c:v>3390</c:v>
                </c:pt>
                <c:pt idx="2036">
                  <c:v>3392</c:v>
                </c:pt>
                <c:pt idx="2037">
                  <c:v>3394</c:v>
                </c:pt>
                <c:pt idx="2038">
                  <c:v>3395</c:v>
                </c:pt>
                <c:pt idx="2039">
                  <c:v>3396</c:v>
                </c:pt>
                <c:pt idx="2040">
                  <c:v>3398</c:v>
                </c:pt>
                <c:pt idx="2041">
                  <c:v>3400</c:v>
                </c:pt>
                <c:pt idx="2042">
                  <c:v>3402</c:v>
                </c:pt>
                <c:pt idx="2043">
                  <c:v>3404</c:v>
                </c:pt>
                <c:pt idx="2044">
                  <c:v>3405</c:v>
                </c:pt>
                <c:pt idx="2045">
                  <c:v>3406</c:v>
                </c:pt>
                <c:pt idx="2046">
                  <c:v>3408</c:v>
                </c:pt>
                <c:pt idx="2047">
                  <c:v>3410</c:v>
                </c:pt>
                <c:pt idx="2048">
                  <c:v>3412</c:v>
                </c:pt>
                <c:pt idx="2049">
                  <c:v>3414</c:v>
                </c:pt>
                <c:pt idx="2050">
                  <c:v>3415</c:v>
                </c:pt>
                <c:pt idx="2051">
                  <c:v>3416</c:v>
                </c:pt>
                <c:pt idx="2052">
                  <c:v>3418</c:v>
                </c:pt>
                <c:pt idx="2053">
                  <c:v>3420</c:v>
                </c:pt>
                <c:pt idx="2054">
                  <c:v>3422</c:v>
                </c:pt>
                <c:pt idx="2055">
                  <c:v>3424</c:v>
                </c:pt>
                <c:pt idx="2056">
                  <c:v>3425</c:v>
                </c:pt>
                <c:pt idx="2057">
                  <c:v>3426</c:v>
                </c:pt>
                <c:pt idx="2058">
                  <c:v>3428</c:v>
                </c:pt>
                <c:pt idx="2059">
                  <c:v>3430</c:v>
                </c:pt>
                <c:pt idx="2060">
                  <c:v>3432</c:v>
                </c:pt>
                <c:pt idx="2061">
                  <c:v>3434</c:v>
                </c:pt>
                <c:pt idx="2062">
                  <c:v>3435</c:v>
                </c:pt>
                <c:pt idx="2063">
                  <c:v>3436</c:v>
                </c:pt>
                <c:pt idx="2064">
                  <c:v>3438</c:v>
                </c:pt>
                <c:pt idx="2065">
                  <c:v>3440</c:v>
                </c:pt>
                <c:pt idx="2066">
                  <c:v>3442</c:v>
                </c:pt>
                <c:pt idx="2067">
                  <c:v>3444</c:v>
                </c:pt>
                <c:pt idx="2068">
                  <c:v>3445</c:v>
                </c:pt>
                <c:pt idx="2069">
                  <c:v>3446</c:v>
                </c:pt>
                <c:pt idx="2070">
                  <c:v>3448</c:v>
                </c:pt>
                <c:pt idx="2071">
                  <c:v>3450</c:v>
                </c:pt>
                <c:pt idx="2072">
                  <c:v>3452</c:v>
                </c:pt>
                <c:pt idx="2073">
                  <c:v>3454</c:v>
                </c:pt>
                <c:pt idx="2074">
                  <c:v>3455</c:v>
                </c:pt>
                <c:pt idx="2075">
                  <c:v>3456</c:v>
                </c:pt>
                <c:pt idx="2076">
                  <c:v>3458</c:v>
                </c:pt>
                <c:pt idx="2077">
                  <c:v>3460</c:v>
                </c:pt>
                <c:pt idx="2078">
                  <c:v>3462</c:v>
                </c:pt>
                <c:pt idx="2079">
                  <c:v>3464</c:v>
                </c:pt>
                <c:pt idx="2080">
                  <c:v>3465</c:v>
                </c:pt>
                <c:pt idx="2081">
                  <c:v>3466</c:v>
                </c:pt>
                <c:pt idx="2082">
                  <c:v>3468</c:v>
                </c:pt>
                <c:pt idx="2083">
                  <c:v>3470</c:v>
                </c:pt>
                <c:pt idx="2084">
                  <c:v>3472</c:v>
                </c:pt>
                <c:pt idx="2085">
                  <c:v>3474</c:v>
                </c:pt>
                <c:pt idx="2086">
                  <c:v>3475</c:v>
                </c:pt>
                <c:pt idx="2087">
                  <c:v>3476</c:v>
                </c:pt>
                <c:pt idx="2088">
                  <c:v>3478</c:v>
                </c:pt>
                <c:pt idx="2089">
                  <c:v>3480</c:v>
                </c:pt>
                <c:pt idx="2090">
                  <c:v>3482</c:v>
                </c:pt>
                <c:pt idx="2091">
                  <c:v>3484</c:v>
                </c:pt>
                <c:pt idx="2092">
                  <c:v>3485</c:v>
                </c:pt>
                <c:pt idx="2093">
                  <c:v>3486</c:v>
                </c:pt>
                <c:pt idx="2094">
                  <c:v>3488</c:v>
                </c:pt>
                <c:pt idx="2095">
                  <c:v>3490</c:v>
                </c:pt>
                <c:pt idx="2096">
                  <c:v>3492</c:v>
                </c:pt>
                <c:pt idx="2097">
                  <c:v>3494</c:v>
                </c:pt>
                <c:pt idx="2098">
                  <c:v>3495</c:v>
                </c:pt>
                <c:pt idx="2099">
                  <c:v>3496</c:v>
                </c:pt>
                <c:pt idx="2100">
                  <c:v>3498</c:v>
                </c:pt>
                <c:pt idx="2101">
                  <c:v>3500</c:v>
                </c:pt>
                <c:pt idx="2102">
                  <c:v>3502</c:v>
                </c:pt>
                <c:pt idx="2103">
                  <c:v>3504</c:v>
                </c:pt>
                <c:pt idx="2104">
                  <c:v>3505</c:v>
                </c:pt>
                <c:pt idx="2105">
                  <c:v>3506</c:v>
                </c:pt>
                <c:pt idx="2106">
                  <c:v>3508</c:v>
                </c:pt>
                <c:pt idx="2107">
                  <c:v>3510</c:v>
                </c:pt>
                <c:pt idx="2108">
                  <c:v>3512</c:v>
                </c:pt>
                <c:pt idx="2109">
                  <c:v>3514</c:v>
                </c:pt>
                <c:pt idx="2110">
                  <c:v>3515</c:v>
                </c:pt>
                <c:pt idx="2111">
                  <c:v>3516</c:v>
                </c:pt>
                <c:pt idx="2112">
                  <c:v>3518</c:v>
                </c:pt>
                <c:pt idx="2113">
                  <c:v>3520</c:v>
                </c:pt>
                <c:pt idx="2114">
                  <c:v>3522</c:v>
                </c:pt>
                <c:pt idx="2115">
                  <c:v>3524</c:v>
                </c:pt>
                <c:pt idx="2116">
                  <c:v>3525</c:v>
                </c:pt>
                <c:pt idx="2117">
                  <c:v>3526</c:v>
                </c:pt>
                <c:pt idx="2118">
                  <c:v>3528</c:v>
                </c:pt>
                <c:pt idx="2119">
                  <c:v>3530</c:v>
                </c:pt>
                <c:pt idx="2120">
                  <c:v>3532</c:v>
                </c:pt>
                <c:pt idx="2121">
                  <c:v>3534</c:v>
                </c:pt>
                <c:pt idx="2122">
                  <c:v>3535</c:v>
                </c:pt>
                <c:pt idx="2123">
                  <c:v>3536</c:v>
                </c:pt>
                <c:pt idx="2124">
                  <c:v>3538</c:v>
                </c:pt>
                <c:pt idx="2125">
                  <c:v>3540</c:v>
                </c:pt>
                <c:pt idx="2126">
                  <c:v>3542</c:v>
                </c:pt>
                <c:pt idx="2127">
                  <c:v>3544</c:v>
                </c:pt>
                <c:pt idx="2128">
                  <c:v>3545</c:v>
                </c:pt>
                <c:pt idx="2129">
                  <c:v>3546</c:v>
                </c:pt>
                <c:pt idx="2130">
                  <c:v>3548</c:v>
                </c:pt>
                <c:pt idx="2131">
                  <c:v>3550</c:v>
                </c:pt>
                <c:pt idx="2132">
                  <c:v>3552</c:v>
                </c:pt>
                <c:pt idx="2133">
                  <c:v>3554</c:v>
                </c:pt>
                <c:pt idx="2134">
                  <c:v>3555</c:v>
                </c:pt>
                <c:pt idx="2135">
                  <c:v>3556</c:v>
                </c:pt>
                <c:pt idx="2136">
                  <c:v>3558</c:v>
                </c:pt>
                <c:pt idx="2137">
                  <c:v>3560</c:v>
                </c:pt>
                <c:pt idx="2138">
                  <c:v>3562</c:v>
                </c:pt>
                <c:pt idx="2139">
                  <c:v>3564</c:v>
                </c:pt>
                <c:pt idx="2140">
                  <c:v>3565</c:v>
                </c:pt>
                <c:pt idx="2141">
                  <c:v>3566</c:v>
                </c:pt>
                <c:pt idx="2142">
                  <c:v>3568</c:v>
                </c:pt>
                <c:pt idx="2143">
                  <c:v>3570</c:v>
                </c:pt>
                <c:pt idx="2144">
                  <c:v>3572</c:v>
                </c:pt>
                <c:pt idx="2145">
                  <c:v>3574</c:v>
                </c:pt>
                <c:pt idx="2146">
                  <c:v>3575</c:v>
                </c:pt>
                <c:pt idx="2147">
                  <c:v>3576</c:v>
                </c:pt>
                <c:pt idx="2148">
                  <c:v>3578</c:v>
                </c:pt>
                <c:pt idx="2149">
                  <c:v>3580</c:v>
                </c:pt>
                <c:pt idx="2150">
                  <c:v>3582</c:v>
                </c:pt>
                <c:pt idx="2151">
                  <c:v>3584</c:v>
                </c:pt>
                <c:pt idx="2152">
                  <c:v>3585</c:v>
                </c:pt>
                <c:pt idx="2153">
                  <c:v>3586</c:v>
                </c:pt>
                <c:pt idx="2154">
                  <c:v>3588</c:v>
                </c:pt>
                <c:pt idx="2155">
                  <c:v>3590</c:v>
                </c:pt>
                <c:pt idx="2156">
                  <c:v>3592</c:v>
                </c:pt>
                <c:pt idx="2157">
                  <c:v>3594</c:v>
                </c:pt>
                <c:pt idx="2158">
                  <c:v>3595</c:v>
                </c:pt>
                <c:pt idx="2159">
                  <c:v>3596</c:v>
                </c:pt>
                <c:pt idx="2160">
                  <c:v>3598</c:v>
                </c:pt>
                <c:pt idx="2161">
                  <c:v>3600</c:v>
                </c:pt>
              </c:strCache>
            </c:strRef>
          </c:cat>
          <c:val>
            <c:numRef>
              <c:f>writes!$B$2:$B$2162</c:f>
              <c:numCache>
                <c:formatCode>General</c:formatCode>
                <c:ptCount val="2161"/>
                <c:pt idx="2">
                  <c:v>210734.06</c:v>
                </c:pt>
                <c:pt idx="5">
                  <c:v>208685.41</c:v>
                </c:pt>
                <c:pt idx="8">
                  <c:v>200517.87</c:v>
                </c:pt>
                <c:pt idx="11">
                  <c:v>200093.81</c:v>
                </c:pt>
                <c:pt idx="14">
                  <c:v>196108.41</c:v>
                </c:pt>
                <c:pt idx="17">
                  <c:v>208560.81</c:v>
                </c:pt>
                <c:pt idx="20">
                  <c:v>206941.36</c:v>
                </c:pt>
                <c:pt idx="23">
                  <c:v>206402.4</c:v>
                </c:pt>
                <c:pt idx="26">
                  <c:v>198645.14</c:v>
                </c:pt>
                <c:pt idx="29">
                  <c:v>207250.64</c:v>
                </c:pt>
                <c:pt idx="32">
                  <c:v>197365.25</c:v>
                </c:pt>
                <c:pt idx="35">
                  <c:v>197886.8</c:v>
                </c:pt>
                <c:pt idx="38">
                  <c:v>201624.41</c:v>
                </c:pt>
                <c:pt idx="41">
                  <c:v>208094.27</c:v>
                </c:pt>
                <c:pt idx="44">
                  <c:v>197619.35</c:v>
                </c:pt>
                <c:pt idx="47">
                  <c:v>192894.54</c:v>
                </c:pt>
                <c:pt idx="50">
                  <c:v>203322.27</c:v>
                </c:pt>
                <c:pt idx="53">
                  <c:v>203080.57</c:v>
                </c:pt>
                <c:pt idx="56">
                  <c:v>201571.32</c:v>
                </c:pt>
                <c:pt idx="59">
                  <c:v>211653.59</c:v>
                </c:pt>
                <c:pt idx="62">
                  <c:v>211837.29</c:v>
                </c:pt>
                <c:pt idx="65">
                  <c:v>198322.01</c:v>
                </c:pt>
                <c:pt idx="68">
                  <c:v>202334.97</c:v>
                </c:pt>
                <c:pt idx="71">
                  <c:v>205647.21</c:v>
                </c:pt>
                <c:pt idx="74">
                  <c:v>199250.64</c:v>
                </c:pt>
                <c:pt idx="77">
                  <c:v>196281.95</c:v>
                </c:pt>
                <c:pt idx="80">
                  <c:v>205448.24</c:v>
                </c:pt>
                <c:pt idx="83">
                  <c:v>202582.62</c:v>
                </c:pt>
                <c:pt idx="86">
                  <c:v>200588.06</c:v>
                </c:pt>
                <c:pt idx="89">
                  <c:v>186205.6</c:v>
                </c:pt>
                <c:pt idx="92">
                  <c:v>208390.87</c:v>
                </c:pt>
                <c:pt idx="95">
                  <c:v>207061.84</c:v>
                </c:pt>
                <c:pt idx="98">
                  <c:v>204918.61</c:v>
                </c:pt>
                <c:pt idx="101">
                  <c:v>202519.61</c:v>
                </c:pt>
                <c:pt idx="104">
                  <c:v>200336.73</c:v>
                </c:pt>
                <c:pt idx="107">
                  <c:v>199480.76</c:v>
                </c:pt>
                <c:pt idx="110">
                  <c:v>215079.41</c:v>
                </c:pt>
                <c:pt idx="113">
                  <c:v>199342.41</c:v>
                </c:pt>
                <c:pt idx="116">
                  <c:v>187919.92</c:v>
                </c:pt>
                <c:pt idx="119">
                  <c:v>204044.79999999999</c:v>
                </c:pt>
                <c:pt idx="122">
                  <c:v>196664.87</c:v>
                </c:pt>
                <c:pt idx="125">
                  <c:v>219149.58</c:v>
                </c:pt>
                <c:pt idx="128">
                  <c:v>202687.11</c:v>
                </c:pt>
                <c:pt idx="131">
                  <c:v>202749.4</c:v>
                </c:pt>
                <c:pt idx="134">
                  <c:v>201967.94</c:v>
                </c:pt>
                <c:pt idx="137">
                  <c:v>210749.17</c:v>
                </c:pt>
                <c:pt idx="140">
                  <c:v>209929.2</c:v>
                </c:pt>
                <c:pt idx="143">
                  <c:v>200790.48</c:v>
                </c:pt>
                <c:pt idx="146">
                  <c:v>211076.3</c:v>
                </c:pt>
                <c:pt idx="149">
                  <c:v>210292.97</c:v>
                </c:pt>
                <c:pt idx="152">
                  <c:v>194376.17</c:v>
                </c:pt>
                <c:pt idx="155">
                  <c:v>208046.96</c:v>
                </c:pt>
                <c:pt idx="158">
                  <c:v>199176.34</c:v>
                </c:pt>
                <c:pt idx="161">
                  <c:v>207506.85</c:v>
                </c:pt>
                <c:pt idx="164">
                  <c:v>196573.61</c:v>
                </c:pt>
                <c:pt idx="167">
                  <c:v>211276.21</c:v>
                </c:pt>
                <c:pt idx="170">
                  <c:v>196013.49</c:v>
                </c:pt>
                <c:pt idx="173">
                  <c:v>201540.47</c:v>
                </c:pt>
                <c:pt idx="176">
                  <c:v>189669.04</c:v>
                </c:pt>
                <c:pt idx="179">
                  <c:v>201474.01</c:v>
                </c:pt>
                <c:pt idx="182">
                  <c:v>207646.01</c:v>
                </c:pt>
                <c:pt idx="185">
                  <c:v>196010.56</c:v>
                </c:pt>
                <c:pt idx="188">
                  <c:v>211506.83</c:v>
                </c:pt>
                <c:pt idx="191">
                  <c:v>207217.63</c:v>
                </c:pt>
                <c:pt idx="194">
                  <c:v>195090.09</c:v>
                </c:pt>
                <c:pt idx="197">
                  <c:v>190407.64</c:v>
                </c:pt>
                <c:pt idx="200">
                  <c:v>194716.88</c:v>
                </c:pt>
                <c:pt idx="203">
                  <c:v>208194.26</c:v>
                </c:pt>
                <c:pt idx="206">
                  <c:v>192560.15</c:v>
                </c:pt>
                <c:pt idx="209">
                  <c:v>191462.62</c:v>
                </c:pt>
                <c:pt idx="212">
                  <c:v>196002.54</c:v>
                </c:pt>
                <c:pt idx="215">
                  <c:v>215604.52</c:v>
                </c:pt>
                <c:pt idx="218">
                  <c:v>207185.65</c:v>
                </c:pt>
                <c:pt idx="221">
                  <c:v>195346.98</c:v>
                </c:pt>
                <c:pt idx="224">
                  <c:v>201091.21</c:v>
                </c:pt>
                <c:pt idx="227">
                  <c:v>212671.38</c:v>
                </c:pt>
                <c:pt idx="230">
                  <c:v>208033.99</c:v>
                </c:pt>
                <c:pt idx="233">
                  <c:v>202091.25</c:v>
                </c:pt>
                <c:pt idx="236">
                  <c:v>210237.68</c:v>
                </c:pt>
                <c:pt idx="239">
                  <c:v>181222.71</c:v>
                </c:pt>
                <c:pt idx="242">
                  <c:v>206258.8</c:v>
                </c:pt>
                <c:pt idx="245">
                  <c:v>190216.29</c:v>
                </c:pt>
                <c:pt idx="248">
                  <c:v>201460.96</c:v>
                </c:pt>
                <c:pt idx="251">
                  <c:v>210093.6</c:v>
                </c:pt>
                <c:pt idx="254">
                  <c:v>180351.82</c:v>
                </c:pt>
                <c:pt idx="257">
                  <c:v>211397.72</c:v>
                </c:pt>
                <c:pt idx="260">
                  <c:v>212139.21</c:v>
                </c:pt>
                <c:pt idx="263">
                  <c:v>196432.55</c:v>
                </c:pt>
                <c:pt idx="266">
                  <c:v>214345.59</c:v>
                </c:pt>
                <c:pt idx="269">
                  <c:v>203985.14</c:v>
                </c:pt>
                <c:pt idx="272">
                  <c:v>199861.9</c:v>
                </c:pt>
                <c:pt idx="275">
                  <c:v>204517.53</c:v>
                </c:pt>
                <c:pt idx="278">
                  <c:v>185512.74</c:v>
                </c:pt>
                <c:pt idx="281">
                  <c:v>203317.19</c:v>
                </c:pt>
                <c:pt idx="284">
                  <c:v>180494.82</c:v>
                </c:pt>
                <c:pt idx="287">
                  <c:v>185047.52</c:v>
                </c:pt>
                <c:pt idx="290">
                  <c:v>192632.87</c:v>
                </c:pt>
                <c:pt idx="293">
                  <c:v>198998.34</c:v>
                </c:pt>
                <c:pt idx="296">
                  <c:v>204028.94</c:v>
                </c:pt>
                <c:pt idx="299">
                  <c:v>210005.02</c:v>
                </c:pt>
                <c:pt idx="302">
                  <c:v>198574.6</c:v>
                </c:pt>
                <c:pt idx="305">
                  <c:v>193175.05</c:v>
                </c:pt>
                <c:pt idx="308">
                  <c:v>207061.76000000001</c:v>
                </c:pt>
                <c:pt idx="311">
                  <c:v>205107.16</c:v>
                </c:pt>
                <c:pt idx="314">
                  <c:v>204431.72</c:v>
                </c:pt>
                <c:pt idx="317">
                  <c:v>203369.67</c:v>
                </c:pt>
                <c:pt idx="320">
                  <c:v>193555.3</c:v>
                </c:pt>
                <c:pt idx="323">
                  <c:v>203293.46</c:v>
                </c:pt>
                <c:pt idx="326">
                  <c:v>210753.36</c:v>
                </c:pt>
                <c:pt idx="329">
                  <c:v>212946.25</c:v>
                </c:pt>
                <c:pt idx="332">
                  <c:v>194023.39</c:v>
                </c:pt>
                <c:pt idx="335">
                  <c:v>187682.97</c:v>
                </c:pt>
                <c:pt idx="338">
                  <c:v>200559.7</c:v>
                </c:pt>
                <c:pt idx="341">
                  <c:v>195559.47</c:v>
                </c:pt>
                <c:pt idx="344">
                  <c:v>210082.26</c:v>
                </c:pt>
                <c:pt idx="347">
                  <c:v>209589.42</c:v>
                </c:pt>
                <c:pt idx="350">
                  <c:v>189766.83</c:v>
                </c:pt>
                <c:pt idx="353">
                  <c:v>206451.33</c:v>
                </c:pt>
                <c:pt idx="356">
                  <c:v>200654.41</c:v>
                </c:pt>
                <c:pt idx="359">
                  <c:v>194979.76</c:v>
                </c:pt>
                <c:pt idx="362">
                  <c:v>187031.95</c:v>
                </c:pt>
                <c:pt idx="365">
                  <c:v>213030.54</c:v>
                </c:pt>
                <c:pt idx="368">
                  <c:v>202321.54</c:v>
                </c:pt>
                <c:pt idx="371">
                  <c:v>196011.59</c:v>
                </c:pt>
                <c:pt idx="374">
                  <c:v>195830.36</c:v>
                </c:pt>
                <c:pt idx="377">
                  <c:v>194562.07</c:v>
                </c:pt>
                <c:pt idx="380">
                  <c:v>202769.74</c:v>
                </c:pt>
                <c:pt idx="383">
                  <c:v>195137.7</c:v>
                </c:pt>
                <c:pt idx="386">
                  <c:v>194863.22</c:v>
                </c:pt>
                <c:pt idx="389">
                  <c:v>203340.93</c:v>
                </c:pt>
                <c:pt idx="392">
                  <c:v>179834.4</c:v>
                </c:pt>
                <c:pt idx="395">
                  <c:v>207085.8</c:v>
                </c:pt>
                <c:pt idx="398">
                  <c:v>198080.92</c:v>
                </c:pt>
                <c:pt idx="401">
                  <c:v>187925.29</c:v>
                </c:pt>
                <c:pt idx="404">
                  <c:v>194552.45</c:v>
                </c:pt>
                <c:pt idx="407">
                  <c:v>196006.88</c:v>
                </c:pt>
                <c:pt idx="410">
                  <c:v>206389.21</c:v>
                </c:pt>
                <c:pt idx="413">
                  <c:v>197149.78</c:v>
                </c:pt>
                <c:pt idx="416">
                  <c:v>198356.16</c:v>
                </c:pt>
                <c:pt idx="419">
                  <c:v>206960.14</c:v>
                </c:pt>
                <c:pt idx="422">
                  <c:v>194889.57</c:v>
                </c:pt>
                <c:pt idx="425">
                  <c:v>196340.95</c:v>
                </c:pt>
                <c:pt idx="428">
                  <c:v>181373.84</c:v>
                </c:pt>
                <c:pt idx="431">
                  <c:v>190873.06</c:v>
                </c:pt>
                <c:pt idx="434">
                  <c:v>204687.62</c:v>
                </c:pt>
                <c:pt idx="437">
                  <c:v>189651.61</c:v>
                </c:pt>
                <c:pt idx="440">
                  <c:v>203274.22</c:v>
                </c:pt>
                <c:pt idx="443">
                  <c:v>199954.94</c:v>
                </c:pt>
                <c:pt idx="446">
                  <c:v>202191.32</c:v>
                </c:pt>
                <c:pt idx="449">
                  <c:v>190000.36</c:v>
                </c:pt>
                <c:pt idx="452">
                  <c:v>201603.24</c:v>
                </c:pt>
                <c:pt idx="455">
                  <c:v>186274.14</c:v>
                </c:pt>
                <c:pt idx="458">
                  <c:v>171387.12</c:v>
                </c:pt>
                <c:pt idx="461">
                  <c:v>196656.74</c:v>
                </c:pt>
                <c:pt idx="464">
                  <c:v>198712.89</c:v>
                </c:pt>
                <c:pt idx="467">
                  <c:v>203907.73</c:v>
                </c:pt>
                <c:pt idx="470">
                  <c:v>195346.69</c:v>
                </c:pt>
                <c:pt idx="473">
                  <c:v>198790.41</c:v>
                </c:pt>
                <c:pt idx="476">
                  <c:v>204672.6</c:v>
                </c:pt>
                <c:pt idx="479">
                  <c:v>186765.11</c:v>
                </c:pt>
                <c:pt idx="482">
                  <c:v>209285.53</c:v>
                </c:pt>
                <c:pt idx="485">
                  <c:v>198389.03</c:v>
                </c:pt>
                <c:pt idx="488">
                  <c:v>199176.27</c:v>
                </c:pt>
                <c:pt idx="491">
                  <c:v>205182.02</c:v>
                </c:pt>
                <c:pt idx="494">
                  <c:v>198318.76</c:v>
                </c:pt>
                <c:pt idx="497">
                  <c:v>202336.12</c:v>
                </c:pt>
                <c:pt idx="500">
                  <c:v>195902.81</c:v>
                </c:pt>
                <c:pt idx="503">
                  <c:v>193191.96</c:v>
                </c:pt>
                <c:pt idx="506">
                  <c:v>203253.4</c:v>
                </c:pt>
                <c:pt idx="509">
                  <c:v>192549.56</c:v>
                </c:pt>
                <c:pt idx="512">
                  <c:v>181182.06</c:v>
                </c:pt>
                <c:pt idx="515">
                  <c:v>207988.25</c:v>
                </c:pt>
                <c:pt idx="518">
                  <c:v>199574.2</c:v>
                </c:pt>
                <c:pt idx="521">
                  <c:v>198422.18</c:v>
                </c:pt>
                <c:pt idx="524">
                  <c:v>199596.14</c:v>
                </c:pt>
                <c:pt idx="527">
                  <c:v>208189.9</c:v>
                </c:pt>
                <c:pt idx="530">
                  <c:v>198065.95</c:v>
                </c:pt>
                <c:pt idx="533">
                  <c:v>204412.07</c:v>
                </c:pt>
                <c:pt idx="536">
                  <c:v>205314.28</c:v>
                </c:pt>
                <c:pt idx="539">
                  <c:v>176579.66</c:v>
                </c:pt>
                <c:pt idx="542">
                  <c:v>196068.59</c:v>
                </c:pt>
                <c:pt idx="545">
                  <c:v>212696.67</c:v>
                </c:pt>
                <c:pt idx="548">
                  <c:v>194820.53</c:v>
                </c:pt>
                <c:pt idx="551">
                  <c:v>195214.83</c:v>
                </c:pt>
                <c:pt idx="554">
                  <c:v>205522.38</c:v>
                </c:pt>
                <c:pt idx="557">
                  <c:v>204188.53</c:v>
                </c:pt>
                <c:pt idx="560">
                  <c:v>209806.14</c:v>
                </c:pt>
                <c:pt idx="563">
                  <c:v>200149.04</c:v>
                </c:pt>
                <c:pt idx="566">
                  <c:v>203445.28</c:v>
                </c:pt>
                <c:pt idx="569">
                  <c:v>204078.7</c:v>
                </c:pt>
                <c:pt idx="572">
                  <c:v>198866.15</c:v>
                </c:pt>
                <c:pt idx="575">
                  <c:v>198838.06</c:v>
                </c:pt>
                <c:pt idx="578">
                  <c:v>201715.56</c:v>
                </c:pt>
                <c:pt idx="581">
                  <c:v>205950.51</c:v>
                </c:pt>
                <c:pt idx="584">
                  <c:v>195538.1</c:v>
                </c:pt>
                <c:pt idx="587">
                  <c:v>211496.77</c:v>
                </c:pt>
                <c:pt idx="590">
                  <c:v>210008.89</c:v>
                </c:pt>
                <c:pt idx="593">
                  <c:v>184641.8</c:v>
                </c:pt>
                <c:pt idx="596">
                  <c:v>202557.1</c:v>
                </c:pt>
                <c:pt idx="599">
                  <c:v>200628.82</c:v>
                </c:pt>
                <c:pt idx="602">
                  <c:v>197390.05</c:v>
                </c:pt>
                <c:pt idx="605">
                  <c:v>199797.41</c:v>
                </c:pt>
                <c:pt idx="608">
                  <c:v>207015.13</c:v>
                </c:pt>
                <c:pt idx="611">
                  <c:v>193823.48</c:v>
                </c:pt>
                <c:pt idx="614">
                  <c:v>202020.39</c:v>
                </c:pt>
                <c:pt idx="617">
                  <c:v>198882.51</c:v>
                </c:pt>
                <c:pt idx="620">
                  <c:v>196534.98</c:v>
                </c:pt>
                <c:pt idx="623">
                  <c:v>201277.88</c:v>
                </c:pt>
                <c:pt idx="626">
                  <c:v>205570.12</c:v>
                </c:pt>
                <c:pt idx="629">
                  <c:v>206995.02</c:v>
                </c:pt>
                <c:pt idx="632">
                  <c:v>203215.57</c:v>
                </c:pt>
                <c:pt idx="635">
                  <c:v>194537.56</c:v>
                </c:pt>
                <c:pt idx="638">
                  <c:v>199241.3</c:v>
                </c:pt>
                <c:pt idx="641">
                  <c:v>200884.02</c:v>
                </c:pt>
                <c:pt idx="644">
                  <c:v>206392.58</c:v>
                </c:pt>
                <c:pt idx="647">
                  <c:v>188524.7</c:v>
                </c:pt>
                <c:pt idx="650">
                  <c:v>207420.39</c:v>
                </c:pt>
                <c:pt idx="653">
                  <c:v>199992.53</c:v>
                </c:pt>
                <c:pt idx="656">
                  <c:v>204364.11</c:v>
                </c:pt>
                <c:pt idx="659">
                  <c:v>189954.13</c:v>
                </c:pt>
                <c:pt idx="662">
                  <c:v>202899.72</c:v>
                </c:pt>
                <c:pt idx="665">
                  <c:v>192177.87</c:v>
                </c:pt>
                <c:pt idx="668">
                  <c:v>199633.44</c:v>
                </c:pt>
                <c:pt idx="671">
                  <c:v>201427.07</c:v>
                </c:pt>
                <c:pt idx="674">
                  <c:v>205638.17</c:v>
                </c:pt>
                <c:pt idx="677">
                  <c:v>191793.08</c:v>
                </c:pt>
                <c:pt idx="680">
                  <c:v>199640.47</c:v>
                </c:pt>
                <c:pt idx="683">
                  <c:v>190129.69</c:v>
                </c:pt>
                <c:pt idx="686">
                  <c:v>193430.68</c:v>
                </c:pt>
                <c:pt idx="689">
                  <c:v>197298.43</c:v>
                </c:pt>
                <c:pt idx="692">
                  <c:v>198580.05</c:v>
                </c:pt>
                <c:pt idx="695">
                  <c:v>199190.89</c:v>
                </c:pt>
                <c:pt idx="698">
                  <c:v>209308.94</c:v>
                </c:pt>
                <c:pt idx="701">
                  <c:v>207267.67</c:v>
                </c:pt>
                <c:pt idx="704">
                  <c:v>204163.97</c:v>
                </c:pt>
                <c:pt idx="707">
                  <c:v>189410.21</c:v>
                </c:pt>
                <c:pt idx="710">
                  <c:v>197623.03</c:v>
                </c:pt>
                <c:pt idx="713">
                  <c:v>209950.12</c:v>
                </c:pt>
                <c:pt idx="716">
                  <c:v>198097.95</c:v>
                </c:pt>
                <c:pt idx="719">
                  <c:v>203930.51</c:v>
                </c:pt>
                <c:pt idx="722">
                  <c:v>213770.56</c:v>
                </c:pt>
                <c:pt idx="725">
                  <c:v>205761.06</c:v>
                </c:pt>
                <c:pt idx="728">
                  <c:v>194681.97</c:v>
                </c:pt>
                <c:pt idx="731">
                  <c:v>204562.43</c:v>
                </c:pt>
                <c:pt idx="734">
                  <c:v>202674.52</c:v>
                </c:pt>
                <c:pt idx="737">
                  <c:v>197453.13</c:v>
                </c:pt>
                <c:pt idx="740">
                  <c:v>198105.02</c:v>
                </c:pt>
                <c:pt idx="743">
                  <c:v>193227.97</c:v>
                </c:pt>
                <c:pt idx="746">
                  <c:v>187245.82</c:v>
                </c:pt>
                <c:pt idx="749">
                  <c:v>202805.38</c:v>
                </c:pt>
                <c:pt idx="752">
                  <c:v>198140.56</c:v>
                </c:pt>
                <c:pt idx="755">
                  <c:v>200867.4</c:v>
                </c:pt>
                <c:pt idx="758">
                  <c:v>199237.24</c:v>
                </c:pt>
                <c:pt idx="761">
                  <c:v>204709.39</c:v>
                </c:pt>
                <c:pt idx="764">
                  <c:v>182369.72</c:v>
                </c:pt>
                <c:pt idx="767">
                  <c:v>196609.67</c:v>
                </c:pt>
                <c:pt idx="770">
                  <c:v>204656.85</c:v>
                </c:pt>
                <c:pt idx="773">
                  <c:v>196799.2</c:v>
                </c:pt>
                <c:pt idx="776">
                  <c:v>205724.28</c:v>
                </c:pt>
                <c:pt idx="779">
                  <c:v>199271.98</c:v>
                </c:pt>
                <c:pt idx="782">
                  <c:v>203152.41</c:v>
                </c:pt>
                <c:pt idx="785">
                  <c:v>199932.44</c:v>
                </c:pt>
                <c:pt idx="788">
                  <c:v>189235.93</c:v>
                </c:pt>
                <c:pt idx="791">
                  <c:v>205106.46</c:v>
                </c:pt>
                <c:pt idx="794">
                  <c:v>194482.18</c:v>
                </c:pt>
                <c:pt idx="797">
                  <c:v>180611.81</c:v>
                </c:pt>
                <c:pt idx="800">
                  <c:v>189837.67</c:v>
                </c:pt>
                <c:pt idx="803">
                  <c:v>206080.9</c:v>
                </c:pt>
                <c:pt idx="806">
                  <c:v>209680.08</c:v>
                </c:pt>
                <c:pt idx="809">
                  <c:v>193546.44</c:v>
                </c:pt>
                <c:pt idx="812">
                  <c:v>194292.75</c:v>
                </c:pt>
                <c:pt idx="815">
                  <c:v>206895.62</c:v>
                </c:pt>
                <c:pt idx="818">
                  <c:v>209224.25</c:v>
                </c:pt>
                <c:pt idx="821">
                  <c:v>199972.05</c:v>
                </c:pt>
                <c:pt idx="824">
                  <c:v>205918.29</c:v>
                </c:pt>
                <c:pt idx="827">
                  <c:v>174246.28</c:v>
                </c:pt>
                <c:pt idx="830">
                  <c:v>228920.63</c:v>
                </c:pt>
                <c:pt idx="833">
                  <c:v>194513.98</c:v>
                </c:pt>
                <c:pt idx="836">
                  <c:v>192209.69</c:v>
                </c:pt>
                <c:pt idx="839">
                  <c:v>200782.23</c:v>
                </c:pt>
                <c:pt idx="842">
                  <c:v>201675.67</c:v>
                </c:pt>
                <c:pt idx="845">
                  <c:v>213197.42</c:v>
                </c:pt>
                <c:pt idx="848">
                  <c:v>193611.36</c:v>
                </c:pt>
                <c:pt idx="851">
                  <c:v>196525.89</c:v>
                </c:pt>
                <c:pt idx="854">
                  <c:v>198772.63</c:v>
                </c:pt>
                <c:pt idx="857">
                  <c:v>210574.5</c:v>
                </c:pt>
                <c:pt idx="860">
                  <c:v>196706.25</c:v>
                </c:pt>
                <c:pt idx="863">
                  <c:v>188567.03</c:v>
                </c:pt>
                <c:pt idx="866">
                  <c:v>209962.31</c:v>
                </c:pt>
                <c:pt idx="869">
                  <c:v>204541.54</c:v>
                </c:pt>
                <c:pt idx="872">
                  <c:v>210022.51</c:v>
                </c:pt>
                <c:pt idx="875">
                  <c:v>187121.06</c:v>
                </c:pt>
                <c:pt idx="878">
                  <c:v>197965.44</c:v>
                </c:pt>
                <c:pt idx="881">
                  <c:v>194194.79</c:v>
                </c:pt>
                <c:pt idx="884">
                  <c:v>202245.04</c:v>
                </c:pt>
                <c:pt idx="887">
                  <c:v>194735.81</c:v>
                </c:pt>
                <c:pt idx="890">
                  <c:v>197095.75</c:v>
                </c:pt>
                <c:pt idx="893">
                  <c:v>185128.62</c:v>
                </c:pt>
                <c:pt idx="896">
                  <c:v>188911.72</c:v>
                </c:pt>
                <c:pt idx="899">
                  <c:v>200490.03</c:v>
                </c:pt>
                <c:pt idx="902">
                  <c:v>192428.79</c:v>
                </c:pt>
                <c:pt idx="905">
                  <c:v>205631.66</c:v>
                </c:pt>
                <c:pt idx="908">
                  <c:v>194357.39</c:v>
                </c:pt>
                <c:pt idx="911">
                  <c:v>208911.57</c:v>
                </c:pt>
                <c:pt idx="914">
                  <c:v>189470.78</c:v>
                </c:pt>
                <c:pt idx="917">
                  <c:v>182764.33</c:v>
                </c:pt>
                <c:pt idx="920">
                  <c:v>201370.78</c:v>
                </c:pt>
                <c:pt idx="923">
                  <c:v>204064.61</c:v>
                </c:pt>
                <c:pt idx="926">
                  <c:v>204330.42</c:v>
                </c:pt>
                <c:pt idx="929">
                  <c:v>200734.17</c:v>
                </c:pt>
                <c:pt idx="932">
                  <c:v>201017.76</c:v>
                </c:pt>
                <c:pt idx="935">
                  <c:v>193627.75</c:v>
                </c:pt>
                <c:pt idx="938">
                  <c:v>193057.83</c:v>
                </c:pt>
                <c:pt idx="941">
                  <c:v>195413.23</c:v>
                </c:pt>
                <c:pt idx="944">
                  <c:v>217194.34</c:v>
                </c:pt>
                <c:pt idx="947">
                  <c:v>189913.15</c:v>
                </c:pt>
                <c:pt idx="950">
                  <c:v>191008.67</c:v>
                </c:pt>
                <c:pt idx="953">
                  <c:v>202066.48</c:v>
                </c:pt>
                <c:pt idx="956">
                  <c:v>204468.65</c:v>
                </c:pt>
                <c:pt idx="959">
                  <c:v>199061.7</c:v>
                </c:pt>
                <c:pt idx="962">
                  <c:v>197241.69</c:v>
                </c:pt>
                <c:pt idx="965">
                  <c:v>205259.73</c:v>
                </c:pt>
                <c:pt idx="968">
                  <c:v>207525.05</c:v>
                </c:pt>
                <c:pt idx="971">
                  <c:v>192928.38</c:v>
                </c:pt>
                <c:pt idx="974">
                  <c:v>200990.55</c:v>
                </c:pt>
                <c:pt idx="977">
                  <c:v>182835.75</c:v>
                </c:pt>
                <c:pt idx="980">
                  <c:v>200206.36</c:v>
                </c:pt>
                <c:pt idx="983">
                  <c:v>213015.34</c:v>
                </c:pt>
                <c:pt idx="986">
                  <c:v>189743.85</c:v>
                </c:pt>
                <c:pt idx="989">
                  <c:v>210194.04</c:v>
                </c:pt>
                <c:pt idx="992">
                  <c:v>182791.23</c:v>
                </c:pt>
                <c:pt idx="995">
                  <c:v>194271.78</c:v>
                </c:pt>
                <c:pt idx="998">
                  <c:v>206025.92</c:v>
                </c:pt>
                <c:pt idx="1001">
                  <c:v>206267.87</c:v>
                </c:pt>
                <c:pt idx="1004">
                  <c:v>205385.1</c:v>
                </c:pt>
                <c:pt idx="1007">
                  <c:v>183025.41</c:v>
                </c:pt>
                <c:pt idx="1010">
                  <c:v>209378.82</c:v>
                </c:pt>
                <c:pt idx="1013">
                  <c:v>204617.88</c:v>
                </c:pt>
                <c:pt idx="1016">
                  <c:v>193750</c:v>
                </c:pt>
                <c:pt idx="1019">
                  <c:v>208135.8</c:v>
                </c:pt>
                <c:pt idx="1022">
                  <c:v>201922.73</c:v>
                </c:pt>
                <c:pt idx="1025">
                  <c:v>202666.73</c:v>
                </c:pt>
                <c:pt idx="1028">
                  <c:v>195483.5</c:v>
                </c:pt>
                <c:pt idx="1031">
                  <c:v>199868.82</c:v>
                </c:pt>
                <c:pt idx="1034">
                  <c:v>202596.76</c:v>
                </c:pt>
                <c:pt idx="1037">
                  <c:v>213377.58</c:v>
                </c:pt>
                <c:pt idx="1040">
                  <c:v>196699.26</c:v>
                </c:pt>
                <c:pt idx="1043">
                  <c:v>200050.76</c:v>
                </c:pt>
                <c:pt idx="1046">
                  <c:v>208623.33</c:v>
                </c:pt>
                <c:pt idx="1049">
                  <c:v>199448.47</c:v>
                </c:pt>
                <c:pt idx="1052">
                  <c:v>201012.88</c:v>
                </c:pt>
                <c:pt idx="1055">
                  <c:v>186361.2</c:v>
                </c:pt>
                <c:pt idx="1058">
                  <c:v>207468.05</c:v>
                </c:pt>
                <c:pt idx="1061">
                  <c:v>195595.63</c:v>
                </c:pt>
                <c:pt idx="1064">
                  <c:v>207007</c:v>
                </c:pt>
                <c:pt idx="1067">
                  <c:v>214160.12</c:v>
                </c:pt>
                <c:pt idx="1070">
                  <c:v>188019.58</c:v>
                </c:pt>
                <c:pt idx="1073">
                  <c:v>205411.46</c:v>
                </c:pt>
                <c:pt idx="1076">
                  <c:v>206951.73</c:v>
                </c:pt>
                <c:pt idx="1079">
                  <c:v>178521.77</c:v>
                </c:pt>
                <c:pt idx="1082">
                  <c:v>209788.43</c:v>
                </c:pt>
                <c:pt idx="1085">
                  <c:v>199297.49</c:v>
                </c:pt>
                <c:pt idx="1088">
                  <c:v>193577.8</c:v>
                </c:pt>
                <c:pt idx="1091">
                  <c:v>195681.68</c:v>
                </c:pt>
                <c:pt idx="1094">
                  <c:v>203426.37</c:v>
                </c:pt>
                <c:pt idx="1097">
                  <c:v>206036.68</c:v>
                </c:pt>
                <c:pt idx="1100">
                  <c:v>215182.2</c:v>
                </c:pt>
                <c:pt idx="1103">
                  <c:v>195892.43</c:v>
                </c:pt>
                <c:pt idx="1106">
                  <c:v>192625.43</c:v>
                </c:pt>
                <c:pt idx="1109">
                  <c:v>213337.29</c:v>
                </c:pt>
                <c:pt idx="1113">
                  <c:v>196065.45</c:v>
                </c:pt>
                <c:pt idx="1116">
                  <c:v>200779.62</c:v>
                </c:pt>
                <c:pt idx="1119">
                  <c:v>206198.96</c:v>
                </c:pt>
                <c:pt idx="1122">
                  <c:v>199195.8</c:v>
                </c:pt>
                <c:pt idx="1125">
                  <c:v>201880.02</c:v>
                </c:pt>
                <c:pt idx="1128">
                  <c:v>209711.85</c:v>
                </c:pt>
                <c:pt idx="1131">
                  <c:v>195514.42</c:v>
                </c:pt>
                <c:pt idx="1134">
                  <c:v>205674.56</c:v>
                </c:pt>
                <c:pt idx="1137">
                  <c:v>183601.78</c:v>
                </c:pt>
                <c:pt idx="1140">
                  <c:v>202994.14</c:v>
                </c:pt>
                <c:pt idx="1143">
                  <c:v>214335.45</c:v>
                </c:pt>
                <c:pt idx="1146">
                  <c:v>194253.44</c:v>
                </c:pt>
                <c:pt idx="1149">
                  <c:v>206931.16</c:v>
                </c:pt>
                <c:pt idx="1152">
                  <c:v>205377.02</c:v>
                </c:pt>
                <c:pt idx="1155">
                  <c:v>193519.6</c:v>
                </c:pt>
                <c:pt idx="1158">
                  <c:v>204875.75</c:v>
                </c:pt>
                <c:pt idx="1161">
                  <c:v>194566.14</c:v>
                </c:pt>
                <c:pt idx="1164">
                  <c:v>212240.09</c:v>
                </c:pt>
                <c:pt idx="1167">
                  <c:v>204799.06</c:v>
                </c:pt>
                <c:pt idx="1170">
                  <c:v>195825.67</c:v>
                </c:pt>
                <c:pt idx="1173">
                  <c:v>200902.31</c:v>
                </c:pt>
                <c:pt idx="1176">
                  <c:v>181867.41</c:v>
                </c:pt>
                <c:pt idx="1179">
                  <c:v>204093.07</c:v>
                </c:pt>
                <c:pt idx="1182">
                  <c:v>203678.05</c:v>
                </c:pt>
                <c:pt idx="1185">
                  <c:v>197722.04</c:v>
                </c:pt>
                <c:pt idx="1188">
                  <c:v>209302.34</c:v>
                </c:pt>
                <c:pt idx="1191">
                  <c:v>203507.88</c:v>
                </c:pt>
                <c:pt idx="1194">
                  <c:v>198147.5</c:v>
                </c:pt>
                <c:pt idx="1197">
                  <c:v>209265.98</c:v>
                </c:pt>
                <c:pt idx="1200">
                  <c:v>200345.28</c:v>
                </c:pt>
                <c:pt idx="1203">
                  <c:v>198577.25</c:v>
                </c:pt>
                <c:pt idx="1206">
                  <c:v>205253.39</c:v>
                </c:pt>
                <c:pt idx="1209">
                  <c:v>204696.33</c:v>
                </c:pt>
                <c:pt idx="1212">
                  <c:v>191605.08</c:v>
                </c:pt>
                <c:pt idx="1215">
                  <c:v>208228.67</c:v>
                </c:pt>
                <c:pt idx="1218">
                  <c:v>198580.43</c:v>
                </c:pt>
                <c:pt idx="1221">
                  <c:v>205964.38</c:v>
                </c:pt>
                <c:pt idx="1224">
                  <c:v>204695.44</c:v>
                </c:pt>
                <c:pt idx="1227">
                  <c:v>196372.27</c:v>
                </c:pt>
                <c:pt idx="1230">
                  <c:v>191952.83</c:v>
                </c:pt>
                <c:pt idx="1233">
                  <c:v>213119.63</c:v>
                </c:pt>
                <c:pt idx="1236">
                  <c:v>210218.52</c:v>
                </c:pt>
                <c:pt idx="1239">
                  <c:v>195974.62</c:v>
                </c:pt>
                <c:pt idx="1242">
                  <c:v>186555.95</c:v>
                </c:pt>
                <c:pt idx="1245">
                  <c:v>197524.96</c:v>
                </c:pt>
                <c:pt idx="1248">
                  <c:v>199239.93</c:v>
                </c:pt>
                <c:pt idx="1251">
                  <c:v>201738.22</c:v>
                </c:pt>
                <c:pt idx="1254">
                  <c:v>210421.83</c:v>
                </c:pt>
                <c:pt idx="1257">
                  <c:v>197845.99</c:v>
                </c:pt>
                <c:pt idx="1260">
                  <c:v>189647.26</c:v>
                </c:pt>
                <c:pt idx="1263">
                  <c:v>199939.05</c:v>
                </c:pt>
                <c:pt idx="1266">
                  <c:v>204889.97</c:v>
                </c:pt>
                <c:pt idx="1269">
                  <c:v>200235.21</c:v>
                </c:pt>
                <c:pt idx="1272">
                  <c:v>195929.45</c:v>
                </c:pt>
                <c:pt idx="1275">
                  <c:v>177054.26</c:v>
                </c:pt>
                <c:pt idx="1278">
                  <c:v>200013.73</c:v>
                </c:pt>
                <c:pt idx="1281">
                  <c:v>201853.59</c:v>
                </c:pt>
                <c:pt idx="1284">
                  <c:v>202130.09</c:v>
                </c:pt>
                <c:pt idx="1287">
                  <c:v>183887.86</c:v>
                </c:pt>
                <c:pt idx="1290">
                  <c:v>201471.28</c:v>
                </c:pt>
                <c:pt idx="1293">
                  <c:v>212610.16</c:v>
                </c:pt>
                <c:pt idx="1296">
                  <c:v>188132.11</c:v>
                </c:pt>
                <c:pt idx="1299">
                  <c:v>203093.55</c:v>
                </c:pt>
                <c:pt idx="1302">
                  <c:v>206884.28</c:v>
                </c:pt>
                <c:pt idx="1305">
                  <c:v>198325.98</c:v>
                </c:pt>
                <c:pt idx="1308">
                  <c:v>208577.41</c:v>
                </c:pt>
                <c:pt idx="1311">
                  <c:v>205542.07</c:v>
                </c:pt>
                <c:pt idx="1314">
                  <c:v>197605.75</c:v>
                </c:pt>
                <c:pt idx="1317">
                  <c:v>202645.78</c:v>
                </c:pt>
                <c:pt idx="1320">
                  <c:v>206798.79</c:v>
                </c:pt>
                <c:pt idx="1323">
                  <c:v>214642.85</c:v>
                </c:pt>
                <c:pt idx="1326">
                  <c:v>186531.11</c:v>
                </c:pt>
                <c:pt idx="1329">
                  <c:v>188066.12</c:v>
                </c:pt>
                <c:pt idx="1332">
                  <c:v>198718.49</c:v>
                </c:pt>
                <c:pt idx="1335">
                  <c:v>202142.32</c:v>
                </c:pt>
                <c:pt idx="1338">
                  <c:v>201339.02</c:v>
                </c:pt>
                <c:pt idx="1341">
                  <c:v>193149.78</c:v>
                </c:pt>
                <c:pt idx="1344">
                  <c:v>202486.78</c:v>
                </c:pt>
                <c:pt idx="1347">
                  <c:v>195428.63</c:v>
                </c:pt>
                <c:pt idx="1350">
                  <c:v>189646.31</c:v>
                </c:pt>
                <c:pt idx="1353">
                  <c:v>202983.94</c:v>
                </c:pt>
                <c:pt idx="1356">
                  <c:v>191845.53</c:v>
                </c:pt>
                <c:pt idx="1359">
                  <c:v>201901.06</c:v>
                </c:pt>
                <c:pt idx="1362">
                  <c:v>189497.21</c:v>
                </c:pt>
                <c:pt idx="1365">
                  <c:v>195062.32</c:v>
                </c:pt>
                <c:pt idx="1368">
                  <c:v>184748.98</c:v>
                </c:pt>
                <c:pt idx="1371">
                  <c:v>194843.58</c:v>
                </c:pt>
                <c:pt idx="1374">
                  <c:v>199004.58</c:v>
                </c:pt>
                <c:pt idx="1377">
                  <c:v>190828.3</c:v>
                </c:pt>
                <c:pt idx="1380">
                  <c:v>213493.58</c:v>
                </c:pt>
                <c:pt idx="1383">
                  <c:v>194801.39</c:v>
                </c:pt>
                <c:pt idx="1386">
                  <c:v>171338.28</c:v>
                </c:pt>
                <c:pt idx="1389">
                  <c:v>210813.61</c:v>
                </c:pt>
                <c:pt idx="1392">
                  <c:v>194077.49</c:v>
                </c:pt>
                <c:pt idx="1395">
                  <c:v>199101.09</c:v>
                </c:pt>
                <c:pt idx="1398">
                  <c:v>200981.14</c:v>
                </c:pt>
                <c:pt idx="1401">
                  <c:v>197707.63</c:v>
                </c:pt>
                <c:pt idx="1404">
                  <c:v>209961</c:v>
                </c:pt>
                <c:pt idx="1407">
                  <c:v>193627.32</c:v>
                </c:pt>
                <c:pt idx="1410">
                  <c:v>199196.91</c:v>
                </c:pt>
                <c:pt idx="1413">
                  <c:v>196341.89</c:v>
                </c:pt>
                <c:pt idx="1416">
                  <c:v>187550.77</c:v>
                </c:pt>
                <c:pt idx="1419">
                  <c:v>188623.55</c:v>
                </c:pt>
                <c:pt idx="1422">
                  <c:v>203844.23</c:v>
                </c:pt>
                <c:pt idx="1425">
                  <c:v>201106.59</c:v>
                </c:pt>
                <c:pt idx="1428">
                  <c:v>210128.02</c:v>
                </c:pt>
                <c:pt idx="1431">
                  <c:v>208100.76</c:v>
                </c:pt>
                <c:pt idx="1434">
                  <c:v>208989.56</c:v>
                </c:pt>
                <c:pt idx="1437">
                  <c:v>194763.84</c:v>
                </c:pt>
                <c:pt idx="1440">
                  <c:v>191408.8</c:v>
                </c:pt>
                <c:pt idx="1443">
                  <c:v>197560.08</c:v>
                </c:pt>
                <c:pt idx="1446">
                  <c:v>202159.91</c:v>
                </c:pt>
                <c:pt idx="1449">
                  <c:v>180347.9</c:v>
                </c:pt>
                <c:pt idx="1452">
                  <c:v>200505.63</c:v>
                </c:pt>
                <c:pt idx="1455">
                  <c:v>205373.37</c:v>
                </c:pt>
                <c:pt idx="1458">
                  <c:v>199811.07</c:v>
                </c:pt>
                <c:pt idx="1461">
                  <c:v>197011.95</c:v>
                </c:pt>
                <c:pt idx="1464">
                  <c:v>195998.06</c:v>
                </c:pt>
                <c:pt idx="1467">
                  <c:v>194497.32</c:v>
                </c:pt>
                <c:pt idx="1470">
                  <c:v>204004.36</c:v>
                </c:pt>
                <c:pt idx="1473">
                  <c:v>205786.07</c:v>
                </c:pt>
                <c:pt idx="1476">
                  <c:v>194853.35</c:v>
                </c:pt>
                <c:pt idx="1479">
                  <c:v>200100.61</c:v>
                </c:pt>
                <c:pt idx="1482">
                  <c:v>198439.74</c:v>
                </c:pt>
                <c:pt idx="1485">
                  <c:v>191582.67</c:v>
                </c:pt>
                <c:pt idx="1488">
                  <c:v>210086.21</c:v>
                </c:pt>
                <c:pt idx="1491">
                  <c:v>204684.95</c:v>
                </c:pt>
                <c:pt idx="1494">
                  <c:v>198674.73</c:v>
                </c:pt>
                <c:pt idx="1497">
                  <c:v>199502.52</c:v>
                </c:pt>
                <c:pt idx="1500">
                  <c:v>202090.22</c:v>
                </c:pt>
                <c:pt idx="1503">
                  <c:v>204285.56</c:v>
                </c:pt>
                <c:pt idx="1506">
                  <c:v>208580.88</c:v>
                </c:pt>
                <c:pt idx="1509">
                  <c:v>195020.76</c:v>
                </c:pt>
                <c:pt idx="1512">
                  <c:v>203072.32</c:v>
                </c:pt>
                <c:pt idx="1515">
                  <c:v>203984.91</c:v>
                </c:pt>
                <c:pt idx="1518">
                  <c:v>200307.55</c:v>
                </c:pt>
                <c:pt idx="1521">
                  <c:v>203877.2</c:v>
                </c:pt>
                <c:pt idx="1524">
                  <c:v>202603.04</c:v>
                </c:pt>
                <c:pt idx="1527">
                  <c:v>192885.64</c:v>
                </c:pt>
                <c:pt idx="1530">
                  <c:v>211046.31</c:v>
                </c:pt>
                <c:pt idx="1533">
                  <c:v>200237.57</c:v>
                </c:pt>
                <c:pt idx="1536">
                  <c:v>197798.82</c:v>
                </c:pt>
                <c:pt idx="1539">
                  <c:v>198455.7</c:v>
                </c:pt>
                <c:pt idx="1542">
                  <c:v>194591.21</c:v>
                </c:pt>
                <c:pt idx="1545">
                  <c:v>190601.84</c:v>
                </c:pt>
                <c:pt idx="1548">
                  <c:v>205916.7</c:v>
                </c:pt>
                <c:pt idx="1551">
                  <c:v>205387.44</c:v>
                </c:pt>
                <c:pt idx="1554">
                  <c:v>205663.46</c:v>
                </c:pt>
                <c:pt idx="1557">
                  <c:v>181386.86</c:v>
                </c:pt>
                <c:pt idx="1560">
                  <c:v>195260.76</c:v>
                </c:pt>
                <c:pt idx="1563">
                  <c:v>202353.96</c:v>
                </c:pt>
                <c:pt idx="1566">
                  <c:v>197998.93</c:v>
                </c:pt>
                <c:pt idx="1569">
                  <c:v>185153.45</c:v>
                </c:pt>
                <c:pt idx="1572">
                  <c:v>204811.96</c:v>
                </c:pt>
                <c:pt idx="1575">
                  <c:v>192404.46</c:v>
                </c:pt>
                <c:pt idx="1578">
                  <c:v>205472.83</c:v>
                </c:pt>
                <c:pt idx="1581">
                  <c:v>206379.76</c:v>
                </c:pt>
                <c:pt idx="1584">
                  <c:v>193058.25</c:v>
                </c:pt>
                <c:pt idx="1587">
                  <c:v>183899.79</c:v>
                </c:pt>
                <c:pt idx="1590">
                  <c:v>204345.2</c:v>
                </c:pt>
                <c:pt idx="1593">
                  <c:v>199915.4</c:v>
                </c:pt>
                <c:pt idx="1596">
                  <c:v>200205.17</c:v>
                </c:pt>
                <c:pt idx="1599">
                  <c:v>198749.1</c:v>
                </c:pt>
                <c:pt idx="1602">
                  <c:v>200446.67</c:v>
                </c:pt>
                <c:pt idx="1605">
                  <c:v>198954.26</c:v>
                </c:pt>
                <c:pt idx="1608">
                  <c:v>204018.6</c:v>
                </c:pt>
                <c:pt idx="1611">
                  <c:v>187119.06</c:v>
                </c:pt>
                <c:pt idx="1614">
                  <c:v>195575.34</c:v>
                </c:pt>
                <c:pt idx="1617">
                  <c:v>201826.21</c:v>
                </c:pt>
                <c:pt idx="1620">
                  <c:v>192809.07</c:v>
                </c:pt>
                <c:pt idx="1623">
                  <c:v>210930.33</c:v>
                </c:pt>
                <c:pt idx="1626">
                  <c:v>184406.39999999999</c:v>
                </c:pt>
                <c:pt idx="1629">
                  <c:v>194329.54</c:v>
                </c:pt>
                <c:pt idx="1632">
                  <c:v>206988.85</c:v>
                </c:pt>
                <c:pt idx="1635">
                  <c:v>193252.99</c:v>
                </c:pt>
                <c:pt idx="1638">
                  <c:v>183428.28</c:v>
                </c:pt>
                <c:pt idx="1641">
                  <c:v>202354.39</c:v>
                </c:pt>
                <c:pt idx="1644">
                  <c:v>204401.15</c:v>
                </c:pt>
                <c:pt idx="1647">
                  <c:v>200336.6</c:v>
                </c:pt>
                <c:pt idx="1650">
                  <c:v>189346.16</c:v>
                </c:pt>
                <c:pt idx="1653">
                  <c:v>193653.67</c:v>
                </c:pt>
                <c:pt idx="1656">
                  <c:v>200034.25</c:v>
                </c:pt>
                <c:pt idx="1659">
                  <c:v>198002.45</c:v>
                </c:pt>
                <c:pt idx="1662">
                  <c:v>194566.5</c:v>
                </c:pt>
                <c:pt idx="1665">
                  <c:v>191466.36</c:v>
                </c:pt>
                <c:pt idx="1668">
                  <c:v>204663.84</c:v>
                </c:pt>
                <c:pt idx="1671">
                  <c:v>179594.42</c:v>
                </c:pt>
                <c:pt idx="1674">
                  <c:v>197261.59</c:v>
                </c:pt>
                <c:pt idx="1677">
                  <c:v>206113.32</c:v>
                </c:pt>
                <c:pt idx="1680">
                  <c:v>190514.58</c:v>
                </c:pt>
                <c:pt idx="1683">
                  <c:v>211600.3</c:v>
                </c:pt>
                <c:pt idx="1686">
                  <c:v>208515.76</c:v>
                </c:pt>
                <c:pt idx="1689">
                  <c:v>188556.93</c:v>
                </c:pt>
                <c:pt idx="1692">
                  <c:v>194967</c:v>
                </c:pt>
                <c:pt idx="1695">
                  <c:v>200167.84</c:v>
                </c:pt>
                <c:pt idx="1698">
                  <c:v>195478.38</c:v>
                </c:pt>
                <c:pt idx="1701">
                  <c:v>197691.46</c:v>
                </c:pt>
                <c:pt idx="1704">
                  <c:v>194054.66</c:v>
                </c:pt>
                <c:pt idx="1707">
                  <c:v>200147.5</c:v>
                </c:pt>
                <c:pt idx="1710">
                  <c:v>211708.98</c:v>
                </c:pt>
                <c:pt idx="1713">
                  <c:v>201276.52</c:v>
                </c:pt>
                <c:pt idx="1716">
                  <c:v>195733.31</c:v>
                </c:pt>
                <c:pt idx="1719">
                  <c:v>200843.45</c:v>
                </c:pt>
                <c:pt idx="1722">
                  <c:v>201490.77</c:v>
                </c:pt>
                <c:pt idx="1725">
                  <c:v>195471.47</c:v>
                </c:pt>
                <c:pt idx="1728">
                  <c:v>177422.07</c:v>
                </c:pt>
                <c:pt idx="1731">
                  <c:v>204750.29</c:v>
                </c:pt>
                <c:pt idx="1734">
                  <c:v>202943.9</c:v>
                </c:pt>
                <c:pt idx="1737">
                  <c:v>203918.48</c:v>
                </c:pt>
                <c:pt idx="1740">
                  <c:v>205687.25</c:v>
                </c:pt>
                <c:pt idx="1743">
                  <c:v>189149.61</c:v>
                </c:pt>
                <c:pt idx="1746">
                  <c:v>178141.43</c:v>
                </c:pt>
                <c:pt idx="1749">
                  <c:v>200432.89</c:v>
                </c:pt>
                <c:pt idx="1752">
                  <c:v>214475.09</c:v>
                </c:pt>
                <c:pt idx="1755">
                  <c:v>196682.31</c:v>
                </c:pt>
                <c:pt idx="1758">
                  <c:v>203731</c:v>
                </c:pt>
                <c:pt idx="1761">
                  <c:v>192108.49</c:v>
                </c:pt>
                <c:pt idx="1764">
                  <c:v>202276.44</c:v>
                </c:pt>
                <c:pt idx="1767">
                  <c:v>195215.62</c:v>
                </c:pt>
                <c:pt idx="1770">
                  <c:v>190757.58</c:v>
                </c:pt>
                <c:pt idx="1773">
                  <c:v>175698.83</c:v>
                </c:pt>
                <c:pt idx="1776">
                  <c:v>194165.43</c:v>
                </c:pt>
                <c:pt idx="1779">
                  <c:v>200271.53</c:v>
                </c:pt>
                <c:pt idx="1782">
                  <c:v>184870.06</c:v>
                </c:pt>
                <c:pt idx="1785">
                  <c:v>205338.93</c:v>
                </c:pt>
                <c:pt idx="1788">
                  <c:v>201103.11</c:v>
                </c:pt>
                <c:pt idx="1791">
                  <c:v>198811.5</c:v>
                </c:pt>
                <c:pt idx="1794">
                  <c:v>183881.94</c:v>
                </c:pt>
                <c:pt idx="1797">
                  <c:v>192716.38</c:v>
                </c:pt>
                <c:pt idx="1800">
                  <c:v>210737.12</c:v>
                </c:pt>
                <c:pt idx="1803">
                  <c:v>187207.59</c:v>
                </c:pt>
                <c:pt idx="1806">
                  <c:v>202294.13</c:v>
                </c:pt>
                <c:pt idx="1809">
                  <c:v>194063.61</c:v>
                </c:pt>
                <c:pt idx="1812">
                  <c:v>195364.45</c:v>
                </c:pt>
                <c:pt idx="1815">
                  <c:v>184917.22</c:v>
                </c:pt>
                <c:pt idx="1818">
                  <c:v>199021.59</c:v>
                </c:pt>
                <c:pt idx="1821">
                  <c:v>195457.56</c:v>
                </c:pt>
                <c:pt idx="1824">
                  <c:v>205434.52</c:v>
                </c:pt>
                <c:pt idx="1827">
                  <c:v>204694.29</c:v>
                </c:pt>
                <c:pt idx="1830">
                  <c:v>196082.43</c:v>
                </c:pt>
                <c:pt idx="1833">
                  <c:v>176759.25</c:v>
                </c:pt>
                <c:pt idx="1836">
                  <c:v>204296.59</c:v>
                </c:pt>
                <c:pt idx="1839">
                  <c:v>198243.72</c:v>
                </c:pt>
                <c:pt idx="1842">
                  <c:v>204848.09</c:v>
                </c:pt>
                <c:pt idx="1845">
                  <c:v>202865.78</c:v>
                </c:pt>
                <c:pt idx="1848">
                  <c:v>200668.66</c:v>
                </c:pt>
                <c:pt idx="1851">
                  <c:v>202133.33</c:v>
                </c:pt>
                <c:pt idx="1854">
                  <c:v>198557.08</c:v>
                </c:pt>
                <c:pt idx="1857">
                  <c:v>200850.97</c:v>
                </c:pt>
                <c:pt idx="1860">
                  <c:v>203803.22</c:v>
                </c:pt>
                <c:pt idx="1863">
                  <c:v>193051.01</c:v>
                </c:pt>
                <c:pt idx="1866">
                  <c:v>193518.51</c:v>
                </c:pt>
                <c:pt idx="1869">
                  <c:v>196262.88</c:v>
                </c:pt>
                <c:pt idx="1872">
                  <c:v>203365.87</c:v>
                </c:pt>
                <c:pt idx="1875">
                  <c:v>195791.38</c:v>
                </c:pt>
                <c:pt idx="1878">
                  <c:v>199318.45</c:v>
                </c:pt>
                <c:pt idx="1881">
                  <c:v>216361.15</c:v>
                </c:pt>
                <c:pt idx="1884">
                  <c:v>184805.44</c:v>
                </c:pt>
                <c:pt idx="1887">
                  <c:v>196620.5</c:v>
                </c:pt>
                <c:pt idx="1890">
                  <c:v>191147.79</c:v>
                </c:pt>
                <c:pt idx="1893">
                  <c:v>191421.74</c:v>
                </c:pt>
                <c:pt idx="1896">
                  <c:v>210209.07</c:v>
                </c:pt>
                <c:pt idx="1899">
                  <c:v>203853.49</c:v>
                </c:pt>
                <c:pt idx="1902">
                  <c:v>202356.89</c:v>
                </c:pt>
                <c:pt idx="1905">
                  <c:v>211950.63</c:v>
                </c:pt>
                <c:pt idx="1908">
                  <c:v>195205.58</c:v>
                </c:pt>
                <c:pt idx="1911">
                  <c:v>195400.65</c:v>
                </c:pt>
                <c:pt idx="1914">
                  <c:v>203538.07</c:v>
                </c:pt>
                <c:pt idx="1917">
                  <c:v>203641.14</c:v>
                </c:pt>
                <c:pt idx="1920">
                  <c:v>177552.93</c:v>
                </c:pt>
                <c:pt idx="1923">
                  <c:v>205167.47</c:v>
                </c:pt>
                <c:pt idx="1926">
                  <c:v>189854.01</c:v>
                </c:pt>
                <c:pt idx="1929">
                  <c:v>200787.54</c:v>
                </c:pt>
                <c:pt idx="1932">
                  <c:v>212066.44</c:v>
                </c:pt>
                <c:pt idx="1935">
                  <c:v>200370.58</c:v>
                </c:pt>
                <c:pt idx="1938">
                  <c:v>205992.17</c:v>
                </c:pt>
                <c:pt idx="1941">
                  <c:v>195210.65</c:v>
                </c:pt>
                <c:pt idx="1944">
                  <c:v>181082.9</c:v>
                </c:pt>
                <c:pt idx="1947">
                  <c:v>208314.36</c:v>
                </c:pt>
                <c:pt idx="1950">
                  <c:v>195609.62</c:v>
                </c:pt>
                <c:pt idx="1953">
                  <c:v>195243.09</c:v>
                </c:pt>
                <c:pt idx="1956">
                  <c:v>204950.02</c:v>
                </c:pt>
                <c:pt idx="1959">
                  <c:v>202793.71</c:v>
                </c:pt>
                <c:pt idx="1962">
                  <c:v>200995.29</c:v>
                </c:pt>
                <c:pt idx="1965">
                  <c:v>191655.84</c:v>
                </c:pt>
                <c:pt idx="1968">
                  <c:v>194489.65</c:v>
                </c:pt>
                <c:pt idx="1971">
                  <c:v>197267.42</c:v>
                </c:pt>
                <c:pt idx="1974">
                  <c:v>192463.68</c:v>
                </c:pt>
                <c:pt idx="1977">
                  <c:v>194800.83</c:v>
                </c:pt>
                <c:pt idx="1980">
                  <c:v>195539.24</c:v>
                </c:pt>
                <c:pt idx="1983">
                  <c:v>194442.19</c:v>
                </c:pt>
                <c:pt idx="1986">
                  <c:v>197796.36</c:v>
                </c:pt>
                <c:pt idx="1989">
                  <c:v>202656.62</c:v>
                </c:pt>
                <c:pt idx="1992">
                  <c:v>178356.11</c:v>
                </c:pt>
                <c:pt idx="1995">
                  <c:v>204560.87</c:v>
                </c:pt>
                <c:pt idx="1998">
                  <c:v>205395.58</c:v>
                </c:pt>
                <c:pt idx="2001">
                  <c:v>197409.01</c:v>
                </c:pt>
                <c:pt idx="2004">
                  <c:v>189381.78</c:v>
                </c:pt>
                <c:pt idx="2007">
                  <c:v>213914.93</c:v>
                </c:pt>
                <c:pt idx="2010">
                  <c:v>189920.02</c:v>
                </c:pt>
                <c:pt idx="2013">
                  <c:v>214616.95999999999</c:v>
                </c:pt>
                <c:pt idx="2016">
                  <c:v>202573.29</c:v>
                </c:pt>
                <c:pt idx="2019">
                  <c:v>191131.26</c:v>
                </c:pt>
                <c:pt idx="2022">
                  <c:v>192280.75</c:v>
                </c:pt>
                <c:pt idx="2025">
                  <c:v>200690.25</c:v>
                </c:pt>
                <c:pt idx="2028">
                  <c:v>205212.58</c:v>
                </c:pt>
                <c:pt idx="2031">
                  <c:v>197020.48</c:v>
                </c:pt>
                <c:pt idx="2034">
                  <c:v>207977.23</c:v>
                </c:pt>
                <c:pt idx="2037">
                  <c:v>198921.48</c:v>
                </c:pt>
                <c:pt idx="2040">
                  <c:v>202506.26</c:v>
                </c:pt>
                <c:pt idx="2043">
                  <c:v>203379.83</c:v>
                </c:pt>
                <c:pt idx="2046">
                  <c:v>193833.47</c:v>
                </c:pt>
                <c:pt idx="2049">
                  <c:v>195259.75</c:v>
                </c:pt>
                <c:pt idx="2052">
                  <c:v>210967.78</c:v>
                </c:pt>
                <c:pt idx="2055">
                  <c:v>195563.2</c:v>
                </c:pt>
                <c:pt idx="2058">
                  <c:v>197981.98</c:v>
                </c:pt>
                <c:pt idx="2061">
                  <c:v>199403.87</c:v>
                </c:pt>
                <c:pt idx="2064">
                  <c:v>194641.43</c:v>
                </c:pt>
                <c:pt idx="2067">
                  <c:v>193406.72</c:v>
                </c:pt>
                <c:pt idx="2070">
                  <c:v>203149.58</c:v>
                </c:pt>
                <c:pt idx="2073">
                  <c:v>198893.94</c:v>
                </c:pt>
                <c:pt idx="2076">
                  <c:v>188715.63</c:v>
                </c:pt>
                <c:pt idx="2079">
                  <c:v>200499.13</c:v>
                </c:pt>
                <c:pt idx="2082">
                  <c:v>198014.7</c:v>
                </c:pt>
                <c:pt idx="2085">
                  <c:v>200843.81</c:v>
                </c:pt>
                <c:pt idx="2088">
                  <c:v>195830.13</c:v>
                </c:pt>
                <c:pt idx="2091">
                  <c:v>190064.1</c:v>
                </c:pt>
                <c:pt idx="2094">
                  <c:v>190184.68</c:v>
                </c:pt>
                <c:pt idx="2097">
                  <c:v>215762.38</c:v>
                </c:pt>
                <c:pt idx="2100">
                  <c:v>193547.67</c:v>
                </c:pt>
                <c:pt idx="2103">
                  <c:v>190203.37</c:v>
                </c:pt>
                <c:pt idx="2106">
                  <c:v>204370.47</c:v>
                </c:pt>
                <c:pt idx="2109">
                  <c:v>204509.49</c:v>
                </c:pt>
                <c:pt idx="2112">
                  <c:v>187902.25</c:v>
                </c:pt>
                <c:pt idx="2115">
                  <c:v>193503.28</c:v>
                </c:pt>
                <c:pt idx="2118">
                  <c:v>194855.2</c:v>
                </c:pt>
                <c:pt idx="2121">
                  <c:v>193562.94</c:v>
                </c:pt>
                <c:pt idx="2124">
                  <c:v>199155.25</c:v>
                </c:pt>
                <c:pt idx="2127">
                  <c:v>205571.29</c:v>
                </c:pt>
                <c:pt idx="2130">
                  <c:v>194381.74</c:v>
                </c:pt>
                <c:pt idx="2133">
                  <c:v>199533.37</c:v>
                </c:pt>
                <c:pt idx="2136">
                  <c:v>185372.33</c:v>
                </c:pt>
                <c:pt idx="2139">
                  <c:v>188632.05</c:v>
                </c:pt>
                <c:pt idx="2142">
                  <c:v>195455.69</c:v>
                </c:pt>
                <c:pt idx="2145">
                  <c:v>197260.59</c:v>
                </c:pt>
                <c:pt idx="2148">
                  <c:v>180719.15</c:v>
                </c:pt>
                <c:pt idx="2151">
                  <c:v>203350.46</c:v>
                </c:pt>
                <c:pt idx="2154">
                  <c:v>206838.34</c:v>
                </c:pt>
                <c:pt idx="2157">
                  <c:v>205616.55</c:v>
                </c:pt>
                <c:pt idx="2160">
                  <c:v>203733.72</c:v>
                </c:pt>
              </c:numCache>
            </c:numRef>
          </c:val>
          <c:smooth val="0"/>
          <c:extLst>
            <c:ext xmlns:c16="http://schemas.microsoft.com/office/drawing/2014/chart" uri="{C3380CC4-5D6E-409C-BE32-E72D297353CC}">
              <c16:uniqueId val="{00000000-CF49-F04F-9BED-78DA2C4A22FD}"/>
            </c:ext>
          </c:extLst>
        </c:ser>
        <c:ser>
          <c:idx val="1"/>
          <c:order val="1"/>
          <c:tx>
            <c:strRef>
              <c:f>writes!$C$1</c:f>
              <c:strCache>
                <c:ptCount val="1"/>
                <c:pt idx="0">
                  <c:v>MySQL</c:v>
                </c:pt>
              </c:strCache>
            </c:strRef>
          </c:tx>
          <c:spPr>
            <a:ln w="12700">
              <a:solidFill>
                <a:srgbClr val="007DBC"/>
              </a:solidFill>
            </a:ln>
          </c:spPr>
          <c:marker>
            <c:symbol val="none"/>
          </c:marker>
          <c:cat>
            <c:strRef>
              <c:f>writes!$A:$A</c:f>
              <c:strCache>
                <c:ptCount val="2162"/>
                <c:pt idx="0">
                  <c:v>Time</c:v>
                </c:pt>
                <c:pt idx="1">
                  <c:v>2</c:v>
                </c:pt>
                <c:pt idx="2">
                  <c:v>4</c:v>
                </c:pt>
                <c:pt idx="3">
                  <c:v>5</c:v>
                </c:pt>
                <c:pt idx="4">
                  <c:v>6</c:v>
                </c:pt>
                <c:pt idx="5">
                  <c:v>8</c:v>
                </c:pt>
                <c:pt idx="6">
                  <c:v>10</c:v>
                </c:pt>
                <c:pt idx="7">
                  <c:v>12</c:v>
                </c:pt>
                <c:pt idx="8">
                  <c:v>14</c:v>
                </c:pt>
                <c:pt idx="9">
                  <c:v>15</c:v>
                </c:pt>
                <c:pt idx="10">
                  <c:v>16</c:v>
                </c:pt>
                <c:pt idx="11">
                  <c:v>18</c:v>
                </c:pt>
                <c:pt idx="12">
                  <c:v>20</c:v>
                </c:pt>
                <c:pt idx="13">
                  <c:v>22</c:v>
                </c:pt>
                <c:pt idx="14">
                  <c:v>24</c:v>
                </c:pt>
                <c:pt idx="15">
                  <c:v>25</c:v>
                </c:pt>
                <c:pt idx="16">
                  <c:v>26</c:v>
                </c:pt>
                <c:pt idx="17">
                  <c:v>28</c:v>
                </c:pt>
                <c:pt idx="18">
                  <c:v>30</c:v>
                </c:pt>
                <c:pt idx="19">
                  <c:v>32</c:v>
                </c:pt>
                <c:pt idx="20">
                  <c:v>34</c:v>
                </c:pt>
                <c:pt idx="21">
                  <c:v>35</c:v>
                </c:pt>
                <c:pt idx="22">
                  <c:v>36</c:v>
                </c:pt>
                <c:pt idx="23">
                  <c:v>38</c:v>
                </c:pt>
                <c:pt idx="24">
                  <c:v>40</c:v>
                </c:pt>
                <c:pt idx="25">
                  <c:v>42</c:v>
                </c:pt>
                <c:pt idx="26">
                  <c:v>44</c:v>
                </c:pt>
                <c:pt idx="27">
                  <c:v>45</c:v>
                </c:pt>
                <c:pt idx="28">
                  <c:v>46</c:v>
                </c:pt>
                <c:pt idx="29">
                  <c:v>48</c:v>
                </c:pt>
                <c:pt idx="30">
                  <c:v>50</c:v>
                </c:pt>
                <c:pt idx="31">
                  <c:v>52</c:v>
                </c:pt>
                <c:pt idx="32">
                  <c:v>54</c:v>
                </c:pt>
                <c:pt idx="33">
                  <c:v>55</c:v>
                </c:pt>
                <c:pt idx="34">
                  <c:v>56</c:v>
                </c:pt>
                <c:pt idx="35">
                  <c:v>58</c:v>
                </c:pt>
                <c:pt idx="36">
                  <c:v>60</c:v>
                </c:pt>
                <c:pt idx="37">
                  <c:v>62</c:v>
                </c:pt>
                <c:pt idx="38">
                  <c:v>64</c:v>
                </c:pt>
                <c:pt idx="39">
                  <c:v>65</c:v>
                </c:pt>
                <c:pt idx="40">
                  <c:v>66</c:v>
                </c:pt>
                <c:pt idx="41">
                  <c:v>68</c:v>
                </c:pt>
                <c:pt idx="42">
                  <c:v>70</c:v>
                </c:pt>
                <c:pt idx="43">
                  <c:v>72</c:v>
                </c:pt>
                <c:pt idx="44">
                  <c:v>74</c:v>
                </c:pt>
                <c:pt idx="45">
                  <c:v>75</c:v>
                </c:pt>
                <c:pt idx="46">
                  <c:v>76</c:v>
                </c:pt>
                <c:pt idx="47">
                  <c:v>78</c:v>
                </c:pt>
                <c:pt idx="48">
                  <c:v>80</c:v>
                </c:pt>
                <c:pt idx="49">
                  <c:v>82</c:v>
                </c:pt>
                <c:pt idx="50">
                  <c:v>84</c:v>
                </c:pt>
                <c:pt idx="51">
                  <c:v>85</c:v>
                </c:pt>
                <c:pt idx="52">
                  <c:v>86</c:v>
                </c:pt>
                <c:pt idx="53">
                  <c:v>88</c:v>
                </c:pt>
                <c:pt idx="54">
                  <c:v>90</c:v>
                </c:pt>
                <c:pt idx="55">
                  <c:v>92</c:v>
                </c:pt>
                <c:pt idx="56">
                  <c:v>94</c:v>
                </c:pt>
                <c:pt idx="57">
                  <c:v>95</c:v>
                </c:pt>
                <c:pt idx="58">
                  <c:v>96</c:v>
                </c:pt>
                <c:pt idx="59">
                  <c:v>98</c:v>
                </c:pt>
                <c:pt idx="60">
                  <c:v>100</c:v>
                </c:pt>
                <c:pt idx="61">
                  <c:v>102</c:v>
                </c:pt>
                <c:pt idx="62">
                  <c:v>104</c:v>
                </c:pt>
                <c:pt idx="63">
                  <c:v>105</c:v>
                </c:pt>
                <c:pt idx="64">
                  <c:v>106</c:v>
                </c:pt>
                <c:pt idx="65">
                  <c:v>108</c:v>
                </c:pt>
                <c:pt idx="66">
                  <c:v>110</c:v>
                </c:pt>
                <c:pt idx="67">
                  <c:v>112</c:v>
                </c:pt>
                <c:pt idx="68">
                  <c:v>114</c:v>
                </c:pt>
                <c:pt idx="69">
                  <c:v>115</c:v>
                </c:pt>
                <c:pt idx="70">
                  <c:v>116</c:v>
                </c:pt>
                <c:pt idx="71">
                  <c:v>118</c:v>
                </c:pt>
                <c:pt idx="72">
                  <c:v>120</c:v>
                </c:pt>
                <c:pt idx="73">
                  <c:v>122</c:v>
                </c:pt>
                <c:pt idx="74">
                  <c:v>124</c:v>
                </c:pt>
                <c:pt idx="75">
                  <c:v>125</c:v>
                </c:pt>
                <c:pt idx="76">
                  <c:v>126</c:v>
                </c:pt>
                <c:pt idx="77">
                  <c:v>128</c:v>
                </c:pt>
                <c:pt idx="78">
                  <c:v>130</c:v>
                </c:pt>
                <c:pt idx="79">
                  <c:v>132</c:v>
                </c:pt>
                <c:pt idx="80">
                  <c:v>134</c:v>
                </c:pt>
                <c:pt idx="81">
                  <c:v>135</c:v>
                </c:pt>
                <c:pt idx="82">
                  <c:v>136</c:v>
                </c:pt>
                <c:pt idx="83">
                  <c:v>138</c:v>
                </c:pt>
                <c:pt idx="84">
                  <c:v>140</c:v>
                </c:pt>
                <c:pt idx="85">
                  <c:v>142</c:v>
                </c:pt>
                <c:pt idx="86">
                  <c:v>144</c:v>
                </c:pt>
                <c:pt idx="87">
                  <c:v>145</c:v>
                </c:pt>
                <c:pt idx="88">
                  <c:v>146</c:v>
                </c:pt>
                <c:pt idx="89">
                  <c:v>148</c:v>
                </c:pt>
                <c:pt idx="90">
                  <c:v>150</c:v>
                </c:pt>
                <c:pt idx="91">
                  <c:v>152</c:v>
                </c:pt>
                <c:pt idx="92">
                  <c:v>154</c:v>
                </c:pt>
                <c:pt idx="93">
                  <c:v>155</c:v>
                </c:pt>
                <c:pt idx="94">
                  <c:v>156</c:v>
                </c:pt>
                <c:pt idx="95">
                  <c:v>158</c:v>
                </c:pt>
                <c:pt idx="96">
                  <c:v>160</c:v>
                </c:pt>
                <c:pt idx="97">
                  <c:v>162</c:v>
                </c:pt>
                <c:pt idx="98">
                  <c:v>164</c:v>
                </c:pt>
                <c:pt idx="99">
                  <c:v>165</c:v>
                </c:pt>
                <c:pt idx="100">
                  <c:v>166</c:v>
                </c:pt>
                <c:pt idx="101">
                  <c:v>168</c:v>
                </c:pt>
                <c:pt idx="102">
                  <c:v>170</c:v>
                </c:pt>
                <c:pt idx="103">
                  <c:v>172</c:v>
                </c:pt>
                <c:pt idx="104">
                  <c:v>174</c:v>
                </c:pt>
                <c:pt idx="105">
                  <c:v>175</c:v>
                </c:pt>
                <c:pt idx="106">
                  <c:v>176</c:v>
                </c:pt>
                <c:pt idx="107">
                  <c:v>178</c:v>
                </c:pt>
                <c:pt idx="108">
                  <c:v>180</c:v>
                </c:pt>
                <c:pt idx="109">
                  <c:v>182</c:v>
                </c:pt>
                <c:pt idx="110">
                  <c:v>184</c:v>
                </c:pt>
                <c:pt idx="111">
                  <c:v>185</c:v>
                </c:pt>
                <c:pt idx="112">
                  <c:v>186</c:v>
                </c:pt>
                <c:pt idx="113">
                  <c:v>188</c:v>
                </c:pt>
                <c:pt idx="114">
                  <c:v>190</c:v>
                </c:pt>
                <c:pt idx="115">
                  <c:v>192</c:v>
                </c:pt>
                <c:pt idx="116">
                  <c:v>194</c:v>
                </c:pt>
                <c:pt idx="117">
                  <c:v>195</c:v>
                </c:pt>
                <c:pt idx="118">
                  <c:v>196</c:v>
                </c:pt>
                <c:pt idx="119">
                  <c:v>198</c:v>
                </c:pt>
                <c:pt idx="120">
                  <c:v>200</c:v>
                </c:pt>
                <c:pt idx="121">
                  <c:v>202</c:v>
                </c:pt>
                <c:pt idx="122">
                  <c:v>204</c:v>
                </c:pt>
                <c:pt idx="123">
                  <c:v>205</c:v>
                </c:pt>
                <c:pt idx="124">
                  <c:v>206</c:v>
                </c:pt>
                <c:pt idx="125">
                  <c:v>208</c:v>
                </c:pt>
                <c:pt idx="126">
                  <c:v>210</c:v>
                </c:pt>
                <c:pt idx="127">
                  <c:v>212</c:v>
                </c:pt>
                <c:pt idx="128">
                  <c:v>214</c:v>
                </c:pt>
                <c:pt idx="129">
                  <c:v>215</c:v>
                </c:pt>
                <c:pt idx="130">
                  <c:v>216</c:v>
                </c:pt>
                <c:pt idx="131">
                  <c:v>218</c:v>
                </c:pt>
                <c:pt idx="132">
                  <c:v>220</c:v>
                </c:pt>
                <c:pt idx="133">
                  <c:v>222</c:v>
                </c:pt>
                <c:pt idx="134">
                  <c:v>224</c:v>
                </c:pt>
                <c:pt idx="135">
                  <c:v>225</c:v>
                </c:pt>
                <c:pt idx="136">
                  <c:v>226</c:v>
                </c:pt>
                <c:pt idx="137">
                  <c:v>228</c:v>
                </c:pt>
                <c:pt idx="138">
                  <c:v>230</c:v>
                </c:pt>
                <c:pt idx="139">
                  <c:v>232</c:v>
                </c:pt>
                <c:pt idx="140">
                  <c:v>234</c:v>
                </c:pt>
                <c:pt idx="141">
                  <c:v>235</c:v>
                </c:pt>
                <c:pt idx="142">
                  <c:v>236</c:v>
                </c:pt>
                <c:pt idx="143">
                  <c:v>238</c:v>
                </c:pt>
                <c:pt idx="144">
                  <c:v>240</c:v>
                </c:pt>
                <c:pt idx="145">
                  <c:v>242</c:v>
                </c:pt>
                <c:pt idx="146">
                  <c:v>244</c:v>
                </c:pt>
                <c:pt idx="147">
                  <c:v>245</c:v>
                </c:pt>
                <c:pt idx="148">
                  <c:v>246</c:v>
                </c:pt>
                <c:pt idx="149">
                  <c:v>248</c:v>
                </c:pt>
                <c:pt idx="150">
                  <c:v>250</c:v>
                </c:pt>
                <c:pt idx="151">
                  <c:v>252</c:v>
                </c:pt>
                <c:pt idx="152">
                  <c:v>254</c:v>
                </c:pt>
                <c:pt idx="153">
                  <c:v>255</c:v>
                </c:pt>
                <c:pt idx="154">
                  <c:v>256</c:v>
                </c:pt>
                <c:pt idx="155">
                  <c:v>258</c:v>
                </c:pt>
                <c:pt idx="156">
                  <c:v>260</c:v>
                </c:pt>
                <c:pt idx="157">
                  <c:v>262</c:v>
                </c:pt>
                <c:pt idx="158">
                  <c:v>264</c:v>
                </c:pt>
                <c:pt idx="159">
                  <c:v>265</c:v>
                </c:pt>
                <c:pt idx="160">
                  <c:v>266</c:v>
                </c:pt>
                <c:pt idx="161">
                  <c:v>268</c:v>
                </c:pt>
                <c:pt idx="162">
                  <c:v>270</c:v>
                </c:pt>
                <c:pt idx="163">
                  <c:v>272</c:v>
                </c:pt>
                <c:pt idx="164">
                  <c:v>274</c:v>
                </c:pt>
                <c:pt idx="165">
                  <c:v>275</c:v>
                </c:pt>
                <c:pt idx="166">
                  <c:v>276</c:v>
                </c:pt>
                <c:pt idx="167">
                  <c:v>278</c:v>
                </c:pt>
                <c:pt idx="168">
                  <c:v>280</c:v>
                </c:pt>
                <c:pt idx="169">
                  <c:v>282</c:v>
                </c:pt>
                <c:pt idx="170">
                  <c:v>284</c:v>
                </c:pt>
                <c:pt idx="171">
                  <c:v>285</c:v>
                </c:pt>
                <c:pt idx="172">
                  <c:v>286</c:v>
                </c:pt>
                <c:pt idx="173">
                  <c:v>288</c:v>
                </c:pt>
                <c:pt idx="174">
                  <c:v>290</c:v>
                </c:pt>
                <c:pt idx="175">
                  <c:v>292</c:v>
                </c:pt>
                <c:pt idx="176">
                  <c:v>294</c:v>
                </c:pt>
                <c:pt idx="177">
                  <c:v>295</c:v>
                </c:pt>
                <c:pt idx="178">
                  <c:v>296</c:v>
                </c:pt>
                <c:pt idx="179">
                  <c:v>298</c:v>
                </c:pt>
                <c:pt idx="180">
                  <c:v>300</c:v>
                </c:pt>
                <c:pt idx="181">
                  <c:v>302</c:v>
                </c:pt>
                <c:pt idx="182">
                  <c:v>304</c:v>
                </c:pt>
                <c:pt idx="183">
                  <c:v>305</c:v>
                </c:pt>
                <c:pt idx="184">
                  <c:v>306</c:v>
                </c:pt>
                <c:pt idx="185">
                  <c:v>308</c:v>
                </c:pt>
                <c:pt idx="186">
                  <c:v>310</c:v>
                </c:pt>
                <c:pt idx="187">
                  <c:v>312</c:v>
                </c:pt>
                <c:pt idx="188">
                  <c:v>314</c:v>
                </c:pt>
                <c:pt idx="189">
                  <c:v>315</c:v>
                </c:pt>
                <c:pt idx="190">
                  <c:v>316</c:v>
                </c:pt>
                <c:pt idx="191">
                  <c:v>318</c:v>
                </c:pt>
                <c:pt idx="192">
                  <c:v>320</c:v>
                </c:pt>
                <c:pt idx="193">
                  <c:v>322</c:v>
                </c:pt>
                <c:pt idx="194">
                  <c:v>324</c:v>
                </c:pt>
                <c:pt idx="195">
                  <c:v>325</c:v>
                </c:pt>
                <c:pt idx="196">
                  <c:v>326</c:v>
                </c:pt>
                <c:pt idx="197">
                  <c:v>328</c:v>
                </c:pt>
                <c:pt idx="198">
                  <c:v>330</c:v>
                </c:pt>
                <c:pt idx="199">
                  <c:v>332</c:v>
                </c:pt>
                <c:pt idx="200">
                  <c:v>334</c:v>
                </c:pt>
                <c:pt idx="201">
                  <c:v>335</c:v>
                </c:pt>
                <c:pt idx="202">
                  <c:v>336</c:v>
                </c:pt>
                <c:pt idx="203">
                  <c:v>338</c:v>
                </c:pt>
                <c:pt idx="204">
                  <c:v>340</c:v>
                </c:pt>
                <c:pt idx="205">
                  <c:v>342</c:v>
                </c:pt>
                <c:pt idx="206">
                  <c:v>344</c:v>
                </c:pt>
                <c:pt idx="207">
                  <c:v>345</c:v>
                </c:pt>
                <c:pt idx="208">
                  <c:v>346</c:v>
                </c:pt>
                <c:pt idx="209">
                  <c:v>348</c:v>
                </c:pt>
                <c:pt idx="210">
                  <c:v>350</c:v>
                </c:pt>
                <c:pt idx="211">
                  <c:v>352</c:v>
                </c:pt>
                <c:pt idx="212">
                  <c:v>354</c:v>
                </c:pt>
                <c:pt idx="213">
                  <c:v>355</c:v>
                </c:pt>
                <c:pt idx="214">
                  <c:v>356</c:v>
                </c:pt>
                <c:pt idx="215">
                  <c:v>358</c:v>
                </c:pt>
                <c:pt idx="216">
                  <c:v>360</c:v>
                </c:pt>
                <c:pt idx="217">
                  <c:v>362</c:v>
                </c:pt>
                <c:pt idx="218">
                  <c:v>364</c:v>
                </c:pt>
                <c:pt idx="219">
                  <c:v>365</c:v>
                </c:pt>
                <c:pt idx="220">
                  <c:v>366</c:v>
                </c:pt>
                <c:pt idx="221">
                  <c:v>368</c:v>
                </c:pt>
                <c:pt idx="222">
                  <c:v>370</c:v>
                </c:pt>
                <c:pt idx="223">
                  <c:v>372</c:v>
                </c:pt>
                <c:pt idx="224">
                  <c:v>374</c:v>
                </c:pt>
                <c:pt idx="225">
                  <c:v>375</c:v>
                </c:pt>
                <c:pt idx="226">
                  <c:v>376</c:v>
                </c:pt>
                <c:pt idx="227">
                  <c:v>378</c:v>
                </c:pt>
                <c:pt idx="228">
                  <c:v>380</c:v>
                </c:pt>
                <c:pt idx="229">
                  <c:v>382</c:v>
                </c:pt>
                <c:pt idx="230">
                  <c:v>384</c:v>
                </c:pt>
                <c:pt idx="231">
                  <c:v>385</c:v>
                </c:pt>
                <c:pt idx="232">
                  <c:v>386</c:v>
                </c:pt>
                <c:pt idx="233">
                  <c:v>388</c:v>
                </c:pt>
                <c:pt idx="234">
                  <c:v>390</c:v>
                </c:pt>
                <c:pt idx="235">
                  <c:v>392</c:v>
                </c:pt>
                <c:pt idx="236">
                  <c:v>394</c:v>
                </c:pt>
                <c:pt idx="237">
                  <c:v>395</c:v>
                </c:pt>
                <c:pt idx="238">
                  <c:v>396</c:v>
                </c:pt>
                <c:pt idx="239">
                  <c:v>398</c:v>
                </c:pt>
                <c:pt idx="240">
                  <c:v>400</c:v>
                </c:pt>
                <c:pt idx="241">
                  <c:v>402</c:v>
                </c:pt>
                <c:pt idx="242">
                  <c:v>404</c:v>
                </c:pt>
                <c:pt idx="243">
                  <c:v>405</c:v>
                </c:pt>
                <c:pt idx="244">
                  <c:v>406</c:v>
                </c:pt>
                <c:pt idx="245">
                  <c:v>408</c:v>
                </c:pt>
                <c:pt idx="246">
                  <c:v>410</c:v>
                </c:pt>
                <c:pt idx="247">
                  <c:v>412</c:v>
                </c:pt>
                <c:pt idx="248">
                  <c:v>414</c:v>
                </c:pt>
                <c:pt idx="249">
                  <c:v>415</c:v>
                </c:pt>
                <c:pt idx="250">
                  <c:v>416</c:v>
                </c:pt>
                <c:pt idx="251">
                  <c:v>418</c:v>
                </c:pt>
                <c:pt idx="252">
                  <c:v>420</c:v>
                </c:pt>
                <c:pt idx="253">
                  <c:v>422</c:v>
                </c:pt>
                <c:pt idx="254">
                  <c:v>424</c:v>
                </c:pt>
                <c:pt idx="255">
                  <c:v>425</c:v>
                </c:pt>
                <c:pt idx="256">
                  <c:v>426</c:v>
                </c:pt>
                <c:pt idx="257">
                  <c:v>428</c:v>
                </c:pt>
                <c:pt idx="258">
                  <c:v>430</c:v>
                </c:pt>
                <c:pt idx="259">
                  <c:v>432</c:v>
                </c:pt>
                <c:pt idx="260">
                  <c:v>434</c:v>
                </c:pt>
                <c:pt idx="261">
                  <c:v>435</c:v>
                </c:pt>
                <c:pt idx="262">
                  <c:v>436</c:v>
                </c:pt>
                <c:pt idx="263">
                  <c:v>438</c:v>
                </c:pt>
                <c:pt idx="264">
                  <c:v>440</c:v>
                </c:pt>
                <c:pt idx="265">
                  <c:v>442</c:v>
                </c:pt>
                <c:pt idx="266">
                  <c:v>444</c:v>
                </c:pt>
                <c:pt idx="267">
                  <c:v>445</c:v>
                </c:pt>
                <c:pt idx="268">
                  <c:v>446</c:v>
                </c:pt>
                <c:pt idx="269">
                  <c:v>448</c:v>
                </c:pt>
                <c:pt idx="270">
                  <c:v>450</c:v>
                </c:pt>
                <c:pt idx="271">
                  <c:v>452</c:v>
                </c:pt>
                <c:pt idx="272">
                  <c:v>454</c:v>
                </c:pt>
                <c:pt idx="273">
                  <c:v>455</c:v>
                </c:pt>
                <c:pt idx="274">
                  <c:v>456</c:v>
                </c:pt>
                <c:pt idx="275">
                  <c:v>458</c:v>
                </c:pt>
                <c:pt idx="276">
                  <c:v>460</c:v>
                </c:pt>
                <c:pt idx="277">
                  <c:v>462</c:v>
                </c:pt>
                <c:pt idx="278">
                  <c:v>464</c:v>
                </c:pt>
                <c:pt idx="279">
                  <c:v>465</c:v>
                </c:pt>
                <c:pt idx="280">
                  <c:v>466</c:v>
                </c:pt>
                <c:pt idx="281">
                  <c:v>468</c:v>
                </c:pt>
                <c:pt idx="282">
                  <c:v>470</c:v>
                </c:pt>
                <c:pt idx="283">
                  <c:v>472</c:v>
                </c:pt>
                <c:pt idx="284">
                  <c:v>474</c:v>
                </c:pt>
                <c:pt idx="285">
                  <c:v>475</c:v>
                </c:pt>
                <c:pt idx="286">
                  <c:v>476</c:v>
                </c:pt>
                <c:pt idx="287">
                  <c:v>478</c:v>
                </c:pt>
                <c:pt idx="288">
                  <c:v>480</c:v>
                </c:pt>
                <c:pt idx="289">
                  <c:v>482</c:v>
                </c:pt>
                <c:pt idx="290">
                  <c:v>484</c:v>
                </c:pt>
                <c:pt idx="291">
                  <c:v>485</c:v>
                </c:pt>
                <c:pt idx="292">
                  <c:v>486</c:v>
                </c:pt>
                <c:pt idx="293">
                  <c:v>488</c:v>
                </c:pt>
                <c:pt idx="294">
                  <c:v>490</c:v>
                </c:pt>
                <c:pt idx="295">
                  <c:v>492</c:v>
                </c:pt>
                <c:pt idx="296">
                  <c:v>494</c:v>
                </c:pt>
                <c:pt idx="297">
                  <c:v>495</c:v>
                </c:pt>
                <c:pt idx="298">
                  <c:v>496</c:v>
                </c:pt>
                <c:pt idx="299">
                  <c:v>498</c:v>
                </c:pt>
                <c:pt idx="300">
                  <c:v>500</c:v>
                </c:pt>
                <c:pt idx="301">
                  <c:v>502</c:v>
                </c:pt>
                <c:pt idx="302">
                  <c:v>504</c:v>
                </c:pt>
                <c:pt idx="303">
                  <c:v>505</c:v>
                </c:pt>
                <c:pt idx="304">
                  <c:v>506</c:v>
                </c:pt>
                <c:pt idx="305">
                  <c:v>508</c:v>
                </c:pt>
                <c:pt idx="306">
                  <c:v>510</c:v>
                </c:pt>
                <c:pt idx="307">
                  <c:v>512</c:v>
                </c:pt>
                <c:pt idx="308">
                  <c:v>514</c:v>
                </c:pt>
                <c:pt idx="309">
                  <c:v>515</c:v>
                </c:pt>
                <c:pt idx="310">
                  <c:v>516</c:v>
                </c:pt>
                <c:pt idx="311">
                  <c:v>518</c:v>
                </c:pt>
                <c:pt idx="312">
                  <c:v>520</c:v>
                </c:pt>
                <c:pt idx="313">
                  <c:v>522</c:v>
                </c:pt>
                <c:pt idx="314">
                  <c:v>524</c:v>
                </c:pt>
                <c:pt idx="315">
                  <c:v>525</c:v>
                </c:pt>
                <c:pt idx="316">
                  <c:v>526</c:v>
                </c:pt>
                <c:pt idx="317">
                  <c:v>528</c:v>
                </c:pt>
                <c:pt idx="318">
                  <c:v>530</c:v>
                </c:pt>
                <c:pt idx="319">
                  <c:v>532</c:v>
                </c:pt>
                <c:pt idx="320">
                  <c:v>534</c:v>
                </c:pt>
                <c:pt idx="321">
                  <c:v>535</c:v>
                </c:pt>
                <c:pt idx="322">
                  <c:v>536</c:v>
                </c:pt>
                <c:pt idx="323">
                  <c:v>538</c:v>
                </c:pt>
                <c:pt idx="324">
                  <c:v>540</c:v>
                </c:pt>
                <c:pt idx="325">
                  <c:v>542</c:v>
                </c:pt>
                <c:pt idx="326">
                  <c:v>544</c:v>
                </c:pt>
                <c:pt idx="327">
                  <c:v>545</c:v>
                </c:pt>
                <c:pt idx="328">
                  <c:v>546</c:v>
                </c:pt>
                <c:pt idx="329">
                  <c:v>548</c:v>
                </c:pt>
                <c:pt idx="330">
                  <c:v>550</c:v>
                </c:pt>
                <c:pt idx="331">
                  <c:v>552</c:v>
                </c:pt>
                <c:pt idx="332">
                  <c:v>554</c:v>
                </c:pt>
                <c:pt idx="333">
                  <c:v>555</c:v>
                </c:pt>
                <c:pt idx="334">
                  <c:v>556</c:v>
                </c:pt>
                <c:pt idx="335">
                  <c:v>558</c:v>
                </c:pt>
                <c:pt idx="336">
                  <c:v>560</c:v>
                </c:pt>
                <c:pt idx="337">
                  <c:v>562</c:v>
                </c:pt>
                <c:pt idx="338">
                  <c:v>564</c:v>
                </c:pt>
                <c:pt idx="339">
                  <c:v>565</c:v>
                </c:pt>
                <c:pt idx="340">
                  <c:v>566</c:v>
                </c:pt>
                <c:pt idx="341">
                  <c:v>568</c:v>
                </c:pt>
                <c:pt idx="342">
                  <c:v>570</c:v>
                </c:pt>
                <c:pt idx="343">
                  <c:v>572</c:v>
                </c:pt>
                <c:pt idx="344">
                  <c:v>574</c:v>
                </c:pt>
                <c:pt idx="345">
                  <c:v>575</c:v>
                </c:pt>
                <c:pt idx="346">
                  <c:v>576</c:v>
                </c:pt>
                <c:pt idx="347">
                  <c:v>578</c:v>
                </c:pt>
                <c:pt idx="348">
                  <c:v>580</c:v>
                </c:pt>
                <c:pt idx="349">
                  <c:v>582</c:v>
                </c:pt>
                <c:pt idx="350">
                  <c:v>584</c:v>
                </c:pt>
                <c:pt idx="351">
                  <c:v>585</c:v>
                </c:pt>
                <c:pt idx="352">
                  <c:v>586</c:v>
                </c:pt>
                <c:pt idx="353">
                  <c:v>588</c:v>
                </c:pt>
                <c:pt idx="354">
                  <c:v>590</c:v>
                </c:pt>
                <c:pt idx="355">
                  <c:v>592</c:v>
                </c:pt>
                <c:pt idx="356">
                  <c:v>594</c:v>
                </c:pt>
                <c:pt idx="357">
                  <c:v>595</c:v>
                </c:pt>
                <c:pt idx="358">
                  <c:v>596</c:v>
                </c:pt>
                <c:pt idx="359">
                  <c:v>598</c:v>
                </c:pt>
                <c:pt idx="360">
                  <c:v>600</c:v>
                </c:pt>
                <c:pt idx="361">
                  <c:v>602</c:v>
                </c:pt>
                <c:pt idx="362">
                  <c:v>604</c:v>
                </c:pt>
                <c:pt idx="363">
                  <c:v>605</c:v>
                </c:pt>
                <c:pt idx="364">
                  <c:v>606</c:v>
                </c:pt>
                <c:pt idx="365">
                  <c:v>608</c:v>
                </c:pt>
                <c:pt idx="366">
                  <c:v>610</c:v>
                </c:pt>
                <c:pt idx="367">
                  <c:v>612</c:v>
                </c:pt>
                <c:pt idx="368">
                  <c:v>614</c:v>
                </c:pt>
                <c:pt idx="369">
                  <c:v>615</c:v>
                </c:pt>
                <c:pt idx="370">
                  <c:v>616</c:v>
                </c:pt>
                <c:pt idx="371">
                  <c:v>618</c:v>
                </c:pt>
                <c:pt idx="372">
                  <c:v>620</c:v>
                </c:pt>
                <c:pt idx="373">
                  <c:v>622</c:v>
                </c:pt>
                <c:pt idx="374">
                  <c:v>624</c:v>
                </c:pt>
                <c:pt idx="375">
                  <c:v>625</c:v>
                </c:pt>
                <c:pt idx="376">
                  <c:v>626</c:v>
                </c:pt>
                <c:pt idx="377">
                  <c:v>628</c:v>
                </c:pt>
                <c:pt idx="378">
                  <c:v>630</c:v>
                </c:pt>
                <c:pt idx="379">
                  <c:v>632</c:v>
                </c:pt>
                <c:pt idx="380">
                  <c:v>634</c:v>
                </c:pt>
                <c:pt idx="381">
                  <c:v>635</c:v>
                </c:pt>
                <c:pt idx="382">
                  <c:v>636</c:v>
                </c:pt>
                <c:pt idx="383">
                  <c:v>638</c:v>
                </c:pt>
                <c:pt idx="384">
                  <c:v>640</c:v>
                </c:pt>
                <c:pt idx="385">
                  <c:v>642</c:v>
                </c:pt>
                <c:pt idx="386">
                  <c:v>644</c:v>
                </c:pt>
                <c:pt idx="387">
                  <c:v>645</c:v>
                </c:pt>
                <c:pt idx="388">
                  <c:v>646</c:v>
                </c:pt>
                <c:pt idx="389">
                  <c:v>648</c:v>
                </c:pt>
                <c:pt idx="390">
                  <c:v>650</c:v>
                </c:pt>
                <c:pt idx="391">
                  <c:v>652</c:v>
                </c:pt>
                <c:pt idx="392">
                  <c:v>654</c:v>
                </c:pt>
                <c:pt idx="393">
                  <c:v>655</c:v>
                </c:pt>
                <c:pt idx="394">
                  <c:v>656</c:v>
                </c:pt>
                <c:pt idx="395">
                  <c:v>658</c:v>
                </c:pt>
                <c:pt idx="396">
                  <c:v>660</c:v>
                </c:pt>
                <c:pt idx="397">
                  <c:v>662</c:v>
                </c:pt>
                <c:pt idx="398">
                  <c:v>664</c:v>
                </c:pt>
                <c:pt idx="399">
                  <c:v>665</c:v>
                </c:pt>
                <c:pt idx="400">
                  <c:v>666</c:v>
                </c:pt>
                <c:pt idx="401">
                  <c:v>668</c:v>
                </c:pt>
                <c:pt idx="402">
                  <c:v>670</c:v>
                </c:pt>
                <c:pt idx="403">
                  <c:v>672</c:v>
                </c:pt>
                <c:pt idx="404">
                  <c:v>674</c:v>
                </c:pt>
                <c:pt idx="405">
                  <c:v>675</c:v>
                </c:pt>
                <c:pt idx="406">
                  <c:v>676</c:v>
                </c:pt>
                <c:pt idx="407">
                  <c:v>678</c:v>
                </c:pt>
                <c:pt idx="408">
                  <c:v>680</c:v>
                </c:pt>
                <c:pt idx="409">
                  <c:v>682</c:v>
                </c:pt>
                <c:pt idx="410">
                  <c:v>684</c:v>
                </c:pt>
                <c:pt idx="411">
                  <c:v>685</c:v>
                </c:pt>
                <c:pt idx="412">
                  <c:v>686</c:v>
                </c:pt>
                <c:pt idx="413">
                  <c:v>688</c:v>
                </c:pt>
                <c:pt idx="414">
                  <c:v>690</c:v>
                </c:pt>
                <c:pt idx="415">
                  <c:v>692</c:v>
                </c:pt>
                <c:pt idx="416">
                  <c:v>694</c:v>
                </c:pt>
                <c:pt idx="417">
                  <c:v>695</c:v>
                </c:pt>
                <c:pt idx="418">
                  <c:v>696</c:v>
                </c:pt>
                <c:pt idx="419">
                  <c:v>698</c:v>
                </c:pt>
                <c:pt idx="420">
                  <c:v>700</c:v>
                </c:pt>
                <c:pt idx="421">
                  <c:v>702</c:v>
                </c:pt>
                <c:pt idx="422">
                  <c:v>704</c:v>
                </c:pt>
                <c:pt idx="423">
                  <c:v>705</c:v>
                </c:pt>
                <c:pt idx="424">
                  <c:v>706</c:v>
                </c:pt>
                <c:pt idx="425">
                  <c:v>708</c:v>
                </c:pt>
                <c:pt idx="426">
                  <c:v>710</c:v>
                </c:pt>
                <c:pt idx="427">
                  <c:v>712</c:v>
                </c:pt>
                <c:pt idx="428">
                  <c:v>714</c:v>
                </c:pt>
                <c:pt idx="429">
                  <c:v>715</c:v>
                </c:pt>
                <c:pt idx="430">
                  <c:v>716</c:v>
                </c:pt>
                <c:pt idx="431">
                  <c:v>718</c:v>
                </c:pt>
                <c:pt idx="432">
                  <c:v>720</c:v>
                </c:pt>
                <c:pt idx="433">
                  <c:v>722</c:v>
                </c:pt>
                <c:pt idx="434">
                  <c:v>724</c:v>
                </c:pt>
                <c:pt idx="435">
                  <c:v>725</c:v>
                </c:pt>
                <c:pt idx="436">
                  <c:v>726</c:v>
                </c:pt>
                <c:pt idx="437">
                  <c:v>728</c:v>
                </c:pt>
                <c:pt idx="438">
                  <c:v>730</c:v>
                </c:pt>
                <c:pt idx="439">
                  <c:v>732</c:v>
                </c:pt>
                <c:pt idx="440">
                  <c:v>734</c:v>
                </c:pt>
                <c:pt idx="441">
                  <c:v>735</c:v>
                </c:pt>
                <c:pt idx="442">
                  <c:v>736</c:v>
                </c:pt>
                <c:pt idx="443">
                  <c:v>738</c:v>
                </c:pt>
                <c:pt idx="444">
                  <c:v>740</c:v>
                </c:pt>
                <c:pt idx="445">
                  <c:v>742</c:v>
                </c:pt>
                <c:pt idx="446">
                  <c:v>744</c:v>
                </c:pt>
                <c:pt idx="447">
                  <c:v>745</c:v>
                </c:pt>
                <c:pt idx="448">
                  <c:v>746</c:v>
                </c:pt>
                <c:pt idx="449">
                  <c:v>748</c:v>
                </c:pt>
                <c:pt idx="450">
                  <c:v>750</c:v>
                </c:pt>
                <c:pt idx="451">
                  <c:v>752</c:v>
                </c:pt>
                <c:pt idx="452">
                  <c:v>754</c:v>
                </c:pt>
                <c:pt idx="453">
                  <c:v>755</c:v>
                </c:pt>
                <c:pt idx="454">
                  <c:v>756</c:v>
                </c:pt>
                <c:pt idx="455">
                  <c:v>758</c:v>
                </c:pt>
                <c:pt idx="456">
                  <c:v>760</c:v>
                </c:pt>
                <c:pt idx="457">
                  <c:v>762</c:v>
                </c:pt>
                <c:pt idx="458">
                  <c:v>764</c:v>
                </c:pt>
                <c:pt idx="459">
                  <c:v>765</c:v>
                </c:pt>
                <c:pt idx="460">
                  <c:v>766</c:v>
                </c:pt>
                <c:pt idx="461">
                  <c:v>768</c:v>
                </c:pt>
                <c:pt idx="462">
                  <c:v>770</c:v>
                </c:pt>
                <c:pt idx="463">
                  <c:v>772</c:v>
                </c:pt>
                <c:pt idx="464">
                  <c:v>774</c:v>
                </c:pt>
                <c:pt idx="465">
                  <c:v>775</c:v>
                </c:pt>
                <c:pt idx="466">
                  <c:v>776</c:v>
                </c:pt>
                <c:pt idx="467">
                  <c:v>778</c:v>
                </c:pt>
                <c:pt idx="468">
                  <c:v>780</c:v>
                </c:pt>
                <c:pt idx="469">
                  <c:v>782</c:v>
                </c:pt>
                <c:pt idx="470">
                  <c:v>784</c:v>
                </c:pt>
                <c:pt idx="471">
                  <c:v>785</c:v>
                </c:pt>
                <c:pt idx="472">
                  <c:v>786</c:v>
                </c:pt>
                <c:pt idx="473">
                  <c:v>788</c:v>
                </c:pt>
                <c:pt idx="474">
                  <c:v>790</c:v>
                </c:pt>
                <c:pt idx="475">
                  <c:v>792</c:v>
                </c:pt>
                <c:pt idx="476">
                  <c:v>794</c:v>
                </c:pt>
                <c:pt idx="477">
                  <c:v>795</c:v>
                </c:pt>
                <c:pt idx="478">
                  <c:v>796</c:v>
                </c:pt>
                <c:pt idx="479">
                  <c:v>798</c:v>
                </c:pt>
                <c:pt idx="480">
                  <c:v>800</c:v>
                </c:pt>
                <c:pt idx="481">
                  <c:v>802</c:v>
                </c:pt>
                <c:pt idx="482">
                  <c:v>804</c:v>
                </c:pt>
                <c:pt idx="483">
                  <c:v>805</c:v>
                </c:pt>
                <c:pt idx="484">
                  <c:v>806</c:v>
                </c:pt>
                <c:pt idx="485">
                  <c:v>808</c:v>
                </c:pt>
                <c:pt idx="486">
                  <c:v>810</c:v>
                </c:pt>
                <c:pt idx="487">
                  <c:v>812</c:v>
                </c:pt>
                <c:pt idx="488">
                  <c:v>814</c:v>
                </c:pt>
                <c:pt idx="489">
                  <c:v>815</c:v>
                </c:pt>
                <c:pt idx="490">
                  <c:v>816</c:v>
                </c:pt>
                <c:pt idx="491">
                  <c:v>818</c:v>
                </c:pt>
                <c:pt idx="492">
                  <c:v>820</c:v>
                </c:pt>
                <c:pt idx="493">
                  <c:v>822</c:v>
                </c:pt>
                <c:pt idx="494">
                  <c:v>824</c:v>
                </c:pt>
                <c:pt idx="495">
                  <c:v>825</c:v>
                </c:pt>
                <c:pt idx="496">
                  <c:v>826</c:v>
                </c:pt>
                <c:pt idx="497">
                  <c:v>828</c:v>
                </c:pt>
                <c:pt idx="498">
                  <c:v>830</c:v>
                </c:pt>
                <c:pt idx="499">
                  <c:v>832</c:v>
                </c:pt>
                <c:pt idx="500">
                  <c:v>834</c:v>
                </c:pt>
                <c:pt idx="501">
                  <c:v>835</c:v>
                </c:pt>
                <c:pt idx="502">
                  <c:v>836</c:v>
                </c:pt>
                <c:pt idx="503">
                  <c:v>838</c:v>
                </c:pt>
                <c:pt idx="504">
                  <c:v>840</c:v>
                </c:pt>
                <c:pt idx="505">
                  <c:v>842</c:v>
                </c:pt>
                <c:pt idx="506">
                  <c:v>844</c:v>
                </c:pt>
                <c:pt idx="507">
                  <c:v>845</c:v>
                </c:pt>
                <c:pt idx="508">
                  <c:v>846</c:v>
                </c:pt>
                <c:pt idx="509">
                  <c:v>848</c:v>
                </c:pt>
                <c:pt idx="510">
                  <c:v>850</c:v>
                </c:pt>
                <c:pt idx="511">
                  <c:v>852</c:v>
                </c:pt>
                <c:pt idx="512">
                  <c:v>854</c:v>
                </c:pt>
                <c:pt idx="513">
                  <c:v>855</c:v>
                </c:pt>
                <c:pt idx="514">
                  <c:v>856</c:v>
                </c:pt>
                <c:pt idx="515">
                  <c:v>858</c:v>
                </c:pt>
                <c:pt idx="516">
                  <c:v>860</c:v>
                </c:pt>
                <c:pt idx="517">
                  <c:v>862</c:v>
                </c:pt>
                <c:pt idx="518">
                  <c:v>864</c:v>
                </c:pt>
                <c:pt idx="519">
                  <c:v>865</c:v>
                </c:pt>
                <c:pt idx="520">
                  <c:v>866</c:v>
                </c:pt>
                <c:pt idx="521">
                  <c:v>868</c:v>
                </c:pt>
                <c:pt idx="522">
                  <c:v>870</c:v>
                </c:pt>
                <c:pt idx="523">
                  <c:v>872</c:v>
                </c:pt>
                <c:pt idx="524">
                  <c:v>874</c:v>
                </c:pt>
                <c:pt idx="525">
                  <c:v>875</c:v>
                </c:pt>
                <c:pt idx="526">
                  <c:v>876</c:v>
                </c:pt>
                <c:pt idx="527">
                  <c:v>878</c:v>
                </c:pt>
                <c:pt idx="528">
                  <c:v>880</c:v>
                </c:pt>
                <c:pt idx="529">
                  <c:v>882</c:v>
                </c:pt>
                <c:pt idx="530">
                  <c:v>884</c:v>
                </c:pt>
                <c:pt idx="531">
                  <c:v>885</c:v>
                </c:pt>
                <c:pt idx="532">
                  <c:v>886</c:v>
                </c:pt>
                <c:pt idx="533">
                  <c:v>888</c:v>
                </c:pt>
                <c:pt idx="534">
                  <c:v>890</c:v>
                </c:pt>
                <c:pt idx="535">
                  <c:v>892</c:v>
                </c:pt>
                <c:pt idx="536">
                  <c:v>894</c:v>
                </c:pt>
                <c:pt idx="537">
                  <c:v>895</c:v>
                </c:pt>
                <c:pt idx="538">
                  <c:v>896</c:v>
                </c:pt>
                <c:pt idx="539">
                  <c:v>898</c:v>
                </c:pt>
                <c:pt idx="540">
                  <c:v>900</c:v>
                </c:pt>
                <c:pt idx="541">
                  <c:v>902</c:v>
                </c:pt>
                <c:pt idx="542">
                  <c:v>904</c:v>
                </c:pt>
                <c:pt idx="543">
                  <c:v>905</c:v>
                </c:pt>
                <c:pt idx="544">
                  <c:v>906</c:v>
                </c:pt>
                <c:pt idx="545">
                  <c:v>908</c:v>
                </c:pt>
                <c:pt idx="546">
                  <c:v>910</c:v>
                </c:pt>
                <c:pt idx="547">
                  <c:v>912</c:v>
                </c:pt>
                <c:pt idx="548">
                  <c:v>914</c:v>
                </c:pt>
                <c:pt idx="549">
                  <c:v>915</c:v>
                </c:pt>
                <c:pt idx="550">
                  <c:v>916</c:v>
                </c:pt>
                <c:pt idx="551">
                  <c:v>918</c:v>
                </c:pt>
                <c:pt idx="552">
                  <c:v>920</c:v>
                </c:pt>
                <c:pt idx="553">
                  <c:v>922</c:v>
                </c:pt>
                <c:pt idx="554">
                  <c:v>924</c:v>
                </c:pt>
                <c:pt idx="555">
                  <c:v>925</c:v>
                </c:pt>
                <c:pt idx="556">
                  <c:v>926</c:v>
                </c:pt>
                <c:pt idx="557">
                  <c:v>928</c:v>
                </c:pt>
                <c:pt idx="558">
                  <c:v>930</c:v>
                </c:pt>
                <c:pt idx="559">
                  <c:v>932</c:v>
                </c:pt>
                <c:pt idx="560">
                  <c:v>934</c:v>
                </c:pt>
                <c:pt idx="561">
                  <c:v>935</c:v>
                </c:pt>
                <c:pt idx="562">
                  <c:v>936</c:v>
                </c:pt>
                <c:pt idx="563">
                  <c:v>938</c:v>
                </c:pt>
                <c:pt idx="564">
                  <c:v>940</c:v>
                </c:pt>
                <c:pt idx="565">
                  <c:v>942</c:v>
                </c:pt>
                <c:pt idx="566">
                  <c:v>944</c:v>
                </c:pt>
                <c:pt idx="567">
                  <c:v>945</c:v>
                </c:pt>
                <c:pt idx="568">
                  <c:v>946</c:v>
                </c:pt>
                <c:pt idx="569">
                  <c:v>948</c:v>
                </c:pt>
                <c:pt idx="570">
                  <c:v>950</c:v>
                </c:pt>
                <c:pt idx="571">
                  <c:v>952</c:v>
                </c:pt>
                <c:pt idx="572">
                  <c:v>954</c:v>
                </c:pt>
                <c:pt idx="573">
                  <c:v>955</c:v>
                </c:pt>
                <c:pt idx="574">
                  <c:v>956</c:v>
                </c:pt>
                <c:pt idx="575">
                  <c:v>958</c:v>
                </c:pt>
                <c:pt idx="576">
                  <c:v>960</c:v>
                </c:pt>
                <c:pt idx="577">
                  <c:v>962</c:v>
                </c:pt>
                <c:pt idx="578">
                  <c:v>964</c:v>
                </c:pt>
                <c:pt idx="579">
                  <c:v>965</c:v>
                </c:pt>
                <c:pt idx="580">
                  <c:v>966</c:v>
                </c:pt>
                <c:pt idx="581">
                  <c:v>968</c:v>
                </c:pt>
                <c:pt idx="582">
                  <c:v>970</c:v>
                </c:pt>
                <c:pt idx="583">
                  <c:v>972</c:v>
                </c:pt>
                <c:pt idx="584">
                  <c:v>974</c:v>
                </c:pt>
                <c:pt idx="585">
                  <c:v>975</c:v>
                </c:pt>
                <c:pt idx="586">
                  <c:v>976</c:v>
                </c:pt>
                <c:pt idx="587">
                  <c:v>978</c:v>
                </c:pt>
                <c:pt idx="588">
                  <c:v>980</c:v>
                </c:pt>
                <c:pt idx="589">
                  <c:v>982</c:v>
                </c:pt>
                <c:pt idx="590">
                  <c:v>984</c:v>
                </c:pt>
                <c:pt idx="591">
                  <c:v>985</c:v>
                </c:pt>
                <c:pt idx="592">
                  <c:v>986</c:v>
                </c:pt>
                <c:pt idx="593">
                  <c:v>988</c:v>
                </c:pt>
                <c:pt idx="594">
                  <c:v>990</c:v>
                </c:pt>
                <c:pt idx="595">
                  <c:v>992</c:v>
                </c:pt>
                <c:pt idx="596">
                  <c:v>994</c:v>
                </c:pt>
                <c:pt idx="597">
                  <c:v>995</c:v>
                </c:pt>
                <c:pt idx="598">
                  <c:v>996</c:v>
                </c:pt>
                <c:pt idx="599">
                  <c:v>998</c:v>
                </c:pt>
                <c:pt idx="600">
                  <c:v>1000</c:v>
                </c:pt>
                <c:pt idx="601">
                  <c:v>1002</c:v>
                </c:pt>
                <c:pt idx="602">
                  <c:v>1004</c:v>
                </c:pt>
                <c:pt idx="603">
                  <c:v>1005</c:v>
                </c:pt>
                <c:pt idx="604">
                  <c:v>1006</c:v>
                </c:pt>
                <c:pt idx="605">
                  <c:v>1008</c:v>
                </c:pt>
                <c:pt idx="606">
                  <c:v>1010</c:v>
                </c:pt>
                <c:pt idx="607">
                  <c:v>1012</c:v>
                </c:pt>
                <c:pt idx="608">
                  <c:v>1014</c:v>
                </c:pt>
                <c:pt idx="609">
                  <c:v>1015</c:v>
                </c:pt>
                <c:pt idx="610">
                  <c:v>1016</c:v>
                </c:pt>
                <c:pt idx="611">
                  <c:v>1018</c:v>
                </c:pt>
                <c:pt idx="612">
                  <c:v>1020</c:v>
                </c:pt>
                <c:pt idx="613">
                  <c:v>1022</c:v>
                </c:pt>
                <c:pt idx="614">
                  <c:v>1024</c:v>
                </c:pt>
                <c:pt idx="615">
                  <c:v>1025</c:v>
                </c:pt>
                <c:pt idx="616">
                  <c:v>1026</c:v>
                </c:pt>
                <c:pt idx="617">
                  <c:v>1028</c:v>
                </c:pt>
                <c:pt idx="618">
                  <c:v>1030</c:v>
                </c:pt>
                <c:pt idx="619">
                  <c:v>1032</c:v>
                </c:pt>
                <c:pt idx="620">
                  <c:v>1034</c:v>
                </c:pt>
                <c:pt idx="621">
                  <c:v>1035</c:v>
                </c:pt>
                <c:pt idx="622">
                  <c:v>1036</c:v>
                </c:pt>
                <c:pt idx="623">
                  <c:v>1038</c:v>
                </c:pt>
                <c:pt idx="624">
                  <c:v>1040</c:v>
                </c:pt>
                <c:pt idx="625">
                  <c:v>1042</c:v>
                </c:pt>
                <c:pt idx="626">
                  <c:v>1044</c:v>
                </c:pt>
                <c:pt idx="627">
                  <c:v>1045</c:v>
                </c:pt>
                <c:pt idx="628">
                  <c:v>1046</c:v>
                </c:pt>
                <c:pt idx="629">
                  <c:v>1048</c:v>
                </c:pt>
                <c:pt idx="630">
                  <c:v>1050</c:v>
                </c:pt>
                <c:pt idx="631">
                  <c:v>1052</c:v>
                </c:pt>
                <c:pt idx="632">
                  <c:v>1054</c:v>
                </c:pt>
                <c:pt idx="633">
                  <c:v>1055</c:v>
                </c:pt>
                <c:pt idx="634">
                  <c:v>1056</c:v>
                </c:pt>
                <c:pt idx="635">
                  <c:v>1058</c:v>
                </c:pt>
                <c:pt idx="636">
                  <c:v>1060</c:v>
                </c:pt>
                <c:pt idx="637">
                  <c:v>1062</c:v>
                </c:pt>
                <c:pt idx="638">
                  <c:v>1064</c:v>
                </c:pt>
                <c:pt idx="639">
                  <c:v>1065</c:v>
                </c:pt>
                <c:pt idx="640">
                  <c:v>1066</c:v>
                </c:pt>
                <c:pt idx="641">
                  <c:v>1068</c:v>
                </c:pt>
                <c:pt idx="642">
                  <c:v>1070</c:v>
                </c:pt>
                <c:pt idx="643">
                  <c:v>1072</c:v>
                </c:pt>
                <c:pt idx="644">
                  <c:v>1074</c:v>
                </c:pt>
                <c:pt idx="645">
                  <c:v>1075</c:v>
                </c:pt>
                <c:pt idx="646">
                  <c:v>1076</c:v>
                </c:pt>
                <c:pt idx="647">
                  <c:v>1078</c:v>
                </c:pt>
                <c:pt idx="648">
                  <c:v>1080</c:v>
                </c:pt>
                <c:pt idx="649">
                  <c:v>1082</c:v>
                </c:pt>
                <c:pt idx="650">
                  <c:v>1084</c:v>
                </c:pt>
                <c:pt idx="651">
                  <c:v>1085</c:v>
                </c:pt>
                <c:pt idx="652">
                  <c:v>1086</c:v>
                </c:pt>
                <c:pt idx="653">
                  <c:v>1088</c:v>
                </c:pt>
                <c:pt idx="654">
                  <c:v>1090</c:v>
                </c:pt>
                <c:pt idx="655">
                  <c:v>1092</c:v>
                </c:pt>
                <c:pt idx="656">
                  <c:v>1094</c:v>
                </c:pt>
                <c:pt idx="657">
                  <c:v>1095</c:v>
                </c:pt>
                <c:pt idx="658">
                  <c:v>1096</c:v>
                </c:pt>
                <c:pt idx="659">
                  <c:v>1098</c:v>
                </c:pt>
                <c:pt idx="660">
                  <c:v>1100</c:v>
                </c:pt>
                <c:pt idx="661">
                  <c:v>1102</c:v>
                </c:pt>
                <c:pt idx="662">
                  <c:v>1104</c:v>
                </c:pt>
                <c:pt idx="663">
                  <c:v>1105</c:v>
                </c:pt>
                <c:pt idx="664">
                  <c:v>1106</c:v>
                </c:pt>
                <c:pt idx="665">
                  <c:v>1108</c:v>
                </c:pt>
                <c:pt idx="666">
                  <c:v>1110</c:v>
                </c:pt>
                <c:pt idx="667">
                  <c:v>1112</c:v>
                </c:pt>
                <c:pt idx="668">
                  <c:v>1114</c:v>
                </c:pt>
                <c:pt idx="669">
                  <c:v>1115</c:v>
                </c:pt>
                <c:pt idx="670">
                  <c:v>1116</c:v>
                </c:pt>
                <c:pt idx="671">
                  <c:v>1118</c:v>
                </c:pt>
                <c:pt idx="672">
                  <c:v>1120</c:v>
                </c:pt>
                <c:pt idx="673">
                  <c:v>1122</c:v>
                </c:pt>
                <c:pt idx="674">
                  <c:v>1124</c:v>
                </c:pt>
                <c:pt idx="675">
                  <c:v>1125</c:v>
                </c:pt>
                <c:pt idx="676">
                  <c:v>1126</c:v>
                </c:pt>
                <c:pt idx="677">
                  <c:v>1128</c:v>
                </c:pt>
                <c:pt idx="678">
                  <c:v>1130</c:v>
                </c:pt>
                <c:pt idx="679">
                  <c:v>1132</c:v>
                </c:pt>
                <c:pt idx="680">
                  <c:v>1134</c:v>
                </c:pt>
                <c:pt idx="681">
                  <c:v>1135</c:v>
                </c:pt>
                <c:pt idx="682">
                  <c:v>1136</c:v>
                </c:pt>
                <c:pt idx="683">
                  <c:v>1138</c:v>
                </c:pt>
                <c:pt idx="684">
                  <c:v>1140</c:v>
                </c:pt>
                <c:pt idx="685">
                  <c:v>1142</c:v>
                </c:pt>
                <c:pt idx="686">
                  <c:v>1144</c:v>
                </c:pt>
                <c:pt idx="687">
                  <c:v>1145</c:v>
                </c:pt>
                <c:pt idx="688">
                  <c:v>1146</c:v>
                </c:pt>
                <c:pt idx="689">
                  <c:v>1148</c:v>
                </c:pt>
                <c:pt idx="690">
                  <c:v>1150</c:v>
                </c:pt>
                <c:pt idx="691">
                  <c:v>1152</c:v>
                </c:pt>
                <c:pt idx="692">
                  <c:v>1154</c:v>
                </c:pt>
                <c:pt idx="693">
                  <c:v>1155</c:v>
                </c:pt>
                <c:pt idx="694">
                  <c:v>1156</c:v>
                </c:pt>
                <c:pt idx="695">
                  <c:v>1158</c:v>
                </c:pt>
                <c:pt idx="696">
                  <c:v>1160</c:v>
                </c:pt>
                <c:pt idx="697">
                  <c:v>1162</c:v>
                </c:pt>
                <c:pt idx="698">
                  <c:v>1164</c:v>
                </c:pt>
                <c:pt idx="699">
                  <c:v>1165</c:v>
                </c:pt>
                <c:pt idx="700">
                  <c:v>1166</c:v>
                </c:pt>
                <c:pt idx="701">
                  <c:v>1168</c:v>
                </c:pt>
                <c:pt idx="702">
                  <c:v>1170</c:v>
                </c:pt>
                <c:pt idx="703">
                  <c:v>1172</c:v>
                </c:pt>
                <c:pt idx="704">
                  <c:v>1174</c:v>
                </c:pt>
                <c:pt idx="705">
                  <c:v>1175</c:v>
                </c:pt>
                <c:pt idx="706">
                  <c:v>1176</c:v>
                </c:pt>
                <c:pt idx="707">
                  <c:v>1178</c:v>
                </c:pt>
                <c:pt idx="708">
                  <c:v>1180</c:v>
                </c:pt>
                <c:pt idx="709">
                  <c:v>1182</c:v>
                </c:pt>
                <c:pt idx="710">
                  <c:v>1184</c:v>
                </c:pt>
                <c:pt idx="711">
                  <c:v>1185</c:v>
                </c:pt>
                <c:pt idx="712">
                  <c:v>1186</c:v>
                </c:pt>
                <c:pt idx="713">
                  <c:v>1188</c:v>
                </c:pt>
                <c:pt idx="714">
                  <c:v>1190</c:v>
                </c:pt>
                <c:pt idx="715">
                  <c:v>1192</c:v>
                </c:pt>
                <c:pt idx="716">
                  <c:v>1194</c:v>
                </c:pt>
                <c:pt idx="717">
                  <c:v>1195</c:v>
                </c:pt>
                <c:pt idx="718">
                  <c:v>1196</c:v>
                </c:pt>
                <c:pt idx="719">
                  <c:v>1198</c:v>
                </c:pt>
                <c:pt idx="720">
                  <c:v>1200</c:v>
                </c:pt>
                <c:pt idx="721">
                  <c:v>1202</c:v>
                </c:pt>
                <c:pt idx="722">
                  <c:v>1204</c:v>
                </c:pt>
                <c:pt idx="723">
                  <c:v>1205</c:v>
                </c:pt>
                <c:pt idx="724">
                  <c:v>1206</c:v>
                </c:pt>
                <c:pt idx="725">
                  <c:v>1208</c:v>
                </c:pt>
                <c:pt idx="726">
                  <c:v>1210</c:v>
                </c:pt>
                <c:pt idx="727">
                  <c:v>1212</c:v>
                </c:pt>
                <c:pt idx="728">
                  <c:v>1214</c:v>
                </c:pt>
                <c:pt idx="729">
                  <c:v>1215</c:v>
                </c:pt>
                <c:pt idx="730">
                  <c:v>1216</c:v>
                </c:pt>
                <c:pt idx="731">
                  <c:v>1218</c:v>
                </c:pt>
                <c:pt idx="732">
                  <c:v>1220</c:v>
                </c:pt>
                <c:pt idx="733">
                  <c:v>1222</c:v>
                </c:pt>
                <c:pt idx="734">
                  <c:v>1224</c:v>
                </c:pt>
                <c:pt idx="735">
                  <c:v>1225</c:v>
                </c:pt>
                <c:pt idx="736">
                  <c:v>1226</c:v>
                </c:pt>
                <c:pt idx="737">
                  <c:v>1228</c:v>
                </c:pt>
                <c:pt idx="738">
                  <c:v>1230</c:v>
                </c:pt>
                <c:pt idx="739">
                  <c:v>1232</c:v>
                </c:pt>
                <c:pt idx="740">
                  <c:v>1234</c:v>
                </c:pt>
                <c:pt idx="741">
                  <c:v>1235</c:v>
                </c:pt>
                <c:pt idx="742">
                  <c:v>1236</c:v>
                </c:pt>
                <c:pt idx="743">
                  <c:v>1238</c:v>
                </c:pt>
                <c:pt idx="744">
                  <c:v>1240</c:v>
                </c:pt>
                <c:pt idx="745">
                  <c:v>1242</c:v>
                </c:pt>
                <c:pt idx="746">
                  <c:v>1244</c:v>
                </c:pt>
                <c:pt idx="747">
                  <c:v>1245</c:v>
                </c:pt>
                <c:pt idx="748">
                  <c:v>1246</c:v>
                </c:pt>
                <c:pt idx="749">
                  <c:v>1248</c:v>
                </c:pt>
                <c:pt idx="750">
                  <c:v>1250</c:v>
                </c:pt>
                <c:pt idx="751">
                  <c:v>1252</c:v>
                </c:pt>
                <c:pt idx="752">
                  <c:v>1254</c:v>
                </c:pt>
                <c:pt idx="753">
                  <c:v>1255</c:v>
                </c:pt>
                <c:pt idx="754">
                  <c:v>1256</c:v>
                </c:pt>
                <c:pt idx="755">
                  <c:v>1258</c:v>
                </c:pt>
                <c:pt idx="756">
                  <c:v>1260</c:v>
                </c:pt>
                <c:pt idx="757">
                  <c:v>1262</c:v>
                </c:pt>
                <c:pt idx="758">
                  <c:v>1264</c:v>
                </c:pt>
                <c:pt idx="759">
                  <c:v>1265</c:v>
                </c:pt>
                <c:pt idx="760">
                  <c:v>1266</c:v>
                </c:pt>
                <c:pt idx="761">
                  <c:v>1268</c:v>
                </c:pt>
                <c:pt idx="762">
                  <c:v>1270</c:v>
                </c:pt>
                <c:pt idx="763">
                  <c:v>1272</c:v>
                </c:pt>
                <c:pt idx="764">
                  <c:v>1274</c:v>
                </c:pt>
                <c:pt idx="765">
                  <c:v>1275</c:v>
                </c:pt>
                <c:pt idx="766">
                  <c:v>1276</c:v>
                </c:pt>
                <c:pt idx="767">
                  <c:v>1278</c:v>
                </c:pt>
                <c:pt idx="768">
                  <c:v>1280</c:v>
                </c:pt>
                <c:pt idx="769">
                  <c:v>1282</c:v>
                </c:pt>
                <c:pt idx="770">
                  <c:v>1284</c:v>
                </c:pt>
                <c:pt idx="771">
                  <c:v>1285</c:v>
                </c:pt>
                <c:pt idx="772">
                  <c:v>1286</c:v>
                </c:pt>
                <c:pt idx="773">
                  <c:v>1288</c:v>
                </c:pt>
                <c:pt idx="774">
                  <c:v>1290</c:v>
                </c:pt>
                <c:pt idx="775">
                  <c:v>1292</c:v>
                </c:pt>
                <c:pt idx="776">
                  <c:v>1294</c:v>
                </c:pt>
                <c:pt idx="777">
                  <c:v>1295</c:v>
                </c:pt>
                <c:pt idx="778">
                  <c:v>1296</c:v>
                </c:pt>
                <c:pt idx="779">
                  <c:v>1298</c:v>
                </c:pt>
                <c:pt idx="780">
                  <c:v>1300</c:v>
                </c:pt>
                <c:pt idx="781">
                  <c:v>1302</c:v>
                </c:pt>
                <c:pt idx="782">
                  <c:v>1304</c:v>
                </c:pt>
                <c:pt idx="783">
                  <c:v>1305</c:v>
                </c:pt>
                <c:pt idx="784">
                  <c:v>1306</c:v>
                </c:pt>
                <c:pt idx="785">
                  <c:v>1308</c:v>
                </c:pt>
                <c:pt idx="786">
                  <c:v>1310</c:v>
                </c:pt>
                <c:pt idx="787">
                  <c:v>1312</c:v>
                </c:pt>
                <c:pt idx="788">
                  <c:v>1314</c:v>
                </c:pt>
                <c:pt idx="789">
                  <c:v>1315</c:v>
                </c:pt>
                <c:pt idx="790">
                  <c:v>1316</c:v>
                </c:pt>
                <c:pt idx="791">
                  <c:v>1318</c:v>
                </c:pt>
                <c:pt idx="792">
                  <c:v>1320</c:v>
                </c:pt>
                <c:pt idx="793">
                  <c:v>1322</c:v>
                </c:pt>
                <c:pt idx="794">
                  <c:v>1324</c:v>
                </c:pt>
                <c:pt idx="795">
                  <c:v>1325</c:v>
                </c:pt>
                <c:pt idx="796">
                  <c:v>1326</c:v>
                </c:pt>
                <c:pt idx="797">
                  <c:v>1328</c:v>
                </c:pt>
                <c:pt idx="798">
                  <c:v>1330</c:v>
                </c:pt>
                <c:pt idx="799">
                  <c:v>1332</c:v>
                </c:pt>
                <c:pt idx="800">
                  <c:v>1334</c:v>
                </c:pt>
                <c:pt idx="801">
                  <c:v>1335</c:v>
                </c:pt>
                <c:pt idx="802">
                  <c:v>1336</c:v>
                </c:pt>
                <c:pt idx="803">
                  <c:v>1338</c:v>
                </c:pt>
                <c:pt idx="804">
                  <c:v>1340</c:v>
                </c:pt>
                <c:pt idx="805">
                  <c:v>1342</c:v>
                </c:pt>
                <c:pt idx="806">
                  <c:v>1344</c:v>
                </c:pt>
                <c:pt idx="807">
                  <c:v>1345</c:v>
                </c:pt>
                <c:pt idx="808">
                  <c:v>1346</c:v>
                </c:pt>
                <c:pt idx="809">
                  <c:v>1348</c:v>
                </c:pt>
                <c:pt idx="810">
                  <c:v>1350</c:v>
                </c:pt>
                <c:pt idx="811">
                  <c:v>1352</c:v>
                </c:pt>
                <c:pt idx="812">
                  <c:v>1354</c:v>
                </c:pt>
                <c:pt idx="813">
                  <c:v>1355</c:v>
                </c:pt>
                <c:pt idx="814">
                  <c:v>1356</c:v>
                </c:pt>
                <c:pt idx="815">
                  <c:v>1358</c:v>
                </c:pt>
                <c:pt idx="816">
                  <c:v>1360</c:v>
                </c:pt>
                <c:pt idx="817">
                  <c:v>1362</c:v>
                </c:pt>
                <c:pt idx="818">
                  <c:v>1364</c:v>
                </c:pt>
                <c:pt idx="819">
                  <c:v>1365</c:v>
                </c:pt>
                <c:pt idx="820">
                  <c:v>1366</c:v>
                </c:pt>
                <c:pt idx="821">
                  <c:v>1368</c:v>
                </c:pt>
                <c:pt idx="822">
                  <c:v>1370</c:v>
                </c:pt>
                <c:pt idx="823">
                  <c:v>1372</c:v>
                </c:pt>
                <c:pt idx="824">
                  <c:v>1374</c:v>
                </c:pt>
                <c:pt idx="825">
                  <c:v>1375</c:v>
                </c:pt>
                <c:pt idx="826">
                  <c:v>1376</c:v>
                </c:pt>
                <c:pt idx="827">
                  <c:v>1378</c:v>
                </c:pt>
                <c:pt idx="828">
                  <c:v>1380</c:v>
                </c:pt>
                <c:pt idx="829">
                  <c:v>1382</c:v>
                </c:pt>
                <c:pt idx="830">
                  <c:v>1384</c:v>
                </c:pt>
                <c:pt idx="831">
                  <c:v>1385</c:v>
                </c:pt>
                <c:pt idx="832">
                  <c:v>1386</c:v>
                </c:pt>
                <c:pt idx="833">
                  <c:v>1388</c:v>
                </c:pt>
                <c:pt idx="834">
                  <c:v>1390</c:v>
                </c:pt>
                <c:pt idx="835">
                  <c:v>1392</c:v>
                </c:pt>
                <c:pt idx="836">
                  <c:v>1394</c:v>
                </c:pt>
                <c:pt idx="837">
                  <c:v>1395</c:v>
                </c:pt>
                <c:pt idx="838">
                  <c:v>1396</c:v>
                </c:pt>
                <c:pt idx="839">
                  <c:v>1398</c:v>
                </c:pt>
                <c:pt idx="840">
                  <c:v>1400</c:v>
                </c:pt>
                <c:pt idx="841">
                  <c:v>1402</c:v>
                </c:pt>
                <c:pt idx="842">
                  <c:v>1404</c:v>
                </c:pt>
                <c:pt idx="843">
                  <c:v>1405</c:v>
                </c:pt>
                <c:pt idx="844">
                  <c:v>1406</c:v>
                </c:pt>
                <c:pt idx="845">
                  <c:v>1408</c:v>
                </c:pt>
                <c:pt idx="846">
                  <c:v>1410</c:v>
                </c:pt>
                <c:pt idx="847">
                  <c:v>1412</c:v>
                </c:pt>
                <c:pt idx="848">
                  <c:v>1414</c:v>
                </c:pt>
                <c:pt idx="849">
                  <c:v>1415</c:v>
                </c:pt>
                <c:pt idx="850">
                  <c:v>1416</c:v>
                </c:pt>
                <c:pt idx="851">
                  <c:v>1418</c:v>
                </c:pt>
                <c:pt idx="852">
                  <c:v>1420</c:v>
                </c:pt>
                <c:pt idx="853">
                  <c:v>1422</c:v>
                </c:pt>
                <c:pt idx="854">
                  <c:v>1424</c:v>
                </c:pt>
                <c:pt idx="855">
                  <c:v>1425</c:v>
                </c:pt>
                <c:pt idx="856">
                  <c:v>1426</c:v>
                </c:pt>
                <c:pt idx="857">
                  <c:v>1428</c:v>
                </c:pt>
                <c:pt idx="858">
                  <c:v>1430</c:v>
                </c:pt>
                <c:pt idx="859">
                  <c:v>1432</c:v>
                </c:pt>
                <c:pt idx="860">
                  <c:v>1434</c:v>
                </c:pt>
                <c:pt idx="861">
                  <c:v>1435</c:v>
                </c:pt>
                <c:pt idx="862">
                  <c:v>1436</c:v>
                </c:pt>
                <c:pt idx="863">
                  <c:v>1438</c:v>
                </c:pt>
                <c:pt idx="864">
                  <c:v>1440</c:v>
                </c:pt>
                <c:pt idx="865">
                  <c:v>1442</c:v>
                </c:pt>
                <c:pt idx="866">
                  <c:v>1444</c:v>
                </c:pt>
                <c:pt idx="867">
                  <c:v>1445</c:v>
                </c:pt>
                <c:pt idx="868">
                  <c:v>1446</c:v>
                </c:pt>
                <c:pt idx="869">
                  <c:v>1448</c:v>
                </c:pt>
                <c:pt idx="870">
                  <c:v>1450</c:v>
                </c:pt>
                <c:pt idx="871">
                  <c:v>1452</c:v>
                </c:pt>
                <c:pt idx="872">
                  <c:v>1454</c:v>
                </c:pt>
                <c:pt idx="873">
                  <c:v>1455</c:v>
                </c:pt>
                <c:pt idx="874">
                  <c:v>1456</c:v>
                </c:pt>
                <c:pt idx="875">
                  <c:v>1458</c:v>
                </c:pt>
                <c:pt idx="876">
                  <c:v>1460</c:v>
                </c:pt>
                <c:pt idx="877">
                  <c:v>1462</c:v>
                </c:pt>
                <c:pt idx="878">
                  <c:v>1464</c:v>
                </c:pt>
                <c:pt idx="879">
                  <c:v>1465</c:v>
                </c:pt>
                <c:pt idx="880">
                  <c:v>1466</c:v>
                </c:pt>
                <c:pt idx="881">
                  <c:v>1468</c:v>
                </c:pt>
                <c:pt idx="882">
                  <c:v>1470</c:v>
                </c:pt>
                <c:pt idx="883">
                  <c:v>1472</c:v>
                </c:pt>
                <c:pt idx="884">
                  <c:v>1474</c:v>
                </c:pt>
                <c:pt idx="885">
                  <c:v>1475</c:v>
                </c:pt>
                <c:pt idx="886">
                  <c:v>1476</c:v>
                </c:pt>
                <c:pt idx="887">
                  <c:v>1478</c:v>
                </c:pt>
                <c:pt idx="888">
                  <c:v>1480</c:v>
                </c:pt>
                <c:pt idx="889">
                  <c:v>1482</c:v>
                </c:pt>
                <c:pt idx="890">
                  <c:v>1484</c:v>
                </c:pt>
                <c:pt idx="891">
                  <c:v>1485</c:v>
                </c:pt>
                <c:pt idx="892">
                  <c:v>1486</c:v>
                </c:pt>
                <c:pt idx="893">
                  <c:v>1488</c:v>
                </c:pt>
                <c:pt idx="894">
                  <c:v>1490</c:v>
                </c:pt>
                <c:pt idx="895">
                  <c:v>1492</c:v>
                </c:pt>
                <c:pt idx="896">
                  <c:v>1494</c:v>
                </c:pt>
                <c:pt idx="897">
                  <c:v>1495</c:v>
                </c:pt>
                <c:pt idx="898">
                  <c:v>1496</c:v>
                </c:pt>
                <c:pt idx="899">
                  <c:v>1498</c:v>
                </c:pt>
                <c:pt idx="900">
                  <c:v>1500</c:v>
                </c:pt>
                <c:pt idx="901">
                  <c:v>1502</c:v>
                </c:pt>
                <c:pt idx="902">
                  <c:v>1504</c:v>
                </c:pt>
                <c:pt idx="903">
                  <c:v>1505</c:v>
                </c:pt>
                <c:pt idx="904">
                  <c:v>1506</c:v>
                </c:pt>
                <c:pt idx="905">
                  <c:v>1508</c:v>
                </c:pt>
                <c:pt idx="906">
                  <c:v>1510</c:v>
                </c:pt>
                <c:pt idx="907">
                  <c:v>1512</c:v>
                </c:pt>
                <c:pt idx="908">
                  <c:v>1514</c:v>
                </c:pt>
                <c:pt idx="909">
                  <c:v>1515</c:v>
                </c:pt>
                <c:pt idx="910">
                  <c:v>1516</c:v>
                </c:pt>
                <c:pt idx="911">
                  <c:v>1518</c:v>
                </c:pt>
                <c:pt idx="912">
                  <c:v>1520</c:v>
                </c:pt>
                <c:pt idx="913">
                  <c:v>1522</c:v>
                </c:pt>
                <c:pt idx="914">
                  <c:v>1524</c:v>
                </c:pt>
                <c:pt idx="915">
                  <c:v>1525</c:v>
                </c:pt>
                <c:pt idx="916">
                  <c:v>1526</c:v>
                </c:pt>
                <c:pt idx="917">
                  <c:v>1528</c:v>
                </c:pt>
                <c:pt idx="918">
                  <c:v>1530</c:v>
                </c:pt>
                <c:pt idx="919">
                  <c:v>1532</c:v>
                </c:pt>
                <c:pt idx="920">
                  <c:v>1534</c:v>
                </c:pt>
                <c:pt idx="921">
                  <c:v>1535</c:v>
                </c:pt>
                <c:pt idx="922">
                  <c:v>1536</c:v>
                </c:pt>
                <c:pt idx="923">
                  <c:v>1538</c:v>
                </c:pt>
                <c:pt idx="924">
                  <c:v>1540</c:v>
                </c:pt>
                <c:pt idx="925">
                  <c:v>1542</c:v>
                </c:pt>
                <c:pt idx="926">
                  <c:v>1544</c:v>
                </c:pt>
                <c:pt idx="927">
                  <c:v>1545</c:v>
                </c:pt>
                <c:pt idx="928">
                  <c:v>1546</c:v>
                </c:pt>
                <c:pt idx="929">
                  <c:v>1548</c:v>
                </c:pt>
                <c:pt idx="930">
                  <c:v>1550</c:v>
                </c:pt>
                <c:pt idx="931">
                  <c:v>1552</c:v>
                </c:pt>
                <c:pt idx="932">
                  <c:v>1554</c:v>
                </c:pt>
                <c:pt idx="933">
                  <c:v>1555</c:v>
                </c:pt>
                <c:pt idx="934">
                  <c:v>1556</c:v>
                </c:pt>
                <c:pt idx="935">
                  <c:v>1558</c:v>
                </c:pt>
                <c:pt idx="936">
                  <c:v>1560</c:v>
                </c:pt>
                <c:pt idx="937">
                  <c:v>1562</c:v>
                </c:pt>
                <c:pt idx="938">
                  <c:v>1564</c:v>
                </c:pt>
                <c:pt idx="939">
                  <c:v>1565</c:v>
                </c:pt>
                <c:pt idx="940">
                  <c:v>1566</c:v>
                </c:pt>
                <c:pt idx="941">
                  <c:v>1568</c:v>
                </c:pt>
                <c:pt idx="942">
                  <c:v>1570</c:v>
                </c:pt>
                <c:pt idx="943">
                  <c:v>1572</c:v>
                </c:pt>
                <c:pt idx="944">
                  <c:v>1574</c:v>
                </c:pt>
                <c:pt idx="945">
                  <c:v>1575</c:v>
                </c:pt>
                <c:pt idx="946">
                  <c:v>1576</c:v>
                </c:pt>
                <c:pt idx="947">
                  <c:v>1578</c:v>
                </c:pt>
                <c:pt idx="948">
                  <c:v>1580</c:v>
                </c:pt>
                <c:pt idx="949">
                  <c:v>1582</c:v>
                </c:pt>
                <c:pt idx="950">
                  <c:v>1584</c:v>
                </c:pt>
                <c:pt idx="951">
                  <c:v>1585</c:v>
                </c:pt>
                <c:pt idx="952">
                  <c:v>1586</c:v>
                </c:pt>
                <c:pt idx="953">
                  <c:v>1588</c:v>
                </c:pt>
                <c:pt idx="954">
                  <c:v>1590</c:v>
                </c:pt>
                <c:pt idx="955">
                  <c:v>1592</c:v>
                </c:pt>
                <c:pt idx="956">
                  <c:v>1594</c:v>
                </c:pt>
                <c:pt idx="957">
                  <c:v>1595</c:v>
                </c:pt>
                <c:pt idx="958">
                  <c:v>1596</c:v>
                </c:pt>
                <c:pt idx="959">
                  <c:v>1598</c:v>
                </c:pt>
                <c:pt idx="960">
                  <c:v>1600</c:v>
                </c:pt>
                <c:pt idx="961">
                  <c:v>1602</c:v>
                </c:pt>
                <c:pt idx="962">
                  <c:v>1604</c:v>
                </c:pt>
                <c:pt idx="963">
                  <c:v>1605</c:v>
                </c:pt>
                <c:pt idx="964">
                  <c:v>1606</c:v>
                </c:pt>
                <c:pt idx="965">
                  <c:v>1608</c:v>
                </c:pt>
                <c:pt idx="966">
                  <c:v>1610</c:v>
                </c:pt>
                <c:pt idx="967">
                  <c:v>1612</c:v>
                </c:pt>
                <c:pt idx="968">
                  <c:v>1614</c:v>
                </c:pt>
                <c:pt idx="969">
                  <c:v>1615</c:v>
                </c:pt>
                <c:pt idx="970">
                  <c:v>1616</c:v>
                </c:pt>
                <c:pt idx="971">
                  <c:v>1618</c:v>
                </c:pt>
                <c:pt idx="972">
                  <c:v>1620</c:v>
                </c:pt>
                <c:pt idx="973">
                  <c:v>1622</c:v>
                </c:pt>
                <c:pt idx="974">
                  <c:v>1624</c:v>
                </c:pt>
                <c:pt idx="975">
                  <c:v>1625</c:v>
                </c:pt>
                <c:pt idx="976">
                  <c:v>1626</c:v>
                </c:pt>
                <c:pt idx="977">
                  <c:v>1628</c:v>
                </c:pt>
                <c:pt idx="978">
                  <c:v>1630</c:v>
                </c:pt>
                <c:pt idx="979">
                  <c:v>1632</c:v>
                </c:pt>
                <c:pt idx="980">
                  <c:v>1634</c:v>
                </c:pt>
                <c:pt idx="981">
                  <c:v>1635</c:v>
                </c:pt>
                <c:pt idx="982">
                  <c:v>1636</c:v>
                </c:pt>
                <c:pt idx="983">
                  <c:v>1638</c:v>
                </c:pt>
                <c:pt idx="984">
                  <c:v>1640</c:v>
                </c:pt>
                <c:pt idx="985">
                  <c:v>1642</c:v>
                </c:pt>
                <c:pt idx="986">
                  <c:v>1644</c:v>
                </c:pt>
                <c:pt idx="987">
                  <c:v>1645</c:v>
                </c:pt>
                <c:pt idx="988">
                  <c:v>1646</c:v>
                </c:pt>
                <c:pt idx="989">
                  <c:v>1648</c:v>
                </c:pt>
                <c:pt idx="990">
                  <c:v>1650</c:v>
                </c:pt>
                <c:pt idx="991">
                  <c:v>1652</c:v>
                </c:pt>
                <c:pt idx="992">
                  <c:v>1654</c:v>
                </c:pt>
                <c:pt idx="993">
                  <c:v>1655</c:v>
                </c:pt>
                <c:pt idx="994">
                  <c:v>1656</c:v>
                </c:pt>
                <c:pt idx="995">
                  <c:v>1658</c:v>
                </c:pt>
                <c:pt idx="996">
                  <c:v>1660</c:v>
                </c:pt>
                <c:pt idx="997">
                  <c:v>1662</c:v>
                </c:pt>
                <c:pt idx="998">
                  <c:v>1664</c:v>
                </c:pt>
                <c:pt idx="999">
                  <c:v>1665</c:v>
                </c:pt>
                <c:pt idx="1000">
                  <c:v>1666</c:v>
                </c:pt>
                <c:pt idx="1001">
                  <c:v>1668</c:v>
                </c:pt>
                <c:pt idx="1002">
                  <c:v>1670</c:v>
                </c:pt>
                <c:pt idx="1003">
                  <c:v>1672</c:v>
                </c:pt>
                <c:pt idx="1004">
                  <c:v>1674</c:v>
                </c:pt>
                <c:pt idx="1005">
                  <c:v>1675</c:v>
                </c:pt>
                <c:pt idx="1006">
                  <c:v>1676</c:v>
                </c:pt>
                <c:pt idx="1007">
                  <c:v>1678</c:v>
                </c:pt>
                <c:pt idx="1008">
                  <c:v>1680</c:v>
                </c:pt>
                <c:pt idx="1009">
                  <c:v>1682</c:v>
                </c:pt>
                <c:pt idx="1010">
                  <c:v>1684</c:v>
                </c:pt>
                <c:pt idx="1011">
                  <c:v>1685</c:v>
                </c:pt>
                <c:pt idx="1012">
                  <c:v>1686</c:v>
                </c:pt>
                <c:pt idx="1013">
                  <c:v>1688</c:v>
                </c:pt>
                <c:pt idx="1014">
                  <c:v>1690</c:v>
                </c:pt>
                <c:pt idx="1015">
                  <c:v>1692</c:v>
                </c:pt>
                <c:pt idx="1016">
                  <c:v>1694</c:v>
                </c:pt>
                <c:pt idx="1017">
                  <c:v>1695</c:v>
                </c:pt>
                <c:pt idx="1018">
                  <c:v>1696</c:v>
                </c:pt>
                <c:pt idx="1019">
                  <c:v>1698</c:v>
                </c:pt>
                <c:pt idx="1020">
                  <c:v>1700</c:v>
                </c:pt>
                <c:pt idx="1021">
                  <c:v>1702</c:v>
                </c:pt>
                <c:pt idx="1022">
                  <c:v>1704</c:v>
                </c:pt>
                <c:pt idx="1023">
                  <c:v>1705</c:v>
                </c:pt>
                <c:pt idx="1024">
                  <c:v>1706</c:v>
                </c:pt>
                <c:pt idx="1025">
                  <c:v>1708</c:v>
                </c:pt>
                <c:pt idx="1026">
                  <c:v>1710</c:v>
                </c:pt>
                <c:pt idx="1027">
                  <c:v>1712</c:v>
                </c:pt>
                <c:pt idx="1028">
                  <c:v>1714</c:v>
                </c:pt>
                <c:pt idx="1029">
                  <c:v>1715</c:v>
                </c:pt>
                <c:pt idx="1030">
                  <c:v>1716</c:v>
                </c:pt>
                <c:pt idx="1031">
                  <c:v>1718</c:v>
                </c:pt>
                <c:pt idx="1032">
                  <c:v>1720</c:v>
                </c:pt>
                <c:pt idx="1033">
                  <c:v>1722</c:v>
                </c:pt>
                <c:pt idx="1034">
                  <c:v>1724</c:v>
                </c:pt>
                <c:pt idx="1035">
                  <c:v>1725</c:v>
                </c:pt>
                <c:pt idx="1036">
                  <c:v>1726</c:v>
                </c:pt>
                <c:pt idx="1037">
                  <c:v>1728</c:v>
                </c:pt>
                <c:pt idx="1038">
                  <c:v>1730</c:v>
                </c:pt>
                <c:pt idx="1039">
                  <c:v>1732</c:v>
                </c:pt>
                <c:pt idx="1040">
                  <c:v>1734</c:v>
                </c:pt>
                <c:pt idx="1041">
                  <c:v>1735</c:v>
                </c:pt>
                <c:pt idx="1042">
                  <c:v>1736</c:v>
                </c:pt>
                <c:pt idx="1043">
                  <c:v>1738</c:v>
                </c:pt>
                <c:pt idx="1044">
                  <c:v>1740</c:v>
                </c:pt>
                <c:pt idx="1045">
                  <c:v>1742</c:v>
                </c:pt>
                <c:pt idx="1046">
                  <c:v>1744</c:v>
                </c:pt>
                <c:pt idx="1047">
                  <c:v>1745</c:v>
                </c:pt>
                <c:pt idx="1048">
                  <c:v>1746</c:v>
                </c:pt>
                <c:pt idx="1049">
                  <c:v>1748</c:v>
                </c:pt>
                <c:pt idx="1050">
                  <c:v>1750</c:v>
                </c:pt>
                <c:pt idx="1051">
                  <c:v>1752</c:v>
                </c:pt>
                <c:pt idx="1052">
                  <c:v>1754</c:v>
                </c:pt>
                <c:pt idx="1053">
                  <c:v>1755</c:v>
                </c:pt>
                <c:pt idx="1054">
                  <c:v>1756</c:v>
                </c:pt>
                <c:pt idx="1055">
                  <c:v>1758</c:v>
                </c:pt>
                <c:pt idx="1056">
                  <c:v>1760</c:v>
                </c:pt>
                <c:pt idx="1057">
                  <c:v>1762</c:v>
                </c:pt>
                <c:pt idx="1058">
                  <c:v>1764</c:v>
                </c:pt>
                <c:pt idx="1059">
                  <c:v>1765</c:v>
                </c:pt>
                <c:pt idx="1060">
                  <c:v>1766</c:v>
                </c:pt>
                <c:pt idx="1061">
                  <c:v>1768</c:v>
                </c:pt>
                <c:pt idx="1062">
                  <c:v>1770</c:v>
                </c:pt>
                <c:pt idx="1063">
                  <c:v>1772</c:v>
                </c:pt>
                <c:pt idx="1064">
                  <c:v>1774</c:v>
                </c:pt>
                <c:pt idx="1065">
                  <c:v>1775</c:v>
                </c:pt>
                <c:pt idx="1066">
                  <c:v>1776</c:v>
                </c:pt>
                <c:pt idx="1067">
                  <c:v>1778</c:v>
                </c:pt>
                <c:pt idx="1068">
                  <c:v>1780</c:v>
                </c:pt>
                <c:pt idx="1069">
                  <c:v>1782</c:v>
                </c:pt>
                <c:pt idx="1070">
                  <c:v>1784</c:v>
                </c:pt>
                <c:pt idx="1071">
                  <c:v>1785</c:v>
                </c:pt>
                <c:pt idx="1072">
                  <c:v>1786</c:v>
                </c:pt>
                <c:pt idx="1073">
                  <c:v>1788</c:v>
                </c:pt>
                <c:pt idx="1074">
                  <c:v>1790</c:v>
                </c:pt>
                <c:pt idx="1075">
                  <c:v>1792</c:v>
                </c:pt>
                <c:pt idx="1076">
                  <c:v>1794</c:v>
                </c:pt>
                <c:pt idx="1077">
                  <c:v>1795</c:v>
                </c:pt>
                <c:pt idx="1078">
                  <c:v>1796</c:v>
                </c:pt>
                <c:pt idx="1079">
                  <c:v>1798</c:v>
                </c:pt>
                <c:pt idx="1080">
                  <c:v>1800</c:v>
                </c:pt>
                <c:pt idx="1081">
                  <c:v>1802</c:v>
                </c:pt>
                <c:pt idx="1082">
                  <c:v>1804</c:v>
                </c:pt>
                <c:pt idx="1083">
                  <c:v>1805</c:v>
                </c:pt>
                <c:pt idx="1084">
                  <c:v>1806</c:v>
                </c:pt>
                <c:pt idx="1085">
                  <c:v>1808</c:v>
                </c:pt>
                <c:pt idx="1086">
                  <c:v>1810</c:v>
                </c:pt>
                <c:pt idx="1087">
                  <c:v>1812</c:v>
                </c:pt>
                <c:pt idx="1088">
                  <c:v>1814</c:v>
                </c:pt>
                <c:pt idx="1089">
                  <c:v>1815</c:v>
                </c:pt>
                <c:pt idx="1090">
                  <c:v>1816</c:v>
                </c:pt>
                <c:pt idx="1091">
                  <c:v>1818</c:v>
                </c:pt>
                <c:pt idx="1092">
                  <c:v>1820</c:v>
                </c:pt>
                <c:pt idx="1093">
                  <c:v>1822</c:v>
                </c:pt>
                <c:pt idx="1094">
                  <c:v>1824</c:v>
                </c:pt>
                <c:pt idx="1095">
                  <c:v>1825</c:v>
                </c:pt>
                <c:pt idx="1096">
                  <c:v>1826</c:v>
                </c:pt>
                <c:pt idx="1097">
                  <c:v>1828</c:v>
                </c:pt>
                <c:pt idx="1098">
                  <c:v>1830</c:v>
                </c:pt>
                <c:pt idx="1099">
                  <c:v>1832</c:v>
                </c:pt>
                <c:pt idx="1100">
                  <c:v>1834</c:v>
                </c:pt>
                <c:pt idx="1101">
                  <c:v>1835</c:v>
                </c:pt>
                <c:pt idx="1102">
                  <c:v>1836</c:v>
                </c:pt>
                <c:pt idx="1103">
                  <c:v>1838</c:v>
                </c:pt>
                <c:pt idx="1104">
                  <c:v>1840</c:v>
                </c:pt>
                <c:pt idx="1105">
                  <c:v>1842</c:v>
                </c:pt>
                <c:pt idx="1106">
                  <c:v>1844</c:v>
                </c:pt>
                <c:pt idx="1107">
                  <c:v>1845</c:v>
                </c:pt>
                <c:pt idx="1108">
                  <c:v>1846</c:v>
                </c:pt>
                <c:pt idx="1109">
                  <c:v>1848</c:v>
                </c:pt>
                <c:pt idx="1110">
                  <c:v>1850</c:v>
                </c:pt>
                <c:pt idx="1111">
                  <c:v>1851</c:v>
                </c:pt>
                <c:pt idx="1112">
                  <c:v>1852</c:v>
                </c:pt>
                <c:pt idx="1113">
                  <c:v>1854</c:v>
                </c:pt>
                <c:pt idx="1114">
                  <c:v>1855</c:v>
                </c:pt>
                <c:pt idx="1115">
                  <c:v>1856</c:v>
                </c:pt>
                <c:pt idx="1116">
                  <c:v>1858</c:v>
                </c:pt>
                <c:pt idx="1117">
                  <c:v>1860</c:v>
                </c:pt>
                <c:pt idx="1118">
                  <c:v>1862</c:v>
                </c:pt>
                <c:pt idx="1119">
                  <c:v>1864</c:v>
                </c:pt>
                <c:pt idx="1120">
                  <c:v>1865</c:v>
                </c:pt>
                <c:pt idx="1121">
                  <c:v>1866</c:v>
                </c:pt>
                <c:pt idx="1122">
                  <c:v>1868</c:v>
                </c:pt>
                <c:pt idx="1123">
                  <c:v>1870</c:v>
                </c:pt>
                <c:pt idx="1124">
                  <c:v>1872</c:v>
                </c:pt>
                <c:pt idx="1125">
                  <c:v>1874</c:v>
                </c:pt>
                <c:pt idx="1126">
                  <c:v>1875</c:v>
                </c:pt>
                <c:pt idx="1127">
                  <c:v>1876</c:v>
                </c:pt>
                <c:pt idx="1128">
                  <c:v>1878</c:v>
                </c:pt>
                <c:pt idx="1129">
                  <c:v>1880</c:v>
                </c:pt>
                <c:pt idx="1130">
                  <c:v>1882</c:v>
                </c:pt>
                <c:pt idx="1131">
                  <c:v>1884</c:v>
                </c:pt>
                <c:pt idx="1132">
                  <c:v>1885</c:v>
                </c:pt>
                <c:pt idx="1133">
                  <c:v>1886</c:v>
                </c:pt>
                <c:pt idx="1134">
                  <c:v>1888</c:v>
                </c:pt>
                <c:pt idx="1135">
                  <c:v>1890</c:v>
                </c:pt>
                <c:pt idx="1136">
                  <c:v>1892</c:v>
                </c:pt>
                <c:pt idx="1137">
                  <c:v>1894</c:v>
                </c:pt>
                <c:pt idx="1138">
                  <c:v>1895</c:v>
                </c:pt>
                <c:pt idx="1139">
                  <c:v>1896</c:v>
                </c:pt>
                <c:pt idx="1140">
                  <c:v>1898</c:v>
                </c:pt>
                <c:pt idx="1141">
                  <c:v>1900</c:v>
                </c:pt>
                <c:pt idx="1142">
                  <c:v>1902</c:v>
                </c:pt>
                <c:pt idx="1143">
                  <c:v>1904</c:v>
                </c:pt>
                <c:pt idx="1144">
                  <c:v>1905</c:v>
                </c:pt>
                <c:pt idx="1145">
                  <c:v>1906</c:v>
                </c:pt>
                <c:pt idx="1146">
                  <c:v>1908</c:v>
                </c:pt>
                <c:pt idx="1147">
                  <c:v>1910</c:v>
                </c:pt>
                <c:pt idx="1148">
                  <c:v>1912</c:v>
                </c:pt>
                <c:pt idx="1149">
                  <c:v>1914</c:v>
                </c:pt>
                <c:pt idx="1150">
                  <c:v>1915</c:v>
                </c:pt>
                <c:pt idx="1151">
                  <c:v>1916</c:v>
                </c:pt>
                <c:pt idx="1152">
                  <c:v>1918</c:v>
                </c:pt>
                <c:pt idx="1153">
                  <c:v>1920</c:v>
                </c:pt>
                <c:pt idx="1154">
                  <c:v>1922</c:v>
                </c:pt>
                <c:pt idx="1155">
                  <c:v>1924</c:v>
                </c:pt>
                <c:pt idx="1156">
                  <c:v>1925</c:v>
                </c:pt>
                <c:pt idx="1157">
                  <c:v>1926</c:v>
                </c:pt>
                <c:pt idx="1158">
                  <c:v>1928</c:v>
                </c:pt>
                <c:pt idx="1159">
                  <c:v>1930</c:v>
                </c:pt>
                <c:pt idx="1160">
                  <c:v>1932</c:v>
                </c:pt>
                <c:pt idx="1161">
                  <c:v>1934</c:v>
                </c:pt>
                <c:pt idx="1162">
                  <c:v>1935</c:v>
                </c:pt>
                <c:pt idx="1163">
                  <c:v>1936</c:v>
                </c:pt>
                <c:pt idx="1164">
                  <c:v>1938</c:v>
                </c:pt>
                <c:pt idx="1165">
                  <c:v>1940</c:v>
                </c:pt>
                <c:pt idx="1166">
                  <c:v>1942</c:v>
                </c:pt>
                <c:pt idx="1167">
                  <c:v>1944</c:v>
                </c:pt>
                <c:pt idx="1168">
                  <c:v>1945</c:v>
                </c:pt>
                <c:pt idx="1169">
                  <c:v>1946</c:v>
                </c:pt>
                <c:pt idx="1170">
                  <c:v>1948</c:v>
                </c:pt>
                <c:pt idx="1171">
                  <c:v>1950</c:v>
                </c:pt>
                <c:pt idx="1172">
                  <c:v>1952</c:v>
                </c:pt>
                <c:pt idx="1173">
                  <c:v>1954</c:v>
                </c:pt>
                <c:pt idx="1174">
                  <c:v>1955</c:v>
                </c:pt>
                <c:pt idx="1175">
                  <c:v>1956</c:v>
                </c:pt>
                <c:pt idx="1176">
                  <c:v>1958</c:v>
                </c:pt>
                <c:pt idx="1177">
                  <c:v>1960</c:v>
                </c:pt>
                <c:pt idx="1178">
                  <c:v>1962</c:v>
                </c:pt>
                <c:pt idx="1179">
                  <c:v>1964</c:v>
                </c:pt>
                <c:pt idx="1180">
                  <c:v>1965</c:v>
                </c:pt>
                <c:pt idx="1181">
                  <c:v>1966</c:v>
                </c:pt>
                <c:pt idx="1182">
                  <c:v>1968</c:v>
                </c:pt>
                <c:pt idx="1183">
                  <c:v>1970</c:v>
                </c:pt>
                <c:pt idx="1184">
                  <c:v>1972</c:v>
                </c:pt>
                <c:pt idx="1185">
                  <c:v>1974</c:v>
                </c:pt>
                <c:pt idx="1186">
                  <c:v>1975</c:v>
                </c:pt>
                <c:pt idx="1187">
                  <c:v>1976</c:v>
                </c:pt>
                <c:pt idx="1188">
                  <c:v>1978</c:v>
                </c:pt>
                <c:pt idx="1189">
                  <c:v>1980</c:v>
                </c:pt>
                <c:pt idx="1190">
                  <c:v>1982</c:v>
                </c:pt>
                <c:pt idx="1191">
                  <c:v>1984</c:v>
                </c:pt>
                <c:pt idx="1192">
                  <c:v>1985</c:v>
                </c:pt>
                <c:pt idx="1193">
                  <c:v>1986</c:v>
                </c:pt>
                <c:pt idx="1194">
                  <c:v>1988</c:v>
                </c:pt>
                <c:pt idx="1195">
                  <c:v>1990</c:v>
                </c:pt>
                <c:pt idx="1196">
                  <c:v>1992</c:v>
                </c:pt>
                <c:pt idx="1197">
                  <c:v>1994</c:v>
                </c:pt>
                <c:pt idx="1198">
                  <c:v>1995</c:v>
                </c:pt>
                <c:pt idx="1199">
                  <c:v>1996</c:v>
                </c:pt>
                <c:pt idx="1200">
                  <c:v>1998</c:v>
                </c:pt>
                <c:pt idx="1201">
                  <c:v>2000</c:v>
                </c:pt>
                <c:pt idx="1202">
                  <c:v>2002</c:v>
                </c:pt>
                <c:pt idx="1203">
                  <c:v>2004</c:v>
                </c:pt>
                <c:pt idx="1204">
                  <c:v>2005</c:v>
                </c:pt>
                <c:pt idx="1205">
                  <c:v>2006</c:v>
                </c:pt>
                <c:pt idx="1206">
                  <c:v>2008</c:v>
                </c:pt>
                <c:pt idx="1207">
                  <c:v>2010</c:v>
                </c:pt>
                <c:pt idx="1208">
                  <c:v>2012</c:v>
                </c:pt>
                <c:pt idx="1209">
                  <c:v>2014</c:v>
                </c:pt>
                <c:pt idx="1210">
                  <c:v>2015</c:v>
                </c:pt>
                <c:pt idx="1211">
                  <c:v>2016</c:v>
                </c:pt>
                <c:pt idx="1212">
                  <c:v>2018</c:v>
                </c:pt>
                <c:pt idx="1213">
                  <c:v>2020</c:v>
                </c:pt>
                <c:pt idx="1214">
                  <c:v>2022</c:v>
                </c:pt>
                <c:pt idx="1215">
                  <c:v>2024</c:v>
                </c:pt>
                <c:pt idx="1216">
                  <c:v>2025</c:v>
                </c:pt>
                <c:pt idx="1217">
                  <c:v>2026</c:v>
                </c:pt>
                <c:pt idx="1218">
                  <c:v>2028</c:v>
                </c:pt>
                <c:pt idx="1219">
                  <c:v>2030</c:v>
                </c:pt>
                <c:pt idx="1220">
                  <c:v>2032</c:v>
                </c:pt>
                <c:pt idx="1221">
                  <c:v>2034</c:v>
                </c:pt>
                <c:pt idx="1222">
                  <c:v>2035</c:v>
                </c:pt>
                <c:pt idx="1223">
                  <c:v>2036</c:v>
                </c:pt>
                <c:pt idx="1224">
                  <c:v>2038</c:v>
                </c:pt>
                <c:pt idx="1225">
                  <c:v>2040</c:v>
                </c:pt>
                <c:pt idx="1226">
                  <c:v>2042</c:v>
                </c:pt>
                <c:pt idx="1227">
                  <c:v>2044</c:v>
                </c:pt>
                <c:pt idx="1228">
                  <c:v>2045</c:v>
                </c:pt>
                <c:pt idx="1229">
                  <c:v>2046</c:v>
                </c:pt>
                <c:pt idx="1230">
                  <c:v>2048</c:v>
                </c:pt>
                <c:pt idx="1231">
                  <c:v>2050</c:v>
                </c:pt>
                <c:pt idx="1232">
                  <c:v>2052</c:v>
                </c:pt>
                <c:pt idx="1233">
                  <c:v>2054</c:v>
                </c:pt>
                <c:pt idx="1234">
                  <c:v>2055</c:v>
                </c:pt>
                <c:pt idx="1235">
                  <c:v>2056</c:v>
                </c:pt>
                <c:pt idx="1236">
                  <c:v>2058</c:v>
                </c:pt>
                <c:pt idx="1237">
                  <c:v>2060</c:v>
                </c:pt>
                <c:pt idx="1238">
                  <c:v>2062</c:v>
                </c:pt>
                <c:pt idx="1239">
                  <c:v>2064</c:v>
                </c:pt>
                <c:pt idx="1240">
                  <c:v>2065</c:v>
                </c:pt>
                <c:pt idx="1241">
                  <c:v>2066</c:v>
                </c:pt>
                <c:pt idx="1242">
                  <c:v>2068</c:v>
                </c:pt>
                <c:pt idx="1243">
                  <c:v>2070</c:v>
                </c:pt>
                <c:pt idx="1244">
                  <c:v>2072</c:v>
                </c:pt>
                <c:pt idx="1245">
                  <c:v>2074</c:v>
                </c:pt>
                <c:pt idx="1246">
                  <c:v>2075</c:v>
                </c:pt>
                <c:pt idx="1247">
                  <c:v>2076</c:v>
                </c:pt>
                <c:pt idx="1248">
                  <c:v>2078</c:v>
                </c:pt>
                <c:pt idx="1249">
                  <c:v>2080</c:v>
                </c:pt>
                <c:pt idx="1250">
                  <c:v>2082</c:v>
                </c:pt>
                <c:pt idx="1251">
                  <c:v>2084</c:v>
                </c:pt>
                <c:pt idx="1252">
                  <c:v>2085</c:v>
                </c:pt>
                <c:pt idx="1253">
                  <c:v>2086</c:v>
                </c:pt>
                <c:pt idx="1254">
                  <c:v>2088</c:v>
                </c:pt>
                <c:pt idx="1255">
                  <c:v>2090</c:v>
                </c:pt>
                <c:pt idx="1256">
                  <c:v>2092</c:v>
                </c:pt>
                <c:pt idx="1257">
                  <c:v>2094</c:v>
                </c:pt>
                <c:pt idx="1258">
                  <c:v>2095</c:v>
                </c:pt>
                <c:pt idx="1259">
                  <c:v>2096</c:v>
                </c:pt>
                <c:pt idx="1260">
                  <c:v>2098</c:v>
                </c:pt>
                <c:pt idx="1261">
                  <c:v>2100</c:v>
                </c:pt>
                <c:pt idx="1262">
                  <c:v>2102</c:v>
                </c:pt>
                <c:pt idx="1263">
                  <c:v>2104</c:v>
                </c:pt>
                <c:pt idx="1264">
                  <c:v>2105</c:v>
                </c:pt>
                <c:pt idx="1265">
                  <c:v>2106</c:v>
                </c:pt>
                <c:pt idx="1266">
                  <c:v>2108</c:v>
                </c:pt>
                <c:pt idx="1267">
                  <c:v>2110</c:v>
                </c:pt>
                <c:pt idx="1268">
                  <c:v>2112</c:v>
                </c:pt>
                <c:pt idx="1269">
                  <c:v>2114</c:v>
                </c:pt>
                <c:pt idx="1270">
                  <c:v>2115</c:v>
                </c:pt>
                <c:pt idx="1271">
                  <c:v>2116</c:v>
                </c:pt>
                <c:pt idx="1272">
                  <c:v>2118</c:v>
                </c:pt>
                <c:pt idx="1273">
                  <c:v>2120</c:v>
                </c:pt>
                <c:pt idx="1274">
                  <c:v>2122</c:v>
                </c:pt>
                <c:pt idx="1275">
                  <c:v>2124</c:v>
                </c:pt>
                <c:pt idx="1276">
                  <c:v>2125</c:v>
                </c:pt>
                <c:pt idx="1277">
                  <c:v>2126</c:v>
                </c:pt>
                <c:pt idx="1278">
                  <c:v>2128</c:v>
                </c:pt>
                <c:pt idx="1279">
                  <c:v>2130</c:v>
                </c:pt>
                <c:pt idx="1280">
                  <c:v>2132</c:v>
                </c:pt>
                <c:pt idx="1281">
                  <c:v>2134</c:v>
                </c:pt>
                <c:pt idx="1282">
                  <c:v>2135</c:v>
                </c:pt>
                <c:pt idx="1283">
                  <c:v>2136</c:v>
                </c:pt>
                <c:pt idx="1284">
                  <c:v>2138</c:v>
                </c:pt>
                <c:pt idx="1285">
                  <c:v>2140</c:v>
                </c:pt>
                <c:pt idx="1286">
                  <c:v>2142</c:v>
                </c:pt>
                <c:pt idx="1287">
                  <c:v>2144</c:v>
                </c:pt>
                <c:pt idx="1288">
                  <c:v>2145</c:v>
                </c:pt>
                <c:pt idx="1289">
                  <c:v>2146</c:v>
                </c:pt>
                <c:pt idx="1290">
                  <c:v>2148</c:v>
                </c:pt>
                <c:pt idx="1291">
                  <c:v>2150</c:v>
                </c:pt>
                <c:pt idx="1292">
                  <c:v>2152</c:v>
                </c:pt>
                <c:pt idx="1293">
                  <c:v>2154</c:v>
                </c:pt>
                <c:pt idx="1294">
                  <c:v>2155</c:v>
                </c:pt>
                <c:pt idx="1295">
                  <c:v>2156</c:v>
                </c:pt>
                <c:pt idx="1296">
                  <c:v>2158</c:v>
                </c:pt>
                <c:pt idx="1297">
                  <c:v>2160</c:v>
                </c:pt>
                <c:pt idx="1298">
                  <c:v>2162</c:v>
                </c:pt>
                <c:pt idx="1299">
                  <c:v>2164</c:v>
                </c:pt>
                <c:pt idx="1300">
                  <c:v>2165</c:v>
                </c:pt>
                <c:pt idx="1301">
                  <c:v>2166</c:v>
                </c:pt>
                <c:pt idx="1302">
                  <c:v>2168</c:v>
                </c:pt>
                <c:pt idx="1303">
                  <c:v>2170</c:v>
                </c:pt>
                <c:pt idx="1304">
                  <c:v>2172</c:v>
                </c:pt>
                <c:pt idx="1305">
                  <c:v>2174</c:v>
                </c:pt>
                <c:pt idx="1306">
                  <c:v>2175</c:v>
                </c:pt>
                <c:pt idx="1307">
                  <c:v>2176</c:v>
                </c:pt>
                <c:pt idx="1308">
                  <c:v>2178</c:v>
                </c:pt>
                <c:pt idx="1309">
                  <c:v>2180</c:v>
                </c:pt>
                <c:pt idx="1310">
                  <c:v>2182</c:v>
                </c:pt>
                <c:pt idx="1311">
                  <c:v>2184</c:v>
                </c:pt>
                <c:pt idx="1312">
                  <c:v>2185</c:v>
                </c:pt>
                <c:pt idx="1313">
                  <c:v>2186</c:v>
                </c:pt>
                <c:pt idx="1314">
                  <c:v>2188</c:v>
                </c:pt>
                <c:pt idx="1315">
                  <c:v>2190</c:v>
                </c:pt>
                <c:pt idx="1316">
                  <c:v>2192</c:v>
                </c:pt>
                <c:pt idx="1317">
                  <c:v>2194</c:v>
                </c:pt>
                <c:pt idx="1318">
                  <c:v>2195</c:v>
                </c:pt>
                <c:pt idx="1319">
                  <c:v>2196</c:v>
                </c:pt>
                <c:pt idx="1320">
                  <c:v>2198</c:v>
                </c:pt>
                <c:pt idx="1321">
                  <c:v>2200</c:v>
                </c:pt>
                <c:pt idx="1322">
                  <c:v>2202</c:v>
                </c:pt>
                <c:pt idx="1323">
                  <c:v>2204</c:v>
                </c:pt>
                <c:pt idx="1324">
                  <c:v>2205</c:v>
                </c:pt>
                <c:pt idx="1325">
                  <c:v>2206</c:v>
                </c:pt>
                <c:pt idx="1326">
                  <c:v>2208</c:v>
                </c:pt>
                <c:pt idx="1327">
                  <c:v>2210</c:v>
                </c:pt>
                <c:pt idx="1328">
                  <c:v>2212</c:v>
                </c:pt>
                <c:pt idx="1329">
                  <c:v>2214</c:v>
                </c:pt>
                <c:pt idx="1330">
                  <c:v>2215</c:v>
                </c:pt>
                <c:pt idx="1331">
                  <c:v>2216</c:v>
                </c:pt>
                <c:pt idx="1332">
                  <c:v>2218</c:v>
                </c:pt>
                <c:pt idx="1333">
                  <c:v>2220</c:v>
                </c:pt>
                <c:pt idx="1334">
                  <c:v>2222</c:v>
                </c:pt>
                <c:pt idx="1335">
                  <c:v>2224</c:v>
                </c:pt>
                <c:pt idx="1336">
                  <c:v>2225</c:v>
                </c:pt>
                <c:pt idx="1337">
                  <c:v>2226</c:v>
                </c:pt>
                <c:pt idx="1338">
                  <c:v>2228</c:v>
                </c:pt>
                <c:pt idx="1339">
                  <c:v>2230</c:v>
                </c:pt>
                <c:pt idx="1340">
                  <c:v>2232</c:v>
                </c:pt>
                <c:pt idx="1341">
                  <c:v>2234</c:v>
                </c:pt>
                <c:pt idx="1342">
                  <c:v>2235</c:v>
                </c:pt>
                <c:pt idx="1343">
                  <c:v>2236</c:v>
                </c:pt>
                <c:pt idx="1344">
                  <c:v>2238</c:v>
                </c:pt>
                <c:pt idx="1345">
                  <c:v>2240</c:v>
                </c:pt>
                <c:pt idx="1346">
                  <c:v>2242</c:v>
                </c:pt>
                <c:pt idx="1347">
                  <c:v>2244</c:v>
                </c:pt>
                <c:pt idx="1348">
                  <c:v>2245</c:v>
                </c:pt>
                <c:pt idx="1349">
                  <c:v>2246</c:v>
                </c:pt>
                <c:pt idx="1350">
                  <c:v>2248</c:v>
                </c:pt>
                <c:pt idx="1351">
                  <c:v>2250</c:v>
                </c:pt>
                <c:pt idx="1352">
                  <c:v>2252</c:v>
                </c:pt>
                <c:pt idx="1353">
                  <c:v>2254</c:v>
                </c:pt>
                <c:pt idx="1354">
                  <c:v>2255</c:v>
                </c:pt>
                <c:pt idx="1355">
                  <c:v>2256</c:v>
                </c:pt>
                <c:pt idx="1356">
                  <c:v>2258</c:v>
                </c:pt>
                <c:pt idx="1357">
                  <c:v>2260</c:v>
                </c:pt>
                <c:pt idx="1358">
                  <c:v>2262</c:v>
                </c:pt>
                <c:pt idx="1359">
                  <c:v>2264</c:v>
                </c:pt>
                <c:pt idx="1360">
                  <c:v>2265</c:v>
                </c:pt>
                <c:pt idx="1361">
                  <c:v>2266</c:v>
                </c:pt>
                <c:pt idx="1362">
                  <c:v>2268</c:v>
                </c:pt>
                <c:pt idx="1363">
                  <c:v>2270</c:v>
                </c:pt>
                <c:pt idx="1364">
                  <c:v>2272</c:v>
                </c:pt>
                <c:pt idx="1365">
                  <c:v>2274</c:v>
                </c:pt>
                <c:pt idx="1366">
                  <c:v>2275</c:v>
                </c:pt>
                <c:pt idx="1367">
                  <c:v>2276</c:v>
                </c:pt>
                <c:pt idx="1368">
                  <c:v>2278</c:v>
                </c:pt>
                <c:pt idx="1369">
                  <c:v>2280</c:v>
                </c:pt>
                <c:pt idx="1370">
                  <c:v>2282</c:v>
                </c:pt>
                <c:pt idx="1371">
                  <c:v>2284</c:v>
                </c:pt>
                <c:pt idx="1372">
                  <c:v>2285</c:v>
                </c:pt>
                <c:pt idx="1373">
                  <c:v>2286</c:v>
                </c:pt>
                <c:pt idx="1374">
                  <c:v>2288</c:v>
                </c:pt>
                <c:pt idx="1375">
                  <c:v>2290</c:v>
                </c:pt>
                <c:pt idx="1376">
                  <c:v>2292</c:v>
                </c:pt>
                <c:pt idx="1377">
                  <c:v>2294</c:v>
                </c:pt>
                <c:pt idx="1378">
                  <c:v>2295</c:v>
                </c:pt>
                <c:pt idx="1379">
                  <c:v>2296</c:v>
                </c:pt>
                <c:pt idx="1380">
                  <c:v>2298</c:v>
                </c:pt>
                <c:pt idx="1381">
                  <c:v>2300</c:v>
                </c:pt>
                <c:pt idx="1382">
                  <c:v>2302</c:v>
                </c:pt>
                <c:pt idx="1383">
                  <c:v>2304</c:v>
                </c:pt>
                <c:pt idx="1384">
                  <c:v>2305</c:v>
                </c:pt>
                <c:pt idx="1385">
                  <c:v>2306</c:v>
                </c:pt>
                <c:pt idx="1386">
                  <c:v>2308</c:v>
                </c:pt>
                <c:pt idx="1387">
                  <c:v>2310</c:v>
                </c:pt>
                <c:pt idx="1388">
                  <c:v>2312</c:v>
                </c:pt>
                <c:pt idx="1389">
                  <c:v>2314</c:v>
                </c:pt>
                <c:pt idx="1390">
                  <c:v>2315</c:v>
                </c:pt>
                <c:pt idx="1391">
                  <c:v>2316</c:v>
                </c:pt>
                <c:pt idx="1392">
                  <c:v>2318</c:v>
                </c:pt>
                <c:pt idx="1393">
                  <c:v>2320</c:v>
                </c:pt>
                <c:pt idx="1394">
                  <c:v>2322</c:v>
                </c:pt>
                <c:pt idx="1395">
                  <c:v>2324</c:v>
                </c:pt>
                <c:pt idx="1396">
                  <c:v>2325</c:v>
                </c:pt>
                <c:pt idx="1397">
                  <c:v>2326</c:v>
                </c:pt>
                <c:pt idx="1398">
                  <c:v>2328</c:v>
                </c:pt>
                <c:pt idx="1399">
                  <c:v>2330</c:v>
                </c:pt>
                <c:pt idx="1400">
                  <c:v>2332</c:v>
                </c:pt>
                <c:pt idx="1401">
                  <c:v>2334</c:v>
                </c:pt>
                <c:pt idx="1402">
                  <c:v>2335</c:v>
                </c:pt>
                <c:pt idx="1403">
                  <c:v>2336</c:v>
                </c:pt>
                <c:pt idx="1404">
                  <c:v>2338</c:v>
                </c:pt>
                <c:pt idx="1405">
                  <c:v>2340</c:v>
                </c:pt>
                <c:pt idx="1406">
                  <c:v>2342</c:v>
                </c:pt>
                <c:pt idx="1407">
                  <c:v>2344</c:v>
                </c:pt>
                <c:pt idx="1408">
                  <c:v>2345</c:v>
                </c:pt>
                <c:pt idx="1409">
                  <c:v>2346</c:v>
                </c:pt>
                <c:pt idx="1410">
                  <c:v>2348</c:v>
                </c:pt>
                <c:pt idx="1411">
                  <c:v>2350</c:v>
                </c:pt>
                <c:pt idx="1412">
                  <c:v>2352</c:v>
                </c:pt>
                <c:pt idx="1413">
                  <c:v>2354</c:v>
                </c:pt>
                <c:pt idx="1414">
                  <c:v>2355</c:v>
                </c:pt>
                <c:pt idx="1415">
                  <c:v>2356</c:v>
                </c:pt>
                <c:pt idx="1416">
                  <c:v>2358</c:v>
                </c:pt>
                <c:pt idx="1417">
                  <c:v>2360</c:v>
                </c:pt>
                <c:pt idx="1418">
                  <c:v>2362</c:v>
                </c:pt>
                <c:pt idx="1419">
                  <c:v>2364</c:v>
                </c:pt>
                <c:pt idx="1420">
                  <c:v>2365</c:v>
                </c:pt>
                <c:pt idx="1421">
                  <c:v>2366</c:v>
                </c:pt>
                <c:pt idx="1422">
                  <c:v>2368</c:v>
                </c:pt>
                <c:pt idx="1423">
                  <c:v>2370</c:v>
                </c:pt>
                <c:pt idx="1424">
                  <c:v>2372</c:v>
                </c:pt>
                <c:pt idx="1425">
                  <c:v>2374</c:v>
                </c:pt>
                <c:pt idx="1426">
                  <c:v>2375</c:v>
                </c:pt>
                <c:pt idx="1427">
                  <c:v>2376</c:v>
                </c:pt>
                <c:pt idx="1428">
                  <c:v>2378</c:v>
                </c:pt>
                <c:pt idx="1429">
                  <c:v>2380</c:v>
                </c:pt>
                <c:pt idx="1430">
                  <c:v>2382</c:v>
                </c:pt>
                <c:pt idx="1431">
                  <c:v>2384</c:v>
                </c:pt>
                <c:pt idx="1432">
                  <c:v>2385</c:v>
                </c:pt>
                <c:pt idx="1433">
                  <c:v>2386</c:v>
                </c:pt>
                <c:pt idx="1434">
                  <c:v>2388</c:v>
                </c:pt>
                <c:pt idx="1435">
                  <c:v>2390</c:v>
                </c:pt>
                <c:pt idx="1436">
                  <c:v>2392</c:v>
                </c:pt>
                <c:pt idx="1437">
                  <c:v>2394</c:v>
                </c:pt>
                <c:pt idx="1438">
                  <c:v>2395</c:v>
                </c:pt>
                <c:pt idx="1439">
                  <c:v>2396</c:v>
                </c:pt>
                <c:pt idx="1440">
                  <c:v>2398</c:v>
                </c:pt>
                <c:pt idx="1441">
                  <c:v>2400</c:v>
                </c:pt>
                <c:pt idx="1442">
                  <c:v>2402</c:v>
                </c:pt>
                <c:pt idx="1443">
                  <c:v>2404</c:v>
                </c:pt>
                <c:pt idx="1444">
                  <c:v>2405</c:v>
                </c:pt>
                <c:pt idx="1445">
                  <c:v>2406</c:v>
                </c:pt>
                <c:pt idx="1446">
                  <c:v>2408</c:v>
                </c:pt>
                <c:pt idx="1447">
                  <c:v>2410</c:v>
                </c:pt>
                <c:pt idx="1448">
                  <c:v>2412</c:v>
                </c:pt>
                <c:pt idx="1449">
                  <c:v>2414</c:v>
                </c:pt>
                <c:pt idx="1450">
                  <c:v>2415</c:v>
                </c:pt>
                <c:pt idx="1451">
                  <c:v>2416</c:v>
                </c:pt>
                <c:pt idx="1452">
                  <c:v>2418</c:v>
                </c:pt>
                <c:pt idx="1453">
                  <c:v>2420</c:v>
                </c:pt>
                <c:pt idx="1454">
                  <c:v>2422</c:v>
                </c:pt>
                <c:pt idx="1455">
                  <c:v>2424</c:v>
                </c:pt>
                <c:pt idx="1456">
                  <c:v>2425</c:v>
                </c:pt>
                <c:pt idx="1457">
                  <c:v>2426</c:v>
                </c:pt>
                <c:pt idx="1458">
                  <c:v>2428</c:v>
                </c:pt>
                <c:pt idx="1459">
                  <c:v>2430</c:v>
                </c:pt>
                <c:pt idx="1460">
                  <c:v>2432</c:v>
                </c:pt>
                <c:pt idx="1461">
                  <c:v>2434</c:v>
                </c:pt>
                <c:pt idx="1462">
                  <c:v>2435</c:v>
                </c:pt>
                <c:pt idx="1463">
                  <c:v>2436</c:v>
                </c:pt>
                <c:pt idx="1464">
                  <c:v>2438</c:v>
                </c:pt>
                <c:pt idx="1465">
                  <c:v>2440</c:v>
                </c:pt>
                <c:pt idx="1466">
                  <c:v>2442</c:v>
                </c:pt>
                <c:pt idx="1467">
                  <c:v>2444</c:v>
                </c:pt>
                <c:pt idx="1468">
                  <c:v>2445</c:v>
                </c:pt>
                <c:pt idx="1469">
                  <c:v>2446</c:v>
                </c:pt>
                <c:pt idx="1470">
                  <c:v>2448</c:v>
                </c:pt>
                <c:pt idx="1471">
                  <c:v>2450</c:v>
                </c:pt>
                <c:pt idx="1472">
                  <c:v>2452</c:v>
                </c:pt>
                <c:pt idx="1473">
                  <c:v>2454</c:v>
                </c:pt>
                <c:pt idx="1474">
                  <c:v>2455</c:v>
                </c:pt>
                <c:pt idx="1475">
                  <c:v>2456</c:v>
                </c:pt>
                <c:pt idx="1476">
                  <c:v>2458</c:v>
                </c:pt>
                <c:pt idx="1477">
                  <c:v>2460</c:v>
                </c:pt>
                <c:pt idx="1478">
                  <c:v>2462</c:v>
                </c:pt>
                <c:pt idx="1479">
                  <c:v>2464</c:v>
                </c:pt>
                <c:pt idx="1480">
                  <c:v>2465</c:v>
                </c:pt>
                <c:pt idx="1481">
                  <c:v>2466</c:v>
                </c:pt>
                <c:pt idx="1482">
                  <c:v>2468</c:v>
                </c:pt>
                <c:pt idx="1483">
                  <c:v>2470</c:v>
                </c:pt>
                <c:pt idx="1484">
                  <c:v>2472</c:v>
                </c:pt>
                <c:pt idx="1485">
                  <c:v>2474</c:v>
                </c:pt>
                <c:pt idx="1486">
                  <c:v>2475</c:v>
                </c:pt>
                <c:pt idx="1487">
                  <c:v>2476</c:v>
                </c:pt>
                <c:pt idx="1488">
                  <c:v>2478</c:v>
                </c:pt>
                <c:pt idx="1489">
                  <c:v>2480</c:v>
                </c:pt>
                <c:pt idx="1490">
                  <c:v>2482</c:v>
                </c:pt>
                <c:pt idx="1491">
                  <c:v>2484</c:v>
                </c:pt>
                <c:pt idx="1492">
                  <c:v>2485</c:v>
                </c:pt>
                <c:pt idx="1493">
                  <c:v>2486</c:v>
                </c:pt>
                <c:pt idx="1494">
                  <c:v>2488</c:v>
                </c:pt>
                <c:pt idx="1495">
                  <c:v>2490</c:v>
                </c:pt>
                <c:pt idx="1496">
                  <c:v>2492</c:v>
                </c:pt>
                <c:pt idx="1497">
                  <c:v>2494</c:v>
                </c:pt>
                <c:pt idx="1498">
                  <c:v>2495</c:v>
                </c:pt>
                <c:pt idx="1499">
                  <c:v>2496</c:v>
                </c:pt>
                <c:pt idx="1500">
                  <c:v>2498</c:v>
                </c:pt>
                <c:pt idx="1501">
                  <c:v>2500</c:v>
                </c:pt>
                <c:pt idx="1502">
                  <c:v>2502</c:v>
                </c:pt>
                <c:pt idx="1503">
                  <c:v>2504</c:v>
                </c:pt>
                <c:pt idx="1504">
                  <c:v>2505</c:v>
                </c:pt>
                <c:pt idx="1505">
                  <c:v>2506</c:v>
                </c:pt>
                <c:pt idx="1506">
                  <c:v>2508</c:v>
                </c:pt>
                <c:pt idx="1507">
                  <c:v>2510</c:v>
                </c:pt>
                <c:pt idx="1508">
                  <c:v>2512</c:v>
                </c:pt>
                <c:pt idx="1509">
                  <c:v>2514</c:v>
                </c:pt>
                <c:pt idx="1510">
                  <c:v>2515</c:v>
                </c:pt>
                <c:pt idx="1511">
                  <c:v>2516</c:v>
                </c:pt>
                <c:pt idx="1512">
                  <c:v>2518</c:v>
                </c:pt>
                <c:pt idx="1513">
                  <c:v>2520</c:v>
                </c:pt>
                <c:pt idx="1514">
                  <c:v>2522</c:v>
                </c:pt>
                <c:pt idx="1515">
                  <c:v>2524</c:v>
                </c:pt>
                <c:pt idx="1516">
                  <c:v>2525</c:v>
                </c:pt>
                <c:pt idx="1517">
                  <c:v>2526</c:v>
                </c:pt>
                <c:pt idx="1518">
                  <c:v>2528</c:v>
                </c:pt>
                <c:pt idx="1519">
                  <c:v>2530</c:v>
                </c:pt>
                <c:pt idx="1520">
                  <c:v>2532</c:v>
                </c:pt>
                <c:pt idx="1521">
                  <c:v>2534</c:v>
                </c:pt>
                <c:pt idx="1522">
                  <c:v>2535</c:v>
                </c:pt>
                <c:pt idx="1523">
                  <c:v>2536</c:v>
                </c:pt>
                <c:pt idx="1524">
                  <c:v>2538</c:v>
                </c:pt>
                <c:pt idx="1525">
                  <c:v>2540</c:v>
                </c:pt>
                <c:pt idx="1526">
                  <c:v>2542</c:v>
                </c:pt>
                <c:pt idx="1527">
                  <c:v>2544</c:v>
                </c:pt>
                <c:pt idx="1528">
                  <c:v>2545</c:v>
                </c:pt>
                <c:pt idx="1529">
                  <c:v>2546</c:v>
                </c:pt>
                <c:pt idx="1530">
                  <c:v>2548</c:v>
                </c:pt>
                <c:pt idx="1531">
                  <c:v>2550</c:v>
                </c:pt>
                <c:pt idx="1532">
                  <c:v>2552</c:v>
                </c:pt>
                <c:pt idx="1533">
                  <c:v>2554</c:v>
                </c:pt>
                <c:pt idx="1534">
                  <c:v>2555</c:v>
                </c:pt>
                <c:pt idx="1535">
                  <c:v>2556</c:v>
                </c:pt>
                <c:pt idx="1536">
                  <c:v>2558</c:v>
                </c:pt>
                <c:pt idx="1537">
                  <c:v>2560</c:v>
                </c:pt>
                <c:pt idx="1538">
                  <c:v>2562</c:v>
                </c:pt>
                <c:pt idx="1539">
                  <c:v>2564</c:v>
                </c:pt>
                <c:pt idx="1540">
                  <c:v>2565</c:v>
                </c:pt>
                <c:pt idx="1541">
                  <c:v>2566</c:v>
                </c:pt>
                <c:pt idx="1542">
                  <c:v>2568</c:v>
                </c:pt>
                <c:pt idx="1543">
                  <c:v>2570</c:v>
                </c:pt>
                <c:pt idx="1544">
                  <c:v>2572</c:v>
                </c:pt>
                <c:pt idx="1545">
                  <c:v>2574</c:v>
                </c:pt>
                <c:pt idx="1546">
                  <c:v>2575</c:v>
                </c:pt>
                <c:pt idx="1547">
                  <c:v>2576</c:v>
                </c:pt>
                <c:pt idx="1548">
                  <c:v>2578</c:v>
                </c:pt>
                <c:pt idx="1549">
                  <c:v>2580</c:v>
                </c:pt>
                <c:pt idx="1550">
                  <c:v>2582</c:v>
                </c:pt>
                <c:pt idx="1551">
                  <c:v>2584</c:v>
                </c:pt>
                <c:pt idx="1552">
                  <c:v>2585</c:v>
                </c:pt>
                <c:pt idx="1553">
                  <c:v>2586</c:v>
                </c:pt>
                <c:pt idx="1554">
                  <c:v>2588</c:v>
                </c:pt>
                <c:pt idx="1555">
                  <c:v>2590</c:v>
                </c:pt>
                <c:pt idx="1556">
                  <c:v>2592</c:v>
                </c:pt>
                <c:pt idx="1557">
                  <c:v>2594</c:v>
                </c:pt>
                <c:pt idx="1558">
                  <c:v>2595</c:v>
                </c:pt>
                <c:pt idx="1559">
                  <c:v>2596</c:v>
                </c:pt>
                <c:pt idx="1560">
                  <c:v>2598</c:v>
                </c:pt>
                <c:pt idx="1561">
                  <c:v>2600</c:v>
                </c:pt>
                <c:pt idx="1562">
                  <c:v>2602</c:v>
                </c:pt>
                <c:pt idx="1563">
                  <c:v>2604</c:v>
                </c:pt>
                <c:pt idx="1564">
                  <c:v>2605</c:v>
                </c:pt>
                <c:pt idx="1565">
                  <c:v>2606</c:v>
                </c:pt>
                <c:pt idx="1566">
                  <c:v>2608</c:v>
                </c:pt>
                <c:pt idx="1567">
                  <c:v>2610</c:v>
                </c:pt>
                <c:pt idx="1568">
                  <c:v>2612</c:v>
                </c:pt>
                <c:pt idx="1569">
                  <c:v>2614</c:v>
                </c:pt>
                <c:pt idx="1570">
                  <c:v>2615</c:v>
                </c:pt>
                <c:pt idx="1571">
                  <c:v>2616</c:v>
                </c:pt>
                <c:pt idx="1572">
                  <c:v>2618</c:v>
                </c:pt>
                <c:pt idx="1573">
                  <c:v>2620</c:v>
                </c:pt>
                <c:pt idx="1574">
                  <c:v>2622</c:v>
                </c:pt>
                <c:pt idx="1575">
                  <c:v>2624</c:v>
                </c:pt>
                <c:pt idx="1576">
                  <c:v>2625</c:v>
                </c:pt>
                <c:pt idx="1577">
                  <c:v>2626</c:v>
                </c:pt>
                <c:pt idx="1578">
                  <c:v>2628</c:v>
                </c:pt>
                <c:pt idx="1579">
                  <c:v>2630</c:v>
                </c:pt>
                <c:pt idx="1580">
                  <c:v>2632</c:v>
                </c:pt>
                <c:pt idx="1581">
                  <c:v>2634</c:v>
                </c:pt>
                <c:pt idx="1582">
                  <c:v>2635</c:v>
                </c:pt>
                <c:pt idx="1583">
                  <c:v>2636</c:v>
                </c:pt>
                <c:pt idx="1584">
                  <c:v>2638</c:v>
                </c:pt>
                <c:pt idx="1585">
                  <c:v>2640</c:v>
                </c:pt>
                <c:pt idx="1586">
                  <c:v>2642</c:v>
                </c:pt>
                <c:pt idx="1587">
                  <c:v>2644</c:v>
                </c:pt>
                <c:pt idx="1588">
                  <c:v>2645</c:v>
                </c:pt>
                <c:pt idx="1589">
                  <c:v>2646</c:v>
                </c:pt>
                <c:pt idx="1590">
                  <c:v>2648</c:v>
                </c:pt>
                <c:pt idx="1591">
                  <c:v>2650</c:v>
                </c:pt>
                <c:pt idx="1592">
                  <c:v>2652</c:v>
                </c:pt>
                <c:pt idx="1593">
                  <c:v>2654</c:v>
                </c:pt>
                <c:pt idx="1594">
                  <c:v>2655</c:v>
                </c:pt>
                <c:pt idx="1595">
                  <c:v>2656</c:v>
                </c:pt>
                <c:pt idx="1596">
                  <c:v>2658</c:v>
                </c:pt>
                <c:pt idx="1597">
                  <c:v>2660</c:v>
                </c:pt>
                <c:pt idx="1598">
                  <c:v>2662</c:v>
                </c:pt>
                <c:pt idx="1599">
                  <c:v>2664</c:v>
                </c:pt>
                <c:pt idx="1600">
                  <c:v>2665</c:v>
                </c:pt>
                <c:pt idx="1601">
                  <c:v>2666</c:v>
                </c:pt>
                <c:pt idx="1602">
                  <c:v>2668</c:v>
                </c:pt>
                <c:pt idx="1603">
                  <c:v>2670</c:v>
                </c:pt>
                <c:pt idx="1604">
                  <c:v>2672</c:v>
                </c:pt>
                <c:pt idx="1605">
                  <c:v>2674</c:v>
                </c:pt>
                <c:pt idx="1606">
                  <c:v>2675</c:v>
                </c:pt>
                <c:pt idx="1607">
                  <c:v>2676</c:v>
                </c:pt>
                <c:pt idx="1608">
                  <c:v>2678</c:v>
                </c:pt>
                <c:pt idx="1609">
                  <c:v>2680</c:v>
                </c:pt>
                <c:pt idx="1610">
                  <c:v>2682</c:v>
                </c:pt>
                <c:pt idx="1611">
                  <c:v>2684</c:v>
                </c:pt>
                <c:pt idx="1612">
                  <c:v>2685</c:v>
                </c:pt>
                <c:pt idx="1613">
                  <c:v>2686</c:v>
                </c:pt>
                <c:pt idx="1614">
                  <c:v>2688</c:v>
                </c:pt>
                <c:pt idx="1615">
                  <c:v>2690</c:v>
                </c:pt>
                <c:pt idx="1616">
                  <c:v>2692</c:v>
                </c:pt>
                <c:pt idx="1617">
                  <c:v>2694</c:v>
                </c:pt>
                <c:pt idx="1618">
                  <c:v>2695</c:v>
                </c:pt>
                <c:pt idx="1619">
                  <c:v>2696</c:v>
                </c:pt>
                <c:pt idx="1620">
                  <c:v>2698</c:v>
                </c:pt>
                <c:pt idx="1621">
                  <c:v>2700</c:v>
                </c:pt>
                <c:pt idx="1622">
                  <c:v>2702</c:v>
                </c:pt>
                <c:pt idx="1623">
                  <c:v>2704</c:v>
                </c:pt>
                <c:pt idx="1624">
                  <c:v>2705</c:v>
                </c:pt>
                <c:pt idx="1625">
                  <c:v>2706</c:v>
                </c:pt>
                <c:pt idx="1626">
                  <c:v>2708</c:v>
                </c:pt>
                <c:pt idx="1627">
                  <c:v>2710</c:v>
                </c:pt>
                <c:pt idx="1628">
                  <c:v>2712</c:v>
                </c:pt>
                <c:pt idx="1629">
                  <c:v>2714</c:v>
                </c:pt>
                <c:pt idx="1630">
                  <c:v>2715</c:v>
                </c:pt>
                <c:pt idx="1631">
                  <c:v>2716</c:v>
                </c:pt>
                <c:pt idx="1632">
                  <c:v>2718</c:v>
                </c:pt>
                <c:pt idx="1633">
                  <c:v>2720</c:v>
                </c:pt>
                <c:pt idx="1634">
                  <c:v>2722</c:v>
                </c:pt>
                <c:pt idx="1635">
                  <c:v>2724</c:v>
                </c:pt>
                <c:pt idx="1636">
                  <c:v>2725</c:v>
                </c:pt>
                <c:pt idx="1637">
                  <c:v>2726</c:v>
                </c:pt>
                <c:pt idx="1638">
                  <c:v>2728</c:v>
                </c:pt>
                <c:pt idx="1639">
                  <c:v>2730</c:v>
                </c:pt>
                <c:pt idx="1640">
                  <c:v>2732</c:v>
                </c:pt>
                <c:pt idx="1641">
                  <c:v>2734</c:v>
                </c:pt>
                <c:pt idx="1642">
                  <c:v>2735</c:v>
                </c:pt>
                <c:pt idx="1643">
                  <c:v>2736</c:v>
                </c:pt>
                <c:pt idx="1644">
                  <c:v>2738</c:v>
                </c:pt>
                <c:pt idx="1645">
                  <c:v>2740</c:v>
                </c:pt>
                <c:pt idx="1646">
                  <c:v>2742</c:v>
                </c:pt>
                <c:pt idx="1647">
                  <c:v>2744</c:v>
                </c:pt>
                <c:pt idx="1648">
                  <c:v>2745</c:v>
                </c:pt>
                <c:pt idx="1649">
                  <c:v>2746</c:v>
                </c:pt>
                <c:pt idx="1650">
                  <c:v>2748</c:v>
                </c:pt>
                <c:pt idx="1651">
                  <c:v>2750</c:v>
                </c:pt>
                <c:pt idx="1652">
                  <c:v>2752</c:v>
                </c:pt>
                <c:pt idx="1653">
                  <c:v>2754</c:v>
                </c:pt>
                <c:pt idx="1654">
                  <c:v>2755</c:v>
                </c:pt>
                <c:pt idx="1655">
                  <c:v>2756</c:v>
                </c:pt>
                <c:pt idx="1656">
                  <c:v>2758</c:v>
                </c:pt>
                <c:pt idx="1657">
                  <c:v>2760</c:v>
                </c:pt>
                <c:pt idx="1658">
                  <c:v>2762</c:v>
                </c:pt>
                <c:pt idx="1659">
                  <c:v>2764</c:v>
                </c:pt>
                <c:pt idx="1660">
                  <c:v>2765</c:v>
                </c:pt>
                <c:pt idx="1661">
                  <c:v>2766</c:v>
                </c:pt>
                <c:pt idx="1662">
                  <c:v>2768</c:v>
                </c:pt>
                <c:pt idx="1663">
                  <c:v>2770</c:v>
                </c:pt>
                <c:pt idx="1664">
                  <c:v>2772</c:v>
                </c:pt>
                <c:pt idx="1665">
                  <c:v>2774</c:v>
                </c:pt>
                <c:pt idx="1666">
                  <c:v>2775</c:v>
                </c:pt>
                <c:pt idx="1667">
                  <c:v>2776</c:v>
                </c:pt>
                <c:pt idx="1668">
                  <c:v>2778</c:v>
                </c:pt>
                <c:pt idx="1669">
                  <c:v>2780</c:v>
                </c:pt>
                <c:pt idx="1670">
                  <c:v>2782</c:v>
                </c:pt>
                <c:pt idx="1671">
                  <c:v>2784</c:v>
                </c:pt>
                <c:pt idx="1672">
                  <c:v>2785</c:v>
                </c:pt>
                <c:pt idx="1673">
                  <c:v>2786</c:v>
                </c:pt>
                <c:pt idx="1674">
                  <c:v>2788</c:v>
                </c:pt>
                <c:pt idx="1675">
                  <c:v>2790</c:v>
                </c:pt>
                <c:pt idx="1676">
                  <c:v>2792</c:v>
                </c:pt>
                <c:pt idx="1677">
                  <c:v>2794</c:v>
                </c:pt>
                <c:pt idx="1678">
                  <c:v>2795</c:v>
                </c:pt>
                <c:pt idx="1679">
                  <c:v>2796</c:v>
                </c:pt>
                <c:pt idx="1680">
                  <c:v>2798</c:v>
                </c:pt>
                <c:pt idx="1681">
                  <c:v>2800</c:v>
                </c:pt>
                <c:pt idx="1682">
                  <c:v>2802</c:v>
                </c:pt>
                <c:pt idx="1683">
                  <c:v>2804</c:v>
                </c:pt>
                <c:pt idx="1684">
                  <c:v>2805</c:v>
                </c:pt>
                <c:pt idx="1685">
                  <c:v>2806</c:v>
                </c:pt>
                <c:pt idx="1686">
                  <c:v>2808</c:v>
                </c:pt>
                <c:pt idx="1687">
                  <c:v>2810</c:v>
                </c:pt>
                <c:pt idx="1688">
                  <c:v>2812</c:v>
                </c:pt>
                <c:pt idx="1689">
                  <c:v>2814</c:v>
                </c:pt>
                <c:pt idx="1690">
                  <c:v>2815</c:v>
                </c:pt>
                <c:pt idx="1691">
                  <c:v>2816</c:v>
                </c:pt>
                <c:pt idx="1692">
                  <c:v>2818</c:v>
                </c:pt>
                <c:pt idx="1693">
                  <c:v>2820</c:v>
                </c:pt>
                <c:pt idx="1694">
                  <c:v>2822</c:v>
                </c:pt>
                <c:pt idx="1695">
                  <c:v>2824</c:v>
                </c:pt>
                <c:pt idx="1696">
                  <c:v>2825</c:v>
                </c:pt>
                <c:pt idx="1697">
                  <c:v>2826</c:v>
                </c:pt>
                <c:pt idx="1698">
                  <c:v>2828</c:v>
                </c:pt>
                <c:pt idx="1699">
                  <c:v>2830</c:v>
                </c:pt>
                <c:pt idx="1700">
                  <c:v>2832</c:v>
                </c:pt>
                <c:pt idx="1701">
                  <c:v>2834</c:v>
                </c:pt>
                <c:pt idx="1702">
                  <c:v>2835</c:v>
                </c:pt>
                <c:pt idx="1703">
                  <c:v>2836</c:v>
                </c:pt>
                <c:pt idx="1704">
                  <c:v>2838</c:v>
                </c:pt>
                <c:pt idx="1705">
                  <c:v>2840</c:v>
                </c:pt>
                <c:pt idx="1706">
                  <c:v>2842</c:v>
                </c:pt>
                <c:pt idx="1707">
                  <c:v>2844</c:v>
                </c:pt>
                <c:pt idx="1708">
                  <c:v>2845</c:v>
                </c:pt>
                <c:pt idx="1709">
                  <c:v>2846</c:v>
                </c:pt>
                <c:pt idx="1710">
                  <c:v>2848</c:v>
                </c:pt>
                <c:pt idx="1711">
                  <c:v>2850</c:v>
                </c:pt>
                <c:pt idx="1712">
                  <c:v>2852</c:v>
                </c:pt>
                <c:pt idx="1713">
                  <c:v>2854</c:v>
                </c:pt>
                <c:pt idx="1714">
                  <c:v>2855</c:v>
                </c:pt>
                <c:pt idx="1715">
                  <c:v>2856</c:v>
                </c:pt>
                <c:pt idx="1716">
                  <c:v>2858</c:v>
                </c:pt>
                <c:pt idx="1717">
                  <c:v>2860</c:v>
                </c:pt>
                <c:pt idx="1718">
                  <c:v>2862</c:v>
                </c:pt>
                <c:pt idx="1719">
                  <c:v>2864</c:v>
                </c:pt>
                <c:pt idx="1720">
                  <c:v>2865</c:v>
                </c:pt>
                <c:pt idx="1721">
                  <c:v>2866</c:v>
                </c:pt>
                <c:pt idx="1722">
                  <c:v>2868</c:v>
                </c:pt>
                <c:pt idx="1723">
                  <c:v>2870</c:v>
                </c:pt>
                <c:pt idx="1724">
                  <c:v>2872</c:v>
                </c:pt>
                <c:pt idx="1725">
                  <c:v>2874</c:v>
                </c:pt>
                <c:pt idx="1726">
                  <c:v>2875</c:v>
                </c:pt>
                <c:pt idx="1727">
                  <c:v>2876</c:v>
                </c:pt>
                <c:pt idx="1728">
                  <c:v>2878</c:v>
                </c:pt>
                <c:pt idx="1729">
                  <c:v>2880</c:v>
                </c:pt>
                <c:pt idx="1730">
                  <c:v>2882</c:v>
                </c:pt>
                <c:pt idx="1731">
                  <c:v>2884</c:v>
                </c:pt>
                <c:pt idx="1732">
                  <c:v>2885</c:v>
                </c:pt>
                <c:pt idx="1733">
                  <c:v>2886</c:v>
                </c:pt>
                <c:pt idx="1734">
                  <c:v>2888</c:v>
                </c:pt>
                <c:pt idx="1735">
                  <c:v>2890</c:v>
                </c:pt>
                <c:pt idx="1736">
                  <c:v>2892</c:v>
                </c:pt>
                <c:pt idx="1737">
                  <c:v>2894</c:v>
                </c:pt>
                <c:pt idx="1738">
                  <c:v>2895</c:v>
                </c:pt>
                <c:pt idx="1739">
                  <c:v>2896</c:v>
                </c:pt>
                <c:pt idx="1740">
                  <c:v>2898</c:v>
                </c:pt>
                <c:pt idx="1741">
                  <c:v>2900</c:v>
                </c:pt>
                <c:pt idx="1742">
                  <c:v>2902</c:v>
                </c:pt>
                <c:pt idx="1743">
                  <c:v>2904</c:v>
                </c:pt>
                <c:pt idx="1744">
                  <c:v>2905</c:v>
                </c:pt>
                <c:pt idx="1745">
                  <c:v>2906</c:v>
                </c:pt>
                <c:pt idx="1746">
                  <c:v>2908</c:v>
                </c:pt>
                <c:pt idx="1747">
                  <c:v>2910</c:v>
                </c:pt>
                <c:pt idx="1748">
                  <c:v>2912</c:v>
                </c:pt>
                <c:pt idx="1749">
                  <c:v>2914</c:v>
                </c:pt>
                <c:pt idx="1750">
                  <c:v>2915</c:v>
                </c:pt>
                <c:pt idx="1751">
                  <c:v>2916</c:v>
                </c:pt>
                <c:pt idx="1752">
                  <c:v>2918</c:v>
                </c:pt>
                <c:pt idx="1753">
                  <c:v>2920</c:v>
                </c:pt>
                <c:pt idx="1754">
                  <c:v>2922</c:v>
                </c:pt>
                <c:pt idx="1755">
                  <c:v>2924</c:v>
                </c:pt>
                <c:pt idx="1756">
                  <c:v>2925</c:v>
                </c:pt>
                <c:pt idx="1757">
                  <c:v>2926</c:v>
                </c:pt>
                <c:pt idx="1758">
                  <c:v>2928</c:v>
                </c:pt>
                <c:pt idx="1759">
                  <c:v>2930</c:v>
                </c:pt>
                <c:pt idx="1760">
                  <c:v>2932</c:v>
                </c:pt>
                <c:pt idx="1761">
                  <c:v>2934</c:v>
                </c:pt>
                <c:pt idx="1762">
                  <c:v>2935</c:v>
                </c:pt>
                <c:pt idx="1763">
                  <c:v>2936</c:v>
                </c:pt>
                <c:pt idx="1764">
                  <c:v>2938</c:v>
                </c:pt>
                <c:pt idx="1765">
                  <c:v>2940</c:v>
                </c:pt>
                <c:pt idx="1766">
                  <c:v>2942</c:v>
                </c:pt>
                <c:pt idx="1767">
                  <c:v>2944</c:v>
                </c:pt>
                <c:pt idx="1768">
                  <c:v>2945</c:v>
                </c:pt>
                <c:pt idx="1769">
                  <c:v>2946</c:v>
                </c:pt>
                <c:pt idx="1770">
                  <c:v>2948</c:v>
                </c:pt>
                <c:pt idx="1771">
                  <c:v>2950</c:v>
                </c:pt>
                <c:pt idx="1772">
                  <c:v>2952</c:v>
                </c:pt>
                <c:pt idx="1773">
                  <c:v>2954</c:v>
                </c:pt>
                <c:pt idx="1774">
                  <c:v>2955</c:v>
                </c:pt>
                <c:pt idx="1775">
                  <c:v>2956</c:v>
                </c:pt>
                <c:pt idx="1776">
                  <c:v>2958</c:v>
                </c:pt>
                <c:pt idx="1777">
                  <c:v>2960</c:v>
                </c:pt>
                <c:pt idx="1778">
                  <c:v>2962</c:v>
                </c:pt>
                <c:pt idx="1779">
                  <c:v>2964</c:v>
                </c:pt>
                <c:pt idx="1780">
                  <c:v>2965</c:v>
                </c:pt>
                <c:pt idx="1781">
                  <c:v>2966</c:v>
                </c:pt>
                <c:pt idx="1782">
                  <c:v>2968</c:v>
                </c:pt>
                <c:pt idx="1783">
                  <c:v>2970</c:v>
                </c:pt>
                <c:pt idx="1784">
                  <c:v>2972</c:v>
                </c:pt>
                <c:pt idx="1785">
                  <c:v>2974</c:v>
                </c:pt>
                <c:pt idx="1786">
                  <c:v>2975</c:v>
                </c:pt>
                <c:pt idx="1787">
                  <c:v>2976</c:v>
                </c:pt>
                <c:pt idx="1788">
                  <c:v>2978</c:v>
                </c:pt>
                <c:pt idx="1789">
                  <c:v>2980</c:v>
                </c:pt>
                <c:pt idx="1790">
                  <c:v>2982</c:v>
                </c:pt>
                <c:pt idx="1791">
                  <c:v>2984</c:v>
                </c:pt>
                <c:pt idx="1792">
                  <c:v>2985</c:v>
                </c:pt>
                <c:pt idx="1793">
                  <c:v>2986</c:v>
                </c:pt>
                <c:pt idx="1794">
                  <c:v>2988</c:v>
                </c:pt>
                <c:pt idx="1795">
                  <c:v>2990</c:v>
                </c:pt>
                <c:pt idx="1796">
                  <c:v>2992</c:v>
                </c:pt>
                <c:pt idx="1797">
                  <c:v>2994</c:v>
                </c:pt>
                <c:pt idx="1798">
                  <c:v>2995</c:v>
                </c:pt>
                <c:pt idx="1799">
                  <c:v>2996</c:v>
                </c:pt>
                <c:pt idx="1800">
                  <c:v>2998</c:v>
                </c:pt>
                <c:pt idx="1801">
                  <c:v>3000</c:v>
                </c:pt>
                <c:pt idx="1802">
                  <c:v>3002</c:v>
                </c:pt>
                <c:pt idx="1803">
                  <c:v>3004</c:v>
                </c:pt>
                <c:pt idx="1804">
                  <c:v>3005</c:v>
                </c:pt>
                <c:pt idx="1805">
                  <c:v>3006</c:v>
                </c:pt>
                <c:pt idx="1806">
                  <c:v>3008</c:v>
                </c:pt>
                <c:pt idx="1807">
                  <c:v>3010</c:v>
                </c:pt>
                <c:pt idx="1808">
                  <c:v>3012</c:v>
                </c:pt>
                <c:pt idx="1809">
                  <c:v>3014</c:v>
                </c:pt>
                <c:pt idx="1810">
                  <c:v>3015</c:v>
                </c:pt>
                <c:pt idx="1811">
                  <c:v>3016</c:v>
                </c:pt>
                <c:pt idx="1812">
                  <c:v>3018</c:v>
                </c:pt>
                <c:pt idx="1813">
                  <c:v>3020</c:v>
                </c:pt>
                <c:pt idx="1814">
                  <c:v>3022</c:v>
                </c:pt>
                <c:pt idx="1815">
                  <c:v>3024</c:v>
                </c:pt>
                <c:pt idx="1816">
                  <c:v>3025</c:v>
                </c:pt>
                <c:pt idx="1817">
                  <c:v>3026</c:v>
                </c:pt>
                <c:pt idx="1818">
                  <c:v>3028</c:v>
                </c:pt>
                <c:pt idx="1819">
                  <c:v>3030</c:v>
                </c:pt>
                <c:pt idx="1820">
                  <c:v>3032</c:v>
                </c:pt>
                <c:pt idx="1821">
                  <c:v>3034</c:v>
                </c:pt>
                <c:pt idx="1822">
                  <c:v>3035</c:v>
                </c:pt>
                <c:pt idx="1823">
                  <c:v>3036</c:v>
                </c:pt>
                <c:pt idx="1824">
                  <c:v>3038</c:v>
                </c:pt>
                <c:pt idx="1825">
                  <c:v>3040</c:v>
                </c:pt>
                <c:pt idx="1826">
                  <c:v>3042</c:v>
                </c:pt>
                <c:pt idx="1827">
                  <c:v>3044</c:v>
                </c:pt>
                <c:pt idx="1828">
                  <c:v>3045</c:v>
                </c:pt>
                <c:pt idx="1829">
                  <c:v>3046</c:v>
                </c:pt>
                <c:pt idx="1830">
                  <c:v>3048</c:v>
                </c:pt>
                <c:pt idx="1831">
                  <c:v>3050</c:v>
                </c:pt>
                <c:pt idx="1832">
                  <c:v>3052</c:v>
                </c:pt>
                <c:pt idx="1833">
                  <c:v>3054</c:v>
                </c:pt>
                <c:pt idx="1834">
                  <c:v>3055</c:v>
                </c:pt>
                <c:pt idx="1835">
                  <c:v>3056</c:v>
                </c:pt>
                <c:pt idx="1836">
                  <c:v>3058</c:v>
                </c:pt>
                <c:pt idx="1837">
                  <c:v>3060</c:v>
                </c:pt>
                <c:pt idx="1838">
                  <c:v>3062</c:v>
                </c:pt>
                <c:pt idx="1839">
                  <c:v>3064</c:v>
                </c:pt>
                <c:pt idx="1840">
                  <c:v>3065</c:v>
                </c:pt>
                <c:pt idx="1841">
                  <c:v>3066</c:v>
                </c:pt>
                <c:pt idx="1842">
                  <c:v>3068</c:v>
                </c:pt>
                <c:pt idx="1843">
                  <c:v>3070</c:v>
                </c:pt>
                <c:pt idx="1844">
                  <c:v>3072</c:v>
                </c:pt>
                <c:pt idx="1845">
                  <c:v>3074</c:v>
                </c:pt>
                <c:pt idx="1846">
                  <c:v>3075</c:v>
                </c:pt>
                <c:pt idx="1847">
                  <c:v>3076</c:v>
                </c:pt>
                <c:pt idx="1848">
                  <c:v>3078</c:v>
                </c:pt>
                <c:pt idx="1849">
                  <c:v>3080</c:v>
                </c:pt>
                <c:pt idx="1850">
                  <c:v>3082</c:v>
                </c:pt>
                <c:pt idx="1851">
                  <c:v>3084</c:v>
                </c:pt>
                <c:pt idx="1852">
                  <c:v>3085</c:v>
                </c:pt>
                <c:pt idx="1853">
                  <c:v>3086</c:v>
                </c:pt>
                <c:pt idx="1854">
                  <c:v>3088</c:v>
                </c:pt>
                <c:pt idx="1855">
                  <c:v>3090</c:v>
                </c:pt>
                <c:pt idx="1856">
                  <c:v>3092</c:v>
                </c:pt>
                <c:pt idx="1857">
                  <c:v>3094</c:v>
                </c:pt>
                <c:pt idx="1858">
                  <c:v>3095</c:v>
                </c:pt>
                <c:pt idx="1859">
                  <c:v>3096</c:v>
                </c:pt>
                <c:pt idx="1860">
                  <c:v>3098</c:v>
                </c:pt>
                <c:pt idx="1861">
                  <c:v>3100</c:v>
                </c:pt>
                <c:pt idx="1862">
                  <c:v>3102</c:v>
                </c:pt>
                <c:pt idx="1863">
                  <c:v>3104</c:v>
                </c:pt>
                <c:pt idx="1864">
                  <c:v>3105</c:v>
                </c:pt>
                <c:pt idx="1865">
                  <c:v>3106</c:v>
                </c:pt>
                <c:pt idx="1866">
                  <c:v>3108</c:v>
                </c:pt>
                <c:pt idx="1867">
                  <c:v>3110</c:v>
                </c:pt>
                <c:pt idx="1868">
                  <c:v>3112</c:v>
                </c:pt>
                <c:pt idx="1869">
                  <c:v>3114</c:v>
                </c:pt>
                <c:pt idx="1870">
                  <c:v>3115</c:v>
                </c:pt>
                <c:pt idx="1871">
                  <c:v>3116</c:v>
                </c:pt>
                <c:pt idx="1872">
                  <c:v>3118</c:v>
                </c:pt>
                <c:pt idx="1873">
                  <c:v>3120</c:v>
                </c:pt>
                <c:pt idx="1874">
                  <c:v>3122</c:v>
                </c:pt>
                <c:pt idx="1875">
                  <c:v>3124</c:v>
                </c:pt>
                <c:pt idx="1876">
                  <c:v>3125</c:v>
                </c:pt>
                <c:pt idx="1877">
                  <c:v>3126</c:v>
                </c:pt>
                <c:pt idx="1878">
                  <c:v>3128</c:v>
                </c:pt>
                <c:pt idx="1879">
                  <c:v>3130</c:v>
                </c:pt>
                <c:pt idx="1880">
                  <c:v>3132</c:v>
                </c:pt>
                <c:pt idx="1881">
                  <c:v>3134</c:v>
                </c:pt>
                <c:pt idx="1882">
                  <c:v>3135</c:v>
                </c:pt>
                <c:pt idx="1883">
                  <c:v>3136</c:v>
                </c:pt>
                <c:pt idx="1884">
                  <c:v>3138</c:v>
                </c:pt>
                <c:pt idx="1885">
                  <c:v>3140</c:v>
                </c:pt>
                <c:pt idx="1886">
                  <c:v>3142</c:v>
                </c:pt>
                <c:pt idx="1887">
                  <c:v>3144</c:v>
                </c:pt>
                <c:pt idx="1888">
                  <c:v>3145</c:v>
                </c:pt>
                <c:pt idx="1889">
                  <c:v>3146</c:v>
                </c:pt>
                <c:pt idx="1890">
                  <c:v>3148</c:v>
                </c:pt>
                <c:pt idx="1891">
                  <c:v>3150</c:v>
                </c:pt>
                <c:pt idx="1892">
                  <c:v>3152</c:v>
                </c:pt>
                <c:pt idx="1893">
                  <c:v>3154</c:v>
                </c:pt>
                <c:pt idx="1894">
                  <c:v>3155</c:v>
                </c:pt>
                <c:pt idx="1895">
                  <c:v>3156</c:v>
                </c:pt>
                <c:pt idx="1896">
                  <c:v>3158</c:v>
                </c:pt>
                <c:pt idx="1897">
                  <c:v>3160</c:v>
                </c:pt>
                <c:pt idx="1898">
                  <c:v>3162</c:v>
                </c:pt>
                <c:pt idx="1899">
                  <c:v>3164</c:v>
                </c:pt>
                <c:pt idx="1900">
                  <c:v>3165</c:v>
                </c:pt>
                <c:pt idx="1901">
                  <c:v>3166</c:v>
                </c:pt>
                <c:pt idx="1902">
                  <c:v>3168</c:v>
                </c:pt>
                <c:pt idx="1903">
                  <c:v>3170</c:v>
                </c:pt>
                <c:pt idx="1904">
                  <c:v>3172</c:v>
                </c:pt>
                <c:pt idx="1905">
                  <c:v>3174</c:v>
                </c:pt>
                <c:pt idx="1906">
                  <c:v>3175</c:v>
                </c:pt>
                <c:pt idx="1907">
                  <c:v>3176</c:v>
                </c:pt>
                <c:pt idx="1908">
                  <c:v>3178</c:v>
                </c:pt>
                <c:pt idx="1909">
                  <c:v>3180</c:v>
                </c:pt>
                <c:pt idx="1910">
                  <c:v>3182</c:v>
                </c:pt>
                <c:pt idx="1911">
                  <c:v>3184</c:v>
                </c:pt>
                <c:pt idx="1912">
                  <c:v>3185</c:v>
                </c:pt>
                <c:pt idx="1913">
                  <c:v>3186</c:v>
                </c:pt>
                <c:pt idx="1914">
                  <c:v>3188</c:v>
                </c:pt>
                <c:pt idx="1915">
                  <c:v>3190</c:v>
                </c:pt>
                <c:pt idx="1916">
                  <c:v>3192</c:v>
                </c:pt>
                <c:pt idx="1917">
                  <c:v>3194</c:v>
                </c:pt>
                <c:pt idx="1918">
                  <c:v>3195</c:v>
                </c:pt>
                <c:pt idx="1919">
                  <c:v>3196</c:v>
                </c:pt>
                <c:pt idx="1920">
                  <c:v>3198</c:v>
                </c:pt>
                <c:pt idx="1921">
                  <c:v>3200</c:v>
                </c:pt>
                <c:pt idx="1922">
                  <c:v>3202</c:v>
                </c:pt>
                <c:pt idx="1923">
                  <c:v>3204</c:v>
                </c:pt>
                <c:pt idx="1924">
                  <c:v>3205</c:v>
                </c:pt>
                <c:pt idx="1925">
                  <c:v>3206</c:v>
                </c:pt>
                <c:pt idx="1926">
                  <c:v>3208</c:v>
                </c:pt>
                <c:pt idx="1927">
                  <c:v>3210</c:v>
                </c:pt>
                <c:pt idx="1928">
                  <c:v>3212</c:v>
                </c:pt>
                <c:pt idx="1929">
                  <c:v>3214</c:v>
                </c:pt>
                <c:pt idx="1930">
                  <c:v>3215</c:v>
                </c:pt>
                <c:pt idx="1931">
                  <c:v>3216</c:v>
                </c:pt>
                <c:pt idx="1932">
                  <c:v>3218</c:v>
                </c:pt>
                <c:pt idx="1933">
                  <c:v>3220</c:v>
                </c:pt>
                <c:pt idx="1934">
                  <c:v>3222</c:v>
                </c:pt>
                <c:pt idx="1935">
                  <c:v>3224</c:v>
                </c:pt>
                <c:pt idx="1936">
                  <c:v>3225</c:v>
                </c:pt>
                <c:pt idx="1937">
                  <c:v>3226</c:v>
                </c:pt>
                <c:pt idx="1938">
                  <c:v>3228</c:v>
                </c:pt>
                <c:pt idx="1939">
                  <c:v>3230</c:v>
                </c:pt>
                <c:pt idx="1940">
                  <c:v>3232</c:v>
                </c:pt>
                <c:pt idx="1941">
                  <c:v>3234</c:v>
                </c:pt>
                <c:pt idx="1942">
                  <c:v>3235</c:v>
                </c:pt>
                <c:pt idx="1943">
                  <c:v>3236</c:v>
                </c:pt>
                <c:pt idx="1944">
                  <c:v>3238</c:v>
                </c:pt>
                <c:pt idx="1945">
                  <c:v>3240</c:v>
                </c:pt>
                <c:pt idx="1946">
                  <c:v>3242</c:v>
                </c:pt>
                <c:pt idx="1947">
                  <c:v>3244</c:v>
                </c:pt>
                <c:pt idx="1948">
                  <c:v>3245</c:v>
                </c:pt>
                <c:pt idx="1949">
                  <c:v>3246</c:v>
                </c:pt>
                <c:pt idx="1950">
                  <c:v>3248</c:v>
                </c:pt>
                <c:pt idx="1951">
                  <c:v>3250</c:v>
                </c:pt>
                <c:pt idx="1952">
                  <c:v>3252</c:v>
                </c:pt>
                <c:pt idx="1953">
                  <c:v>3254</c:v>
                </c:pt>
                <c:pt idx="1954">
                  <c:v>3255</c:v>
                </c:pt>
                <c:pt idx="1955">
                  <c:v>3256</c:v>
                </c:pt>
                <c:pt idx="1956">
                  <c:v>3258</c:v>
                </c:pt>
                <c:pt idx="1957">
                  <c:v>3260</c:v>
                </c:pt>
                <c:pt idx="1958">
                  <c:v>3262</c:v>
                </c:pt>
                <c:pt idx="1959">
                  <c:v>3264</c:v>
                </c:pt>
                <c:pt idx="1960">
                  <c:v>3265</c:v>
                </c:pt>
                <c:pt idx="1961">
                  <c:v>3266</c:v>
                </c:pt>
                <c:pt idx="1962">
                  <c:v>3268</c:v>
                </c:pt>
                <c:pt idx="1963">
                  <c:v>3270</c:v>
                </c:pt>
                <c:pt idx="1964">
                  <c:v>3272</c:v>
                </c:pt>
                <c:pt idx="1965">
                  <c:v>3274</c:v>
                </c:pt>
                <c:pt idx="1966">
                  <c:v>3275</c:v>
                </c:pt>
                <c:pt idx="1967">
                  <c:v>3276</c:v>
                </c:pt>
                <c:pt idx="1968">
                  <c:v>3278</c:v>
                </c:pt>
                <c:pt idx="1969">
                  <c:v>3280</c:v>
                </c:pt>
                <c:pt idx="1970">
                  <c:v>3282</c:v>
                </c:pt>
                <c:pt idx="1971">
                  <c:v>3284</c:v>
                </c:pt>
                <c:pt idx="1972">
                  <c:v>3285</c:v>
                </c:pt>
                <c:pt idx="1973">
                  <c:v>3286</c:v>
                </c:pt>
                <c:pt idx="1974">
                  <c:v>3288</c:v>
                </c:pt>
                <c:pt idx="1975">
                  <c:v>3290</c:v>
                </c:pt>
                <c:pt idx="1976">
                  <c:v>3292</c:v>
                </c:pt>
                <c:pt idx="1977">
                  <c:v>3294</c:v>
                </c:pt>
                <c:pt idx="1978">
                  <c:v>3295</c:v>
                </c:pt>
                <c:pt idx="1979">
                  <c:v>3296</c:v>
                </c:pt>
                <c:pt idx="1980">
                  <c:v>3298</c:v>
                </c:pt>
                <c:pt idx="1981">
                  <c:v>3300</c:v>
                </c:pt>
                <c:pt idx="1982">
                  <c:v>3302</c:v>
                </c:pt>
                <c:pt idx="1983">
                  <c:v>3304</c:v>
                </c:pt>
                <c:pt idx="1984">
                  <c:v>3305</c:v>
                </c:pt>
                <c:pt idx="1985">
                  <c:v>3306</c:v>
                </c:pt>
                <c:pt idx="1986">
                  <c:v>3308</c:v>
                </c:pt>
                <c:pt idx="1987">
                  <c:v>3310</c:v>
                </c:pt>
                <c:pt idx="1988">
                  <c:v>3312</c:v>
                </c:pt>
                <c:pt idx="1989">
                  <c:v>3314</c:v>
                </c:pt>
                <c:pt idx="1990">
                  <c:v>3315</c:v>
                </c:pt>
                <c:pt idx="1991">
                  <c:v>3316</c:v>
                </c:pt>
                <c:pt idx="1992">
                  <c:v>3318</c:v>
                </c:pt>
                <c:pt idx="1993">
                  <c:v>3320</c:v>
                </c:pt>
                <c:pt idx="1994">
                  <c:v>3322</c:v>
                </c:pt>
                <c:pt idx="1995">
                  <c:v>3324</c:v>
                </c:pt>
                <c:pt idx="1996">
                  <c:v>3325</c:v>
                </c:pt>
                <c:pt idx="1997">
                  <c:v>3326</c:v>
                </c:pt>
                <c:pt idx="1998">
                  <c:v>3328</c:v>
                </c:pt>
                <c:pt idx="1999">
                  <c:v>3330</c:v>
                </c:pt>
                <c:pt idx="2000">
                  <c:v>3332</c:v>
                </c:pt>
                <c:pt idx="2001">
                  <c:v>3334</c:v>
                </c:pt>
                <c:pt idx="2002">
                  <c:v>3335</c:v>
                </c:pt>
                <c:pt idx="2003">
                  <c:v>3336</c:v>
                </c:pt>
                <c:pt idx="2004">
                  <c:v>3338</c:v>
                </c:pt>
                <c:pt idx="2005">
                  <c:v>3340</c:v>
                </c:pt>
                <c:pt idx="2006">
                  <c:v>3342</c:v>
                </c:pt>
                <c:pt idx="2007">
                  <c:v>3344</c:v>
                </c:pt>
                <c:pt idx="2008">
                  <c:v>3345</c:v>
                </c:pt>
                <c:pt idx="2009">
                  <c:v>3346</c:v>
                </c:pt>
                <c:pt idx="2010">
                  <c:v>3348</c:v>
                </c:pt>
                <c:pt idx="2011">
                  <c:v>3350</c:v>
                </c:pt>
                <c:pt idx="2012">
                  <c:v>3352</c:v>
                </c:pt>
                <c:pt idx="2013">
                  <c:v>3354</c:v>
                </c:pt>
                <c:pt idx="2014">
                  <c:v>3355</c:v>
                </c:pt>
                <c:pt idx="2015">
                  <c:v>3356</c:v>
                </c:pt>
                <c:pt idx="2016">
                  <c:v>3358</c:v>
                </c:pt>
                <c:pt idx="2017">
                  <c:v>3360</c:v>
                </c:pt>
                <c:pt idx="2018">
                  <c:v>3362</c:v>
                </c:pt>
                <c:pt idx="2019">
                  <c:v>3364</c:v>
                </c:pt>
                <c:pt idx="2020">
                  <c:v>3365</c:v>
                </c:pt>
                <c:pt idx="2021">
                  <c:v>3366</c:v>
                </c:pt>
                <c:pt idx="2022">
                  <c:v>3368</c:v>
                </c:pt>
                <c:pt idx="2023">
                  <c:v>3370</c:v>
                </c:pt>
                <c:pt idx="2024">
                  <c:v>3372</c:v>
                </c:pt>
                <c:pt idx="2025">
                  <c:v>3374</c:v>
                </c:pt>
                <c:pt idx="2026">
                  <c:v>3375</c:v>
                </c:pt>
                <c:pt idx="2027">
                  <c:v>3376</c:v>
                </c:pt>
                <c:pt idx="2028">
                  <c:v>3378</c:v>
                </c:pt>
                <c:pt idx="2029">
                  <c:v>3380</c:v>
                </c:pt>
                <c:pt idx="2030">
                  <c:v>3382</c:v>
                </c:pt>
                <c:pt idx="2031">
                  <c:v>3384</c:v>
                </c:pt>
                <c:pt idx="2032">
                  <c:v>3385</c:v>
                </c:pt>
                <c:pt idx="2033">
                  <c:v>3386</c:v>
                </c:pt>
                <c:pt idx="2034">
                  <c:v>3388</c:v>
                </c:pt>
                <c:pt idx="2035">
                  <c:v>3390</c:v>
                </c:pt>
                <c:pt idx="2036">
                  <c:v>3392</c:v>
                </c:pt>
                <c:pt idx="2037">
                  <c:v>3394</c:v>
                </c:pt>
                <c:pt idx="2038">
                  <c:v>3395</c:v>
                </c:pt>
                <c:pt idx="2039">
                  <c:v>3396</c:v>
                </c:pt>
                <c:pt idx="2040">
                  <c:v>3398</c:v>
                </c:pt>
                <c:pt idx="2041">
                  <c:v>3400</c:v>
                </c:pt>
                <c:pt idx="2042">
                  <c:v>3402</c:v>
                </c:pt>
                <c:pt idx="2043">
                  <c:v>3404</c:v>
                </c:pt>
                <c:pt idx="2044">
                  <c:v>3405</c:v>
                </c:pt>
                <c:pt idx="2045">
                  <c:v>3406</c:v>
                </c:pt>
                <c:pt idx="2046">
                  <c:v>3408</c:v>
                </c:pt>
                <c:pt idx="2047">
                  <c:v>3410</c:v>
                </c:pt>
                <c:pt idx="2048">
                  <c:v>3412</c:v>
                </c:pt>
                <c:pt idx="2049">
                  <c:v>3414</c:v>
                </c:pt>
                <c:pt idx="2050">
                  <c:v>3415</c:v>
                </c:pt>
                <c:pt idx="2051">
                  <c:v>3416</c:v>
                </c:pt>
                <c:pt idx="2052">
                  <c:v>3418</c:v>
                </c:pt>
                <c:pt idx="2053">
                  <c:v>3420</c:v>
                </c:pt>
                <c:pt idx="2054">
                  <c:v>3422</c:v>
                </c:pt>
                <c:pt idx="2055">
                  <c:v>3424</c:v>
                </c:pt>
                <c:pt idx="2056">
                  <c:v>3425</c:v>
                </c:pt>
                <c:pt idx="2057">
                  <c:v>3426</c:v>
                </c:pt>
                <c:pt idx="2058">
                  <c:v>3428</c:v>
                </c:pt>
                <c:pt idx="2059">
                  <c:v>3430</c:v>
                </c:pt>
                <c:pt idx="2060">
                  <c:v>3432</c:v>
                </c:pt>
                <c:pt idx="2061">
                  <c:v>3434</c:v>
                </c:pt>
                <c:pt idx="2062">
                  <c:v>3435</c:v>
                </c:pt>
                <c:pt idx="2063">
                  <c:v>3436</c:v>
                </c:pt>
                <c:pt idx="2064">
                  <c:v>3438</c:v>
                </c:pt>
                <c:pt idx="2065">
                  <c:v>3440</c:v>
                </c:pt>
                <c:pt idx="2066">
                  <c:v>3442</c:v>
                </c:pt>
                <c:pt idx="2067">
                  <c:v>3444</c:v>
                </c:pt>
                <c:pt idx="2068">
                  <c:v>3445</c:v>
                </c:pt>
                <c:pt idx="2069">
                  <c:v>3446</c:v>
                </c:pt>
                <c:pt idx="2070">
                  <c:v>3448</c:v>
                </c:pt>
                <c:pt idx="2071">
                  <c:v>3450</c:v>
                </c:pt>
                <c:pt idx="2072">
                  <c:v>3452</c:v>
                </c:pt>
                <c:pt idx="2073">
                  <c:v>3454</c:v>
                </c:pt>
                <c:pt idx="2074">
                  <c:v>3455</c:v>
                </c:pt>
                <c:pt idx="2075">
                  <c:v>3456</c:v>
                </c:pt>
                <c:pt idx="2076">
                  <c:v>3458</c:v>
                </c:pt>
                <c:pt idx="2077">
                  <c:v>3460</c:v>
                </c:pt>
                <c:pt idx="2078">
                  <c:v>3462</c:v>
                </c:pt>
                <c:pt idx="2079">
                  <c:v>3464</c:v>
                </c:pt>
                <c:pt idx="2080">
                  <c:v>3465</c:v>
                </c:pt>
                <c:pt idx="2081">
                  <c:v>3466</c:v>
                </c:pt>
                <c:pt idx="2082">
                  <c:v>3468</c:v>
                </c:pt>
                <c:pt idx="2083">
                  <c:v>3470</c:v>
                </c:pt>
                <c:pt idx="2084">
                  <c:v>3472</c:v>
                </c:pt>
                <c:pt idx="2085">
                  <c:v>3474</c:v>
                </c:pt>
                <c:pt idx="2086">
                  <c:v>3475</c:v>
                </c:pt>
                <c:pt idx="2087">
                  <c:v>3476</c:v>
                </c:pt>
                <c:pt idx="2088">
                  <c:v>3478</c:v>
                </c:pt>
                <c:pt idx="2089">
                  <c:v>3480</c:v>
                </c:pt>
                <c:pt idx="2090">
                  <c:v>3482</c:v>
                </c:pt>
                <c:pt idx="2091">
                  <c:v>3484</c:v>
                </c:pt>
                <c:pt idx="2092">
                  <c:v>3485</c:v>
                </c:pt>
                <c:pt idx="2093">
                  <c:v>3486</c:v>
                </c:pt>
                <c:pt idx="2094">
                  <c:v>3488</c:v>
                </c:pt>
                <c:pt idx="2095">
                  <c:v>3490</c:v>
                </c:pt>
                <c:pt idx="2096">
                  <c:v>3492</c:v>
                </c:pt>
                <c:pt idx="2097">
                  <c:v>3494</c:v>
                </c:pt>
                <c:pt idx="2098">
                  <c:v>3495</c:v>
                </c:pt>
                <c:pt idx="2099">
                  <c:v>3496</c:v>
                </c:pt>
                <c:pt idx="2100">
                  <c:v>3498</c:v>
                </c:pt>
                <c:pt idx="2101">
                  <c:v>3500</c:v>
                </c:pt>
                <c:pt idx="2102">
                  <c:v>3502</c:v>
                </c:pt>
                <c:pt idx="2103">
                  <c:v>3504</c:v>
                </c:pt>
                <c:pt idx="2104">
                  <c:v>3505</c:v>
                </c:pt>
                <c:pt idx="2105">
                  <c:v>3506</c:v>
                </c:pt>
                <c:pt idx="2106">
                  <c:v>3508</c:v>
                </c:pt>
                <c:pt idx="2107">
                  <c:v>3510</c:v>
                </c:pt>
                <c:pt idx="2108">
                  <c:v>3512</c:v>
                </c:pt>
                <c:pt idx="2109">
                  <c:v>3514</c:v>
                </c:pt>
                <c:pt idx="2110">
                  <c:v>3515</c:v>
                </c:pt>
                <c:pt idx="2111">
                  <c:v>3516</c:v>
                </c:pt>
                <c:pt idx="2112">
                  <c:v>3518</c:v>
                </c:pt>
                <c:pt idx="2113">
                  <c:v>3520</c:v>
                </c:pt>
                <c:pt idx="2114">
                  <c:v>3522</c:v>
                </c:pt>
                <c:pt idx="2115">
                  <c:v>3524</c:v>
                </c:pt>
                <c:pt idx="2116">
                  <c:v>3525</c:v>
                </c:pt>
                <c:pt idx="2117">
                  <c:v>3526</c:v>
                </c:pt>
                <c:pt idx="2118">
                  <c:v>3528</c:v>
                </c:pt>
                <c:pt idx="2119">
                  <c:v>3530</c:v>
                </c:pt>
                <c:pt idx="2120">
                  <c:v>3532</c:v>
                </c:pt>
                <c:pt idx="2121">
                  <c:v>3534</c:v>
                </c:pt>
                <c:pt idx="2122">
                  <c:v>3535</c:v>
                </c:pt>
                <c:pt idx="2123">
                  <c:v>3536</c:v>
                </c:pt>
                <c:pt idx="2124">
                  <c:v>3538</c:v>
                </c:pt>
                <c:pt idx="2125">
                  <c:v>3540</c:v>
                </c:pt>
                <c:pt idx="2126">
                  <c:v>3542</c:v>
                </c:pt>
                <c:pt idx="2127">
                  <c:v>3544</c:v>
                </c:pt>
                <c:pt idx="2128">
                  <c:v>3545</c:v>
                </c:pt>
                <c:pt idx="2129">
                  <c:v>3546</c:v>
                </c:pt>
                <c:pt idx="2130">
                  <c:v>3548</c:v>
                </c:pt>
                <c:pt idx="2131">
                  <c:v>3550</c:v>
                </c:pt>
                <c:pt idx="2132">
                  <c:v>3552</c:v>
                </c:pt>
                <c:pt idx="2133">
                  <c:v>3554</c:v>
                </c:pt>
                <c:pt idx="2134">
                  <c:v>3555</c:v>
                </c:pt>
                <c:pt idx="2135">
                  <c:v>3556</c:v>
                </c:pt>
                <c:pt idx="2136">
                  <c:v>3558</c:v>
                </c:pt>
                <c:pt idx="2137">
                  <c:v>3560</c:v>
                </c:pt>
                <c:pt idx="2138">
                  <c:v>3562</c:v>
                </c:pt>
                <c:pt idx="2139">
                  <c:v>3564</c:v>
                </c:pt>
                <c:pt idx="2140">
                  <c:v>3565</c:v>
                </c:pt>
                <c:pt idx="2141">
                  <c:v>3566</c:v>
                </c:pt>
                <c:pt idx="2142">
                  <c:v>3568</c:v>
                </c:pt>
                <c:pt idx="2143">
                  <c:v>3570</c:v>
                </c:pt>
                <c:pt idx="2144">
                  <c:v>3572</c:v>
                </c:pt>
                <c:pt idx="2145">
                  <c:v>3574</c:v>
                </c:pt>
                <c:pt idx="2146">
                  <c:v>3575</c:v>
                </c:pt>
                <c:pt idx="2147">
                  <c:v>3576</c:v>
                </c:pt>
                <c:pt idx="2148">
                  <c:v>3578</c:v>
                </c:pt>
                <c:pt idx="2149">
                  <c:v>3580</c:v>
                </c:pt>
                <c:pt idx="2150">
                  <c:v>3582</c:v>
                </c:pt>
                <c:pt idx="2151">
                  <c:v>3584</c:v>
                </c:pt>
                <c:pt idx="2152">
                  <c:v>3585</c:v>
                </c:pt>
                <c:pt idx="2153">
                  <c:v>3586</c:v>
                </c:pt>
                <c:pt idx="2154">
                  <c:v>3588</c:v>
                </c:pt>
                <c:pt idx="2155">
                  <c:v>3590</c:v>
                </c:pt>
                <c:pt idx="2156">
                  <c:v>3592</c:v>
                </c:pt>
                <c:pt idx="2157">
                  <c:v>3594</c:v>
                </c:pt>
                <c:pt idx="2158">
                  <c:v>3595</c:v>
                </c:pt>
                <c:pt idx="2159">
                  <c:v>3596</c:v>
                </c:pt>
                <c:pt idx="2160">
                  <c:v>3598</c:v>
                </c:pt>
                <c:pt idx="2161">
                  <c:v>3600</c:v>
                </c:pt>
              </c:strCache>
            </c:strRef>
          </c:cat>
          <c:val>
            <c:numRef>
              <c:f>writes!$C$2:$C$2163</c:f>
              <c:numCache>
                <c:formatCode>General</c:formatCode>
                <c:ptCount val="2162"/>
                <c:pt idx="0">
                  <c:v>69400.73</c:v>
                </c:pt>
                <c:pt idx="1">
                  <c:v>1</c:v>
                </c:pt>
                <c:pt idx="3">
                  <c:v>499.01</c:v>
                </c:pt>
                <c:pt idx="4">
                  <c:v>572.51</c:v>
                </c:pt>
                <c:pt idx="5">
                  <c:v>1</c:v>
                </c:pt>
                <c:pt idx="6">
                  <c:v>748.97</c:v>
                </c:pt>
                <c:pt idx="7">
                  <c:v>639.02</c:v>
                </c:pt>
                <c:pt idx="9">
                  <c:v>0</c:v>
                </c:pt>
                <c:pt idx="10">
                  <c:v>1572</c:v>
                </c:pt>
                <c:pt idx="11">
                  <c:v>1239.01</c:v>
                </c:pt>
                <c:pt idx="12">
                  <c:v>0</c:v>
                </c:pt>
                <c:pt idx="13">
                  <c:v>978.5</c:v>
                </c:pt>
                <c:pt idx="15">
                  <c:v>1009</c:v>
                </c:pt>
                <c:pt idx="16">
                  <c:v>736</c:v>
                </c:pt>
                <c:pt idx="17">
                  <c:v>1676.03</c:v>
                </c:pt>
                <c:pt idx="18">
                  <c:v>1476.98</c:v>
                </c:pt>
                <c:pt idx="19">
                  <c:v>1896.97</c:v>
                </c:pt>
                <c:pt idx="21">
                  <c:v>4036.61</c:v>
                </c:pt>
                <c:pt idx="22">
                  <c:v>3161.95</c:v>
                </c:pt>
                <c:pt idx="23">
                  <c:v>3185.03</c:v>
                </c:pt>
                <c:pt idx="24">
                  <c:v>746.51</c:v>
                </c:pt>
                <c:pt idx="25">
                  <c:v>6353.9</c:v>
                </c:pt>
                <c:pt idx="27">
                  <c:v>3820.45</c:v>
                </c:pt>
                <c:pt idx="28">
                  <c:v>2016.04</c:v>
                </c:pt>
                <c:pt idx="29">
                  <c:v>7375</c:v>
                </c:pt>
                <c:pt idx="30">
                  <c:v>6118.99</c:v>
                </c:pt>
                <c:pt idx="31">
                  <c:v>0</c:v>
                </c:pt>
                <c:pt idx="33">
                  <c:v>50.5</c:v>
                </c:pt>
                <c:pt idx="34">
                  <c:v>295</c:v>
                </c:pt>
                <c:pt idx="35">
                  <c:v>0</c:v>
                </c:pt>
                <c:pt idx="36">
                  <c:v>248.5</c:v>
                </c:pt>
                <c:pt idx="37">
                  <c:v>289.5</c:v>
                </c:pt>
                <c:pt idx="39">
                  <c:v>0</c:v>
                </c:pt>
                <c:pt idx="40">
                  <c:v>247.5</c:v>
                </c:pt>
                <c:pt idx="41">
                  <c:v>219.49</c:v>
                </c:pt>
                <c:pt idx="42">
                  <c:v>127.5</c:v>
                </c:pt>
                <c:pt idx="43">
                  <c:v>78</c:v>
                </c:pt>
                <c:pt idx="45">
                  <c:v>385.5</c:v>
                </c:pt>
                <c:pt idx="46">
                  <c:v>572</c:v>
                </c:pt>
                <c:pt idx="47">
                  <c:v>456.5</c:v>
                </c:pt>
                <c:pt idx="48">
                  <c:v>688.5</c:v>
                </c:pt>
                <c:pt idx="49">
                  <c:v>366</c:v>
                </c:pt>
                <c:pt idx="51">
                  <c:v>723</c:v>
                </c:pt>
                <c:pt idx="52">
                  <c:v>722.99</c:v>
                </c:pt>
                <c:pt idx="53">
                  <c:v>1295.02</c:v>
                </c:pt>
                <c:pt idx="54">
                  <c:v>2547.48</c:v>
                </c:pt>
                <c:pt idx="55">
                  <c:v>3942.03</c:v>
                </c:pt>
                <c:pt idx="57">
                  <c:v>7151.49</c:v>
                </c:pt>
                <c:pt idx="58">
                  <c:v>9600</c:v>
                </c:pt>
                <c:pt idx="59">
                  <c:v>7811.42</c:v>
                </c:pt>
                <c:pt idx="60">
                  <c:v>12209.63</c:v>
                </c:pt>
                <c:pt idx="61">
                  <c:v>29791.88</c:v>
                </c:pt>
                <c:pt idx="63">
                  <c:v>29306.39</c:v>
                </c:pt>
                <c:pt idx="64">
                  <c:v>32788.910000000003</c:v>
                </c:pt>
                <c:pt idx="65">
                  <c:v>3989.52</c:v>
                </c:pt>
                <c:pt idx="66">
                  <c:v>23885.09</c:v>
                </c:pt>
                <c:pt idx="67">
                  <c:v>25653.85</c:v>
                </c:pt>
                <c:pt idx="69">
                  <c:v>2875.52</c:v>
                </c:pt>
                <c:pt idx="70">
                  <c:v>685.49</c:v>
                </c:pt>
                <c:pt idx="71">
                  <c:v>626</c:v>
                </c:pt>
                <c:pt idx="72">
                  <c:v>5.5</c:v>
                </c:pt>
                <c:pt idx="73">
                  <c:v>241</c:v>
                </c:pt>
                <c:pt idx="75">
                  <c:v>0</c:v>
                </c:pt>
                <c:pt idx="76">
                  <c:v>300.49</c:v>
                </c:pt>
                <c:pt idx="77">
                  <c:v>212.5</c:v>
                </c:pt>
                <c:pt idx="78">
                  <c:v>1035.51</c:v>
                </c:pt>
                <c:pt idx="79">
                  <c:v>0</c:v>
                </c:pt>
                <c:pt idx="81">
                  <c:v>545.99</c:v>
                </c:pt>
                <c:pt idx="82">
                  <c:v>863.5</c:v>
                </c:pt>
                <c:pt idx="83">
                  <c:v>504.5</c:v>
                </c:pt>
                <c:pt idx="84">
                  <c:v>1112</c:v>
                </c:pt>
                <c:pt idx="85">
                  <c:v>688.51</c:v>
                </c:pt>
                <c:pt idx="87">
                  <c:v>5937.46</c:v>
                </c:pt>
                <c:pt idx="88">
                  <c:v>5731.91</c:v>
                </c:pt>
                <c:pt idx="89">
                  <c:v>16778.82</c:v>
                </c:pt>
                <c:pt idx="90">
                  <c:v>21762.39</c:v>
                </c:pt>
                <c:pt idx="91">
                  <c:v>12972.2</c:v>
                </c:pt>
                <c:pt idx="93">
                  <c:v>0</c:v>
                </c:pt>
                <c:pt idx="94">
                  <c:v>573.98</c:v>
                </c:pt>
                <c:pt idx="95">
                  <c:v>1180.51</c:v>
                </c:pt>
                <c:pt idx="96">
                  <c:v>0</c:v>
                </c:pt>
                <c:pt idx="97">
                  <c:v>1228.99</c:v>
                </c:pt>
                <c:pt idx="99">
                  <c:v>1501.5</c:v>
                </c:pt>
                <c:pt idx="100">
                  <c:v>1255.51</c:v>
                </c:pt>
                <c:pt idx="101">
                  <c:v>2310.9899999999998</c:v>
                </c:pt>
                <c:pt idx="102">
                  <c:v>616.49</c:v>
                </c:pt>
                <c:pt idx="103">
                  <c:v>7208.03</c:v>
                </c:pt>
                <c:pt idx="105">
                  <c:v>10160.51</c:v>
                </c:pt>
                <c:pt idx="106">
                  <c:v>1472.51</c:v>
                </c:pt>
                <c:pt idx="107">
                  <c:v>12028.43</c:v>
                </c:pt>
                <c:pt idx="108">
                  <c:v>4318</c:v>
                </c:pt>
                <c:pt idx="109">
                  <c:v>3561.01</c:v>
                </c:pt>
                <c:pt idx="111">
                  <c:v>1386</c:v>
                </c:pt>
                <c:pt idx="112">
                  <c:v>413.5</c:v>
                </c:pt>
                <c:pt idx="113">
                  <c:v>503.5</c:v>
                </c:pt>
                <c:pt idx="114">
                  <c:v>0</c:v>
                </c:pt>
                <c:pt idx="115">
                  <c:v>177.5</c:v>
                </c:pt>
                <c:pt idx="117">
                  <c:v>177</c:v>
                </c:pt>
                <c:pt idx="118">
                  <c:v>529</c:v>
                </c:pt>
                <c:pt idx="119">
                  <c:v>2</c:v>
                </c:pt>
                <c:pt idx="120">
                  <c:v>291</c:v>
                </c:pt>
                <c:pt idx="121">
                  <c:v>1204.49</c:v>
                </c:pt>
                <c:pt idx="123">
                  <c:v>1020.5</c:v>
                </c:pt>
                <c:pt idx="124">
                  <c:v>931.5</c:v>
                </c:pt>
                <c:pt idx="125">
                  <c:v>690.5</c:v>
                </c:pt>
                <c:pt idx="126">
                  <c:v>354.51</c:v>
                </c:pt>
                <c:pt idx="127">
                  <c:v>2982.93</c:v>
                </c:pt>
                <c:pt idx="129">
                  <c:v>851.52</c:v>
                </c:pt>
                <c:pt idx="130">
                  <c:v>3048.48</c:v>
                </c:pt>
                <c:pt idx="131">
                  <c:v>18124.36</c:v>
                </c:pt>
                <c:pt idx="132">
                  <c:v>7440.87</c:v>
                </c:pt>
                <c:pt idx="133">
                  <c:v>9100.18</c:v>
                </c:pt>
                <c:pt idx="135">
                  <c:v>8365.4599999999791</c:v>
                </c:pt>
                <c:pt idx="136">
                  <c:v>11229</c:v>
                </c:pt>
                <c:pt idx="137">
                  <c:v>15874.6</c:v>
                </c:pt>
                <c:pt idx="138">
                  <c:v>11155.98</c:v>
                </c:pt>
                <c:pt idx="139">
                  <c:v>10941.98</c:v>
                </c:pt>
                <c:pt idx="141">
                  <c:v>20462.68</c:v>
                </c:pt>
                <c:pt idx="142">
                  <c:v>23056.28</c:v>
                </c:pt>
                <c:pt idx="143">
                  <c:v>19329.52</c:v>
                </c:pt>
                <c:pt idx="144">
                  <c:v>2676.47</c:v>
                </c:pt>
                <c:pt idx="145">
                  <c:v>26936.880000000001</c:v>
                </c:pt>
                <c:pt idx="147">
                  <c:v>0.5</c:v>
                </c:pt>
                <c:pt idx="148">
                  <c:v>705.48</c:v>
                </c:pt>
                <c:pt idx="149">
                  <c:v>0</c:v>
                </c:pt>
                <c:pt idx="150">
                  <c:v>294.99</c:v>
                </c:pt>
                <c:pt idx="151">
                  <c:v>591.99</c:v>
                </c:pt>
                <c:pt idx="153">
                  <c:v>0</c:v>
                </c:pt>
                <c:pt idx="154">
                  <c:v>452.49</c:v>
                </c:pt>
                <c:pt idx="155">
                  <c:v>684.52</c:v>
                </c:pt>
                <c:pt idx="156">
                  <c:v>32.5</c:v>
                </c:pt>
                <c:pt idx="157">
                  <c:v>536</c:v>
                </c:pt>
                <c:pt idx="159">
                  <c:v>269.5</c:v>
                </c:pt>
                <c:pt idx="160">
                  <c:v>1123.49</c:v>
                </c:pt>
                <c:pt idx="161">
                  <c:v>103</c:v>
                </c:pt>
                <c:pt idx="162">
                  <c:v>406.49</c:v>
                </c:pt>
                <c:pt idx="163">
                  <c:v>79.5</c:v>
                </c:pt>
                <c:pt idx="165">
                  <c:v>1057.52</c:v>
                </c:pt>
                <c:pt idx="166">
                  <c:v>1192.5</c:v>
                </c:pt>
                <c:pt idx="167">
                  <c:v>1158.01</c:v>
                </c:pt>
                <c:pt idx="168">
                  <c:v>3190.96</c:v>
                </c:pt>
                <c:pt idx="169">
                  <c:v>2066.48</c:v>
                </c:pt>
                <c:pt idx="171">
                  <c:v>803</c:v>
                </c:pt>
                <c:pt idx="172">
                  <c:v>2405.0100000000002</c:v>
                </c:pt>
                <c:pt idx="173">
                  <c:v>8600.4</c:v>
                </c:pt>
                <c:pt idx="174">
                  <c:v>18573.599999999991</c:v>
                </c:pt>
                <c:pt idx="175">
                  <c:v>18256.080000000009</c:v>
                </c:pt>
                <c:pt idx="177">
                  <c:v>969.98</c:v>
                </c:pt>
                <c:pt idx="178">
                  <c:v>7882.07</c:v>
                </c:pt>
                <c:pt idx="179">
                  <c:v>761.5</c:v>
                </c:pt>
                <c:pt idx="180">
                  <c:v>941.02</c:v>
                </c:pt>
                <c:pt idx="181">
                  <c:v>480.49</c:v>
                </c:pt>
                <c:pt idx="183">
                  <c:v>612.5</c:v>
                </c:pt>
                <c:pt idx="184">
                  <c:v>614.5</c:v>
                </c:pt>
                <c:pt idx="185">
                  <c:v>1566.49</c:v>
                </c:pt>
                <c:pt idx="186">
                  <c:v>4576.03</c:v>
                </c:pt>
                <c:pt idx="187">
                  <c:v>6145.35</c:v>
                </c:pt>
                <c:pt idx="189">
                  <c:v>9175.69</c:v>
                </c:pt>
                <c:pt idx="190">
                  <c:v>12658.52</c:v>
                </c:pt>
                <c:pt idx="191">
                  <c:v>5899.49</c:v>
                </c:pt>
                <c:pt idx="192">
                  <c:v>3997.56</c:v>
                </c:pt>
                <c:pt idx="193">
                  <c:v>0</c:v>
                </c:pt>
                <c:pt idx="195">
                  <c:v>909.49</c:v>
                </c:pt>
                <c:pt idx="196">
                  <c:v>276</c:v>
                </c:pt>
                <c:pt idx="197">
                  <c:v>827.51</c:v>
                </c:pt>
                <c:pt idx="198">
                  <c:v>0.5</c:v>
                </c:pt>
                <c:pt idx="199">
                  <c:v>985.98</c:v>
                </c:pt>
                <c:pt idx="201">
                  <c:v>741.01</c:v>
                </c:pt>
                <c:pt idx="202">
                  <c:v>432.51</c:v>
                </c:pt>
                <c:pt idx="203">
                  <c:v>906</c:v>
                </c:pt>
                <c:pt idx="204">
                  <c:v>3565.93</c:v>
                </c:pt>
                <c:pt idx="205">
                  <c:v>1564.53</c:v>
                </c:pt>
                <c:pt idx="207">
                  <c:v>6191.57</c:v>
                </c:pt>
                <c:pt idx="208">
                  <c:v>11290.77</c:v>
                </c:pt>
                <c:pt idx="209">
                  <c:v>2.5</c:v>
                </c:pt>
                <c:pt idx="210">
                  <c:v>16321.17</c:v>
                </c:pt>
                <c:pt idx="211">
                  <c:v>20832.41</c:v>
                </c:pt>
                <c:pt idx="213">
                  <c:v>15510.5</c:v>
                </c:pt>
                <c:pt idx="214">
                  <c:v>12324.97</c:v>
                </c:pt>
                <c:pt idx="215">
                  <c:v>2853.01</c:v>
                </c:pt>
                <c:pt idx="216">
                  <c:v>24123.84</c:v>
                </c:pt>
                <c:pt idx="217">
                  <c:v>11919.03</c:v>
                </c:pt>
                <c:pt idx="219">
                  <c:v>13677.52</c:v>
                </c:pt>
                <c:pt idx="220">
                  <c:v>4461.99</c:v>
                </c:pt>
                <c:pt idx="221">
                  <c:v>19468.05</c:v>
                </c:pt>
                <c:pt idx="222">
                  <c:v>4829.51</c:v>
                </c:pt>
                <c:pt idx="223">
                  <c:v>4638.49</c:v>
                </c:pt>
                <c:pt idx="225">
                  <c:v>2735.53</c:v>
                </c:pt>
                <c:pt idx="226">
                  <c:v>15948.91</c:v>
                </c:pt>
                <c:pt idx="227">
                  <c:v>471.53</c:v>
                </c:pt>
                <c:pt idx="228">
                  <c:v>968.5</c:v>
                </c:pt>
                <c:pt idx="229">
                  <c:v>0</c:v>
                </c:pt>
                <c:pt idx="231">
                  <c:v>824.49</c:v>
                </c:pt>
                <c:pt idx="232">
                  <c:v>0</c:v>
                </c:pt>
                <c:pt idx="233">
                  <c:v>284</c:v>
                </c:pt>
                <c:pt idx="234">
                  <c:v>720</c:v>
                </c:pt>
                <c:pt idx="235">
                  <c:v>481.5</c:v>
                </c:pt>
                <c:pt idx="237">
                  <c:v>658.01</c:v>
                </c:pt>
                <c:pt idx="238">
                  <c:v>0</c:v>
                </c:pt>
                <c:pt idx="239">
                  <c:v>544</c:v>
                </c:pt>
                <c:pt idx="240">
                  <c:v>145.5</c:v>
                </c:pt>
                <c:pt idx="241">
                  <c:v>219</c:v>
                </c:pt>
                <c:pt idx="243">
                  <c:v>0</c:v>
                </c:pt>
                <c:pt idx="244">
                  <c:v>786.49</c:v>
                </c:pt>
                <c:pt idx="245">
                  <c:v>403.5</c:v>
                </c:pt>
                <c:pt idx="246">
                  <c:v>490</c:v>
                </c:pt>
                <c:pt idx="247">
                  <c:v>1045.49</c:v>
                </c:pt>
                <c:pt idx="249">
                  <c:v>881</c:v>
                </c:pt>
                <c:pt idx="250">
                  <c:v>1116.5</c:v>
                </c:pt>
                <c:pt idx="251">
                  <c:v>1389.52</c:v>
                </c:pt>
                <c:pt idx="252">
                  <c:v>2074.96</c:v>
                </c:pt>
                <c:pt idx="253">
                  <c:v>5738</c:v>
                </c:pt>
                <c:pt idx="255">
                  <c:v>1025.99</c:v>
                </c:pt>
                <c:pt idx="256">
                  <c:v>4875.0600000000004</c:v>
                </c:pt>
                <c:pt idx="257">
                  <c:v>4094.94</c:v>
                </c:pt>
                <c:pt idx="258">
                  <c:v>14661.26</c:v>
                </c:pt>
                <c:pt idx="259">
                  <c:v>10319.49</c:v>
                </c:pt>
                <c:pt idx="261">
                  <c:v>15424.96</c:v>
                </c:pt>
                <c:pt idx="262">
                  <c:v>2839.51</c:v>
                </c:pt>
                <c:pt idx="263">
                  <c:v>1351</c:v>
                </c:pt>
                <c:pt idx="264">
                  <c:v>296.5</c:v>
                </c:pt>
                <c:pt idx="265">
                  <c:v>1537.01</c:v>
                </c:pt>
                <c:pt idx="267">
                  <c:v>539.99</c:v>
                </c:pt>
                <c:pt idx="268">
                  <c:v>1849.53</c:v>
                </c:pt>
                <c:pt idx="269">
                  <c:v>2714.51</c:v>
                </c:pt>
                <c:pt idx="270">
                  <c:v>6646.42</c:v>
                </c:pt>
                <c:pt idx="271">
                  <c:v>8321.9599999999791</c:v>
                </c:pt>
                <c:pt idx="273">
                  <c:v>4706.93</c:v>
                </c:pt>
                <c:pt idx="274">
                  <c:v>7505.52</c:v>
                </c:pt>
                <c:pt idx="275">
                  <c:v>10257.66</c:v>
                </c:pt>
                <c:pt idx="276">
                  <c:v>2111.0100000000002</c:v>
                </c:pt>
                <c:pt idx="277">
                  <c:v>734.5</c:v>
                </c:pt>
                <c:pt idx="279">
                  <c:v>791</c:v>
                </c:pt>
                <c:pt idx="280">
                  <c:v>455</c:v>
                </c:pt>
                <c:pt idx="281">
                  <c:v>450.01</c:v>
                </c:pt>
                <c:pt idx="282">
                  <c:v>760.98</c:v>
                </c:pt>
                <c:pt idx="283">
                  <c:v>966</c:v>
                </c:pt>
                <c:pt idx="285">
                  <c:v>265</c:v>
                </c:pt>
                <c:pt idx="286">
                  <c:v>1735</c:v>
                </c:pt>
                <c:pt idx="287">
                  <c:v>1641.51</c:v>
                </c:pt>
                <c:pt idx="288">
                  <c:v>4185.9799999999996</c:v>
                </c:pt>
                <c:pt idx="289">
                  <c:v>6934</c:v>
                </c:pt>
                <c:pt idx="291">
                  <c:v>10633.5</c:v>
                </c:pt>
                <c:pt idx="292">
                  <c:v>6597.48</c:v>
                </c:pt>
                <c:pt idx="293">
                  <c:v>15892.06</c:v>
                </c:pt>
                <c:pt idx="294">
                  <c:v>8778.98</c:v>
                </c:pt>
                <c:pt idx="295">
                  <c:v>13458.54</c:v>
                </c:pt>
                <c:pt idx="297">
                  <c:v>17231.97</c:v>
                </c:pt>
                <c:pt idx="298">
                  <c:v>10117.09</c:v>
                </c:pt>
                <c:pt idx="299">
                  <c:v>11255.57</c:v>
                </c:pt>
                <c:pt idx="300">
                  <c:v>15949.55</c:v>
                </c:pt>
                <c:pt idx="301">
                  <c:v>17183.400000000001</c:v>
                </c:pt>
                <c:pt idx="303">
                  <c:v>5586.48</c:v>
                </c:pt>
                <c:pt idx="304">
                  <c:v>20209.48</c:v>
                </c:pt>
                <c:pt idx="305">
                  <c:v>10989.46</c:v>
                </c:pt>
                <c:pt idx="306">
                  <c:v>13471.49</c:v>
                </c:pt>
                <c:pt idx="307">
                  <c:v>588.99</c:v>
                </c:pt>
                <c:pt idx="309">
                  <c:v>0</c:v>
                </c:pt>
                <c:pt idx="310">
                  <c:v>884.99</c:v>
                </c:pt>
                <c:pt idx="311">
                  <c:v>0</c:v>
                </c:pt>
                <c:pt idx="312">
                  <c:v>939.49</c:v>
                </c:pt>
                <c:pt idx="313">
                  <c:v>431.5</c:v>
                </c:pt>
                <c:pt idx="315">
                  <c:v>543</c:v>
                </c:pt>
                <c:pt idx="316">
                  <c:v>327.5</c:v>
                </c:pt>
                <c:pt idx="317">
                  <c:v>269</c:v>
                </c:pt>
                <c:pt idx="318">
                  <c:v>391.01</c:v>
                </c:pt>
                <c:pt idx="319">
                  <c:v>902.98</c:v>
                </c:pt>
                <c:pt idx="321">
                  <c:v>0</c:v>
                </c:pt>
                <c:pt idx="322">
                  <c:v>396</c:v>
                </c:pt>
                <c:pt idx="323">
                  <c:v>522.49</c:v>
                </c:pt>
                <c:pt idx="324">
                  <c:v>539.5</c:v>
                </c:pt>
                <c:pt idx="325">
                  <c:v>1339.51</c:v>
                </c:pt>
                <c:pt idx="327">
                  <c:v>595.99</c:v>
                </c:pt>
                <c:pt idx="328">
                  <c:v>906.99</c:v>
                </c:pt>
                <c:pt idx="329">
                  <c:v>3633.01</c:v>
                </c:pt>
                <c:pt idx="330">
                  <c:v>2461.5300000000002</c:v>
                </c:pt>
                <c:pt idx="331">
                  <c:v>10238.24</c:v>
                </c:pt>
                <c:pt idx="333">
                  <c:v>1572.52</c:v>
                </c:pt>
                <c:pt idx="334">
                  <c:v>3412.06</c:v>
                </c:pt>
                <c:pt idx="335">
                  <c:v>6611.9</c:v>
                </c:pt>
                <c:pt idx="336">
                  <c:v>8038.99</c:v>
                </c:pt>
                <c:pt idx="337">
                  <c:v>7418.04</c:v>
                </c:pt>
                <c:pt idx="339">
                  <c:v>13650.92</c:v>
                </c:pt>
                <c:pt idx="340">
                  <c:v>4183.51</c:v>
                </c:pt>
                <c:pt idx="341">
                  <c:v>1398.5</c:v>
                </c:pt>
                <c:pt idx="342">
                  <c:v>572.5</c:v>
                </c:pt>
                <c:pt idx="343">
                  <c:v>950.49</c:v>
                </c:pt>
                <c:pt idx="345">
                  <c:v>2207.5</c:v>
                </c:pt>
                <c:pt idx="346">
                  <c:v>2302.5</c:v>
                </c:pt>
                <c:pt idx="347">
                  <c:v>8319.44</c:v>
                </c:pt>
                <c:pt idx="348">
                  <c:v>8569.5300000000007</c:v>
                </c:pt>
                <c:pt idx="349">
                  <c:v>3329.47</c:v>
                </c:pt>
                <c:pt idx="351">
                  <c:v>7701.06</c:v>
                </c:pt>
                <c:pt idx="352">
                  <c:v>7057.38</c:v>
                </c:pt>
                <c:pt idx="353">
                  <c:v>3037.08</c:v>
                </c:pt>
                <c:pt idx="354">
                  <c:v>2604.52</c:v>
                </c:pt>
                <c:pt idx="355">
                  <c:v>1297.5</c:v>
                </c:pt>
                <c:pt idx="357">
                  <c:v>808.99</c:v>
                </c:pt>
                <c:pt idx="358">
                  <c:v>725.51</c:v>
                </c:pt>
                <c:pt idx="359">
                  <c:v>1609.98</c:v>
                </c:pt>
                <c:pt idx="360">
                  <c:v>2690.5</c:v>
                </c:pt>
                <c:pt idx="361">
                  <c:v>627</c:v>
                </c:pt>
                <c:pt idx="363">
                  <c:v>1165.5</c:v>
                </c:pt>
                <c:pt idx="364">
                  <c:v>401.51</c:v>
                </c:pt>
                <c:pt idx="365">
                  <c:v>2653.95</c:v>
                </c:pt>
                <c:pt idx="366">
                  <c:v>7838.52</c:v>
                </c:pt>
                <c:pt idx="367">
                  <c:v>18581.939999999999</c:v>
                </c:pt>
                <c:pt idx="369">
                  <c:v>16066.95</c:v>
                </c:pt>
                <c:pt idx="370">
                  <c:v>8251.51</c:v>
                </c:pt>
                <c:pt idx="371">
                  <c:v>19530.91</c:v>
                </c:pt>
                <c:pt idx="372">
                  <c:v>10636.61</c:v>
                </c:pt>
                <c:pt idx="373">
                  <c:v>22998.16</c:v>
                </c:pt>
                <c:pt idx="375">
                  <c:v>18159.169999999991</c:v>
                </c:pt>
                <c:pt idx="376">
                  <c:v>8833.5499999999884</c:v>
                </c:pt>
                <c:pt idx="377">
                  <c:v>12135.93</c:v>
                </c:pt>
                <c:pt idx="378">
                  <c:v>17065.98</c:v>
                </c:pt>
                <c:pt idx="379">
                  <c:v>4508.46</c:v>
                </c:pt>
                <c:pt idx="381">
                  <c:v>6995.58</c:v>
                </c:pt>
                <c:pt idx="382">
                  <c:v>8149.99</c:v>
                </c:pt>
                <c:pt idx="383">
                  <c:v>2323.0100000000002</c:v>
                </c:pt>
                <c:pt idx="384">
                  <c:v>548.51</c:v>
                </c:pt>
                <c:pt idx="385">
                  <c:v>316.99</c:v>
                </c:pt>
                <c:pt idx="387">
                  <c:v>1455.02</c:v>
                </c:pt>
                <c:pt idx="388">
                  <c:v>0</c:v>
                </c:pt>
                <c:pt idx="389">
                  <c:v>732.5</c:v>
                </c:pt>
                <c:pt idx="390">
                  <c:v>352.99</c:v>
                </c:pt>
                <c:pt idx="391">
                  <c:v>0</c:v>
                </c:pt>
                <c:pt idx="393">
                  <c:v>1222.98</c:v>
                </c:pt>
                <c:pt idx="394">
                  <c:v>145</c:v>
                </c:pt>
                <c:pt idx="395">
                  <c:v>0</c:v>
                </c:pt>
                <c:pt idx="396">
                  <c:v>850.48</c:v>
                </c:pt>
                <c:pt idx="397">
                  <c:v>416.5</c:v>
                </c:pt>
                <c:pt idx="399">
                  <c:v>1093.99</c:v>
                </c:pt>
                <c:pt idx="400">
                  <c:v>1183.51</c:v>
                </c:pt>
                <c:pt idx="401">
                  <c:v>841.02</c:v>
                </c:pt>
                <c:pt idx="402">
                  <c:v>1459.99</c:v>
                </c:pt>
                <c:pt idx="403">
                  <c:v>2915</c:v>
                </c:pt>
                <c:pt idx="405">
                  <c:v>2598.4699999999998</c:v>
                </c:pt>
                <c:pt idx="406">
                  <c:v>2888</c:v>
                </c:pt>
                <c:pt idx="407">
                  <c:v>7585.51</c:v>
                </c:pt>
                <c:pt idx="408">
                  <c:v>5081.9000000000005</c:v>
                </c:pt>
                <c:pt idx="409">
                  <c:v>4333.62</c:v>
                </c:pt>
                <c:pt idx="411">
                  <c:v>14262.36</c:v>
                </c:pt>
                <c:pt idx="412">
                  <c:v>3527.99</c:v>
                </c:pt>
                <c:pt idx="413">
                  <c:v>5469.8</c:v>
                </c:pt>
                <c:pt idx="414">
                  <c:v>7813.41</c:v>
                </c:pt>
                <c:pt idx="415">
                  <c:v>624.48</c:v>
                </c:pt>
                <c:pt idx="417">
                  <c:v>3468.58</c:v>
                </c:pt>
                <c:pt idx="418">
                  <c:v>871.49</c:v>
                </c:pt>
                <c:pt idx="419">
                  <c:v>1231.51</c:v>
                </c:pt>
                <c:pt idx="420">
                  <c:v>1892.5</c:v>
                </c:pt>
                <c:pt idx="421">
                  <c:v>3102.98</c:v>
                </c:pt>
                <c:pt idx="423">
                  <c:v>1685</c:v>
                </c:pt>
                <c:pt idx="424">
                  <c:v>9670.41</c:v>
                </c:pt>
                <c:pt idx="425">
                  <c:v>7514.05</c:v>
                </c:pt>
                <c:pt idx="426">
                  <c:v>1661.99</c:v>
                </c:pt>
                <c:pt idx="427">
                  <c:v>10977.52</c:v>
                </c:pt>
                <c:pt idx="429">
                  <c:v>5926.98</c:v>
                </c:pt>
                <c:pt idx="430">
                  <c:v>2937.51</c:v>
                </c:pt>
                <c:pt idx="431">
                  <c:v>52</c:v>
                </c:pt>
                <c:pt idx="432">
                  <c:v>273.5</c:v>
                </c:pt>
                <c:pt idx="433">
                  <c:v>1682.52</c:v>
                </c:pt>
                <c:pt idx="435">
                  <c:v>1227.99</c:v>
                </c:pt>
                <c:pt idx="436">
                  <c:v>306.99</c:v>
                </c:pt>
                <c:pt idx="437">
                  <c:v>1366.51</c:v>
                </c:pt>
                <c:pt idx="438">
                  <c:v>3124.49</c:v>
                </c:pt>
                <c:pt idx="439">
                  <c:v>1897</c:v>
                </c:pt>
                <c:pt idx="441">
                  <c:v>6076.02</c:v>
                </c:pt>
                <c:pt idx="442">
                  <c:v>2250.5300000000002</c:v>
                </c:pt>
                <c:pt idx="443">
                  <c:v>18079.29</c:v>
                </c:pt>
                <c:pt idx="444">
                  <c:v>8559.99</c:v>
                </c:pt>
                <c:pt idx="445">
                  <c:v>13535.03</c:v>
                </c:pt>
                <c:pt idx="447">
                  <c:v>693.51</c:v>
                </c:pt>
                <c:pt idx="448">
                  <c:v>22435.8</c:v>
                </c:pt>
                <c:pt idx="449">
                  <c:v>16813.490000000009</c:v>
                </c:pt>
                <c:pt idx="450">
                  <c:v>18823.96</c:v>
                </c:pt>
                <c:pt idx="451">
                  <c:v>26752.02</c:v>
                </c:pt>
                <c:pt idx="453">
                  <c:v>1</c:v>
                </c:pt>
                <c:pt idx="454">
                  <c:v>10529.3</c:v>
                </c:pt>
                <c:pt idx="455">
                  <c:v>1994.51</c:v>
                </c:pt>
                <c:pt idx="456">
                  <c:v>5770.06</c:v>
                </c:pt>
                <c:pt idx="457">
                  <c:v>15444.93</c:v>
                </c:pt>
                <c:pt idx="459">
                  <c:v>6613.47</c:v>
                </c:pt>
                <c:pt idx="460">
                  <c:v>6943.02</c:v>
                </c:pt>
                <c:pt idx="461">
                  <c:v>1137.49</c:v>
                </c:pt>
                <c:pt idx="462">
                  <c:v>826.51</c:v>
                </c:pt>
                <c:pt idx="463">
                  <c:v>564.99</c:v>
                </c:pt>
                <c:pt idx="465">
                  <c:v>1896.49</c:v>
                </c:pt>
                <c:pt idx="466">
                  <c:v>0</c:v>
                </c:pt>
                <c:pt idx="467">
                  <c:v>1068.99</c:v>
                </c:pt>
                <c:pt idx="468">
                  <c:v>283</c:v>
                </c:pt>
                <c:pt idx="469">
                  <c:v>795.5</c:v>
                </c:pt>
                <c:pt idx="471">
                  <c:v>733.5</c:v>
                </c:pt>
                <c:pt idx="472">
                  <c:v>1204.99</c:v>
                </c:pt>
                <c:pt idx="473">
                  <c:v>0</c:v>
                </c:pt>
                <c:pt idx="474">
                  <c:v>1091.47</c:v>
                </c:pt>
                <c:pt idx="475">
                  <c:v>134.5</c:v>
                </c:pt>
                <c:pt idx="477">
                  <c:v>1355.5</c:v>
                </c:pt>
                <c:pt idx="478">
                  <c:v>0</c:v>
                </c:pt>
                <c:pt idx="479">
                  <c:v>1385.05</c:v>
                </c:pt>
                <c:pt idx="480">
                  <c:v>3271.42</c:v>
                </c:pt>
                <c:pt idx="481">
                  <c:v>1507.51</c:v>
                </c:pt>
                <c:pt idx="483">
                  <c:v>5646.44</c:v>
                </c:pt>
                <c:pt idx="484">
                  <c:v>8907.0400000000009</c:v>
                </c:pt>
                <c:pt idx="485">
                  <c:v>13784.5</c:v>
                </c:pt>
                <c:pt idx="486">
                  <c:v>10668.51</c:v>
                </c:pt>
                <c:pt idx="487">
                  <c:v>945.99</c:v>
                </c:pt>
                <c:pt idx="489">
                  <c:v>6004.07</c:v>
                </c:pt>
                <c:pt idx="490">
                  <c:v>5676.52</c:v>
                </c:pt>
                <c:pt idx="491">
                  <c:v>3692.48</c:v>
                </c:pt>
                <c:pt idx="492">
                  <c:v>650.5</c:v>
                </c:pt>
                <c:pt idx="493">
                  <c:v>1718.01</c:v>
                </c:pt>
                <c:pt idx="495">
                  <c:v>537.51</c:v>
                </c:pt>
                <c:pt idx="496">
                  <c:v>2925.44</c:v>
                </c:pt>
                <c:pt idx="497">
                  <c:v>3431.51</c:v>
                </c:pt>
                <c:pt idx="498">
                  <c:v>2224</c:v>
                </c:pt>
                <c:pt idx="499">
                  <c:v>9924.5300000000007</c:v>
                </c:pt>
                <c:pt idx="501">
                  <c:v>8740.4599999999791</c:v>
                </c:pt>
                <c:pt idx="502">
                  <c:v>11739.51</c:v>
                </c:pt>
                <c:pt idx="503">
                  <c:v>491</c:v>
                </c:pt>
                <c:pt idx="504">
                  <c:v>2497.5</c:v>
                </c:pt>
                <c:pt idx="505">
                  <c:v>2485.5300000000002</c:v>
                </c:pt>
                <c:pt idx="507">
                  <c:v>2538.98</c:v>
                </c:pt>
                <c:pt idx="508">
                  <c:v>1329</c:v>
                </c:pt>
                <c:pt idx="509">
                  <c:v>1272.49</c:v>
                </c:pt>
                <c:pt idx="510">
                  <c:v>375</c:v>
                </c:pt>
                <c:pt idx="511">
                  <c:v>3135.48</c:v>
                </c:pt>
                <c:pt idx="513">
                  <c:v>3980.01</c:v>
                </c:pt>
                <c:pt idx="514">
                  <c:v>5202.01</c:v>
                </c:pt>
                <c:pt idx="515">
                  <c:v>5632</c:v>
                </c:pt>
                <c:pt idx="516">
                  <c:v>13736.97</c:v>
                </c:pt>
                <c:pt idx="517">
                  <c:v>13190.58</c:v>
                </c:pt>
                <c:pt idx="519">
                  <c:v>23035.31</c:v>
                </c:pt>
                <c:pt idx="520">
                  <c:v>1185.52</c:v>
                </c:pt>
                <c:pt idx="521">
                  <c:v>18104.400000000001</c:v>
                </c:pt>
                <c:pt idx="522">
                  <c:v>23872.87</c:v>
                </c:pt>
                <c:pt idx="523">
                  <c:v>12972.52</c:v>
                </c:pt>
                <c:pt idx="525">
                  <c:v>17476.939999999999</c:v>
                </c:pt>
                <c:pt idx="526">
                  <c:v>6554.01</c:v>
                </c:pt>
                <c:pt idx="527">
                  <c:v>2022.5</c:v>
                </c:pt>
                <c:pt idx="528">
                  <c:v>6826.3</c:v>
                </c:pt>
                <c:pt idx="529">
                  <c:v>17635.98</c:v>
                </c:pt>
                <c:pt idx="531">
                  <c:v>3648.51</c:v>
                </c:pt>
                <c:pt idx="532">
                  <c:v>2157.0300000000002</c:v>
                </c:pt>
                <c:pt idx="533">
                  <c:v>5677.41</c:v>
                </c:pt>
                <c:pt idx="534">
                  <c:v>635</c:v>
                </c:pt>
                <c:pt idx="535">
                  <c:v>466.5</c:v>
                </c:pt>
                <c:pt idx="537">
                  <c:v>1257.49</c:v>
                </c:pt>
                <c:pt idx="538">
                  <c:v>1172.01</c:v>
                </c:pt>
                <c:pt idx="539">
                  <c:v>810.49</c:v>
                </c:pt>
                <c:pt idx="540">
                  <c:v>636.51</c:v>
                </c:pt>
                <c:pt idx="541">
                  <c:v>73</c:v>
                </c:pt>
                <c:pt idx="543">
                  <c:v>0</c:v>
                </c:pt>
                <c:pt idx="544">
                  <c:v>172.5</c:v>
                </c:pt>
                <c:pt idx="545">
                  <c:v>978</c:v>
                </c:pt>
                <c:pt idx="546">
                  <c:v>1694.99</c:v>
                </c:pt>
                <c:pt idx="547">
                  <c:v>130.5</c:v>
                </c:pt>
                <c:pt idx="549">
                  <c:v>126</c:v>
                </c:pt>
                <c:pt idx="550">
                  <c:v>0</c:v>
                </c:pt>
                <c:pt idx="551">
                  <c:v>998.5</c:v>
                </c:pt>
                <c:pt idx="552">
                  <c:v>2275.9899999999998</c:v>
                </c:pt>
                <c:pt idx="553">
                  <c:v>567.5</c:v>
                </c:pt>
                <c:pt idx="555">
                  <c:v>1192</c:v>
                </c:pt>
                <c:pt idx="556">
                  <c:v>1629.99</c:v>
                </c:pt>
                <c:pt idx="557">
                  <c:v>5041</c:v>
                </c:pt>
                <c:pt idx="558">
                  <c:v>524.99</c:v>
                </c:pt>
                <c:pt idx="559">
                  <c:v>3017.06</c:v>
                </c:pt>
                <c:pt idx="561">
                  <c:v>10937.48</c:v>
                </c:pt>
                <c:pt idx="562">
                  <c:v>3187</c:v>
                </c:pt>
                <c:pt idx="563">
                  <c:v>7299.52</c:v>
                </c:pt>
                <c:pt idx="564">
                  <c:v>8845.52</c:v>
                </c:pt>
                <c:pt idx="565">
                  <c:v>4432.46</c:v>
                </c:pt>
                <c:pt idx="567">
                  <c:v>9085.5499999999884</c:v>
                </c:pt>
                <c:pt idx="568">
                  <c:v>2562.02</c:v>
                </c:pt>
                <c:pt idx="569">
                  <c:v>3423.54</c:v>
                </c:pt>
                <c:pt idx="570">
                  <c:v>2029.98</c:v>
                </c:pt>
                <c:pt idx="571">
                  <c:v>2138</c:v>
                </c:pt>
                <c:pt idx="573">
                  <c:v>4045.99</c:v>
                </c:pt>
                <c:pt idx="574">
                  <c:v>699</c:v>
                </c:pt>
                <c:pt idx="575">
                  <c:v>9169.94</c:v>
                </c:pt>
                <c:pt idx="576">
                  <c:v>88.5</c:v>
                </c:pt>
                <c:pt idx="577">
                  <c:v>9378.2000000000007</c:v>
                </c:pt>
                <c:pt idx="579">
                  <c:v>10351.469999999999</c:v>
                </c:pt>
                <c:pt idx="580">
                  <c:v>1759.01</c:v>
                </c:pt>
                <c:pt idx="581">
                  <c:v>4524.47</c:v>
                </c:pt>
                <c:pt idx="582">
                  <c:v>0</c:v>
                </c:pt>
                <c:pt idx="583">
                  <c:v>2452.4299999999998</c:v>
                </c:pt>
                <c:pt idx="585">
                  <c:v>1582.5</c:v>
                </c:pt>
                <c:pt idx="586">
                  <c:v>1575.5</c:v>
                </c:pt>
                <c:pt idx="587">
                  <c:v>1035.02</c:v>
                </c:pt>
                <c:pt idx="588">
                  <c:v>1988.98</c:v>
                </c:pt>
                <c:pt idx="589">
                  <c:v>12771.84</c:v>
                </c:pt>
                <c:pt idx="591">
                  <c:v>13879.98</c:v>
                </c:pt>
                <c:pt idx="592">
                  <c:v>5066.9799999999996</c:v>
                </c:pt>
                <c:pt idx="593">
                  <c:v>7757.55</c:v>
                </c:pt>
                <c:pt idx="594">
                  <c:v>24981.56</c:v>
                </c:pt>
                <c:pt idx="595">
                  <c:v>18415.78</c:v>
                </c:pt>
                <c:pt idx="597">
                  <c:v>22317.39</c:v>
                </c:pt>
                <c:pt idx="598">
                  <c:v>9274.91</c:v>
                </c:pt>
                <c:pt idx="599">
                  <c:v>5422.01</c:v>
                </c:pt>
                <c:pt idx="600">
                  <c:v>8581.16</c:v>
                </c:pt>
                <c:pt idx="601">
                  <c:v>18122.36</c:v>
                </c:pt>
                <c:pt idx="603">
                  <c:v>3047.43</c:v>
                </c:pt>
                <c:pt idx="604">
                  <c:v>10239.219999999999</c:v>
                </c:pt>
                <c:pt idx="605">
                  <c:v>15290.57</c:v>
                </c:pt>
                <c:pt idx="606">
                  <c:v>570.01</c:v>
                </c:pt>
                <c:pt idx="607">
                  <c:v>5824.47</c:v>
                </c:pt>
                <c:pt idx="609">
                  <c:v>592.49</c:v>
                </c:pt>
                <c:pt idx="610">
                  <c:v>433.01</c:v>
                </c:pt>
                <c:pt idx="611">
                  <c:v>851.01</c:v>
                </c:pt>
                <c:pt idx="612">
                  <c:v>733.49</c:v>
                </c:pt>
                <c:pt idx="613">
                  <c:v>1078</c:v>
                </c:pt>
                <c:pt idx="615">
                  <c:v>0</c:v>
                </c:pt>
                <c:pt idx="616">
                  <c:v>823.49</c:v>
                </c:pt>
                <c:pt idx="617">
                  <c:v>452.99</c:v>
                </c:pt>
                <c:pt idx="618">
                  <c:v>230.5</c:v>
                </c:pt>
                <c:pt idx="619">
                  <c:v>269</c:v>
                </c:pt>
                <c:pt idx="621">
                  <c:v>1089.02</c:v>
                </c:pt>
                <c:pt idx="622">
                  <c:v>650.99</c:v>
                </c:pt>
                <c:pt idx="623">
                  <c:v>735.01</c:v>
                </c:pt>
                <c:pt idx="624">
                  <c:v>480.99</c:v>
                </c:pt>
                <c:pt idx="625">
                  <c:v>1521.47</c:v>
                </c:pt>
                <c:pt idx="627">
                  <c:v>3395.58</c:v>
                </c:pt>
                <c:pt idx="628">
                  <c:v>5874.01</c:v>
                </c:pt>
                <c:pt idx="629">
                  <c:v>3854.97</c:v>
                </c:pt>
                <c:pt idx="630">
                  <c:v>8593.5</c:v>
                </c:pt>
                <c:pt idx="631">
                  <c:v>11027</c:v>
                </c:pt>
                <c:pt idx="633">
                  <c:v>2480.5</c:v>
                </c:pt>
                <c:pt idx="634">
                  <c:v>4490.01</c:v>
                </c:pt>
                <c:pt idx="635">
                  <c:v>6366.41</c:v>
                </c:pt>
                <c:pt idx="636">
                  <c:v>4372.57</c:v>
                </c:pt>
                <c:pt idx="637">
                  <c:v>9581.4599999999791</c:v>
                </c:pt>
                <c:pt idx="639">
                  <c:v>2913.53</c:v>
                </c:pt>
                <c:pt idx="640">
                  <c:v>608.49</c:v>
                </c:pt>
                <c:pt idx="641">
                  <c:v>2762.04</c:v>
                </c:pt>
                <c:pt idx="642">
                  <c:v>2738.47</c:v>
                </c:pt>
                <c:pt idx="643">
                  <c:v>5013.5200000000004</c:v>
                </c:pt>
                <c:pt idx="645">
                  <c:v>7729.48</c:v>
                </c:pt>
                <c:pt idx="646">
                  <c:v>10080</c:v>
                </c:pt>
                <c:pt idx="647">
                  <c:v>3810.53</c:v>
                </c:pt>
                <c:pt idx="648">
                  <c:v>5956.48</c:v>
                </c:pt>
                <c:pt idx="649">
                  <c:v>140.5</c:v>
                </c:pt>
                <c:pt idx="651">
                  <c:v>2462.46</c:v>
                </c:pt>
                <c:pt idx="652">
                  <c:v>3401.96</c:v>
                </c:pt>
                <c:pt idx="653">
                  <c:v>1015.02</c:v>
                </c:pt>
                <c:pt idx="654">
                  <c:v>3861.99</c:v>
                </c:pt>
                <c:pt idx="655">
                  <c:v>1362.48</c:v>
                </c:pt>
                <c:pt idx="657">
                  <c:v>3881.03</c:v>
                </c:pt>
                <c:pt idx="658">
                  <c:v>6313.99</c:v>
                </c:pt>
                <c:pt idx="659">
                  <c:v>7457.02</c:v>
                </c:pt>
                <c:pt idx="660">
                  <c:v>19884.46</c:v>
                </c:pt>
                <c:pt idx="661">
                  <c:v>6539.07</c:v>
                </c:pt>
                <c:pt idx="663">
                  <c:v>22931.78</c:v>
                </c:pt>
                <c:pt idx="664">
                  <c:v>15120.93</c:v>
                </c:pt>
                <c:pt idx="665">
                  <c:v>16033.04</c:v>
                </c:pt>
                <c:pt idx="666">
                  <c:v>4517.5</c:v>
                </c:pt>
                <c:pt idx="667">
                  <c:v>8608.92</c:v>
                </c:pt>
                <c:pt idx="669">
                  <c:v>19849.21</c:v>
                </c:pt>
                <c:pt idx="670">
                  <c:v>4237.5</c:v>
                </c:pt>
                <c:pt idx="671">
                  <c:v>20260.48</c:v>
                </c:pt>
                <c:pt idx="672">
                  <c:v>2755.01</c:v>
                </c:pt>
                <c:pt idx="673">
                  <c:v>8599.4599999999791</c:v>
                </c:pt>
                <c:pt idx="675">
                  <c:v>8721.51</c:v>
                </c:pt>
                <c:pt idx="676">
                  <c:v>5999.94</c:v>
                </c:pt>
                <c:pt idx="677">
                  <c:v>3580.48</c:v>
                </c:pt>
                <c:pt idx="678">
                  <c:v>1529.53</c:v>
                </c:pt>
                <c:pt idx="679">
                  <c:v>0</c:v>
                </c:pt>
                <c:pt idx="681">
                  <c:v>1387.47</c:v>
                </c:pt>
                <c:pt idx="682">
                  <c:v>0</c:v>
                </c:pt>
                <c:pt idx="683">
                  <c:v>1374.99</c:v>
                </c:pt>
                <c:pt idx="684">
                  <c:v>562.99</c:v>
                </c:pt>
                <c:pt idx="685">
                  <c:v>0</c:v>
                </c:pt>
                <c:pt idx="687">
                  <c:v>871.49</c:v>
                </c:pt>
                <c:pt idx="688">
                  <c:v>761.98</c:v>
                </c:pt>
                <c:pt idx="689">
                  <c:v>141.5</c:v>
                </c:pt>
                <c:pt idx="690">
                  <c:v>417.5</c:v>
                </c:pt>
                <c:pt idx="691">
                  <c:v>393.01</c:v>
                </c:pt>
                <c:pt idx="693">
                  <c:v>686.48</c:v>
                </c:pt>
                <c:pt idx="694">
                  <c:v>0</c:v>
                </c:pt>
                <c:pt idx="695">
                  <c:v>1328.47</c:v>
                </c:pt>
                <c:pt idx="696">
                  <c:v>1855.01</c:v>
                </c:pt>
                <c:pt idx="697">
                  <c:v>904</c:v>
                </c:pt>
                <c:pt idx="699">
                  <c:v>1025.5</c:v>
                </c:pt>
                <c:pt idx="700">
                  <c:v>817.49</c:v>
                </c:pt>
                <c:pt idx="701">
                  <c:v>1293</c:v>
                </c:pt>
                <c:pt idx="702">
                  <c:v>2675.5</c:v>
                </c:pt>
                <c:pt idx="703">
                  <c:v>3196.5</c:v>
                </c:pt>
                <c:pt idx="705">
                  <c:v>1414.51</c:v>
                </c:pt>
                <c:pt idx="706">
                  <c:v>9151.51</c:v>
                </c:pt>
                <c:pt idx="707">
                  <c:v>8428.94</c:v>
                </c:pt>
                <c:pt idx="708">
                  <c:v>2969.47</c:v>
                </c:pt>
                <c:pt idx="709">
                  <c:v>5385.56</c:v>
                </c:pt>
                <c:pt idx="711">
                  <c:v>12089.42</c:v>
                </c:pt>
                <c:pt idx="712">
                  <c:v>1158.01</c:v>
                </c:pt>
                <c:pt idx="713">
                  <c:v>1538.51</c:v>
                </c:pt>
                <c:pt idx="714">
                  <c:v>5308.98</c:v>
                </c:pt>
                <c:pt idx="715">
                  <c:v>3974.98</c:v>
                </c:pt>
                <c:pt idx="717">
                  <c:v>0</c:v>
                </c:pt>
                <c:pt idx="718">
                  <c:v>3284.39</c:v>
                </c:pt>
                <c:pt idx="719">
                  <c:v>3864.49</c:v>
                </c:pt>
                <c:pt idx="720">
                  <c:v>5096.51</c:v>
                </c:pt>
                <c:pt idx="721">
                  <c:v>1092.52</c:v>
                </c:pt>
                <c:pt idx="723">
                  <c:v>4644.8100000000004</c:v>
                </c:pt>
                <c:pt idx="724">
                  <c:v>7258.15</c:v>
                </c:pt>
                <c:pt idx="725">
                  <c:v>1323.51</c:v>
                </c:pt>
                <c:pt idx="726">
                  <c:v>5659</c:v>
                </c:pt>
                <c:pt idx="727">
                  <c:v>8521.4599999999791</c:v>
                </c:pt>
                <c:pt idx="729">
                  <c:v>1483.5</c:v>
                </c:pt>
                <c:pt idx="730">
                  <c:v>2518.0100000000002</c:v>
                </c:pt>
                <c:pt idx="731">
                  <c:v>2068.5</c:v>
                </c:pt>
                <c:pt idx="732">
                  <c:v>2783.05</c:v>
                </c:pt>
                <c:pt idx="733">
                  <c:v>2991.93</c:v>
                </c:pt>
                <c:pt idx="735">
                  <c:v>445.5</c:v>
                </c:pt>
                <c:pt idx="736">
                  <c:v>2786.03</c:v>
                </c:pt>
                <c:pt idx="737">
                  <c:v>5594.99</c:v>
                </c:pt>
                <c:pt idx="738">
                  <c:v>17781.45</c:v>
                </c:pt>
                <c:pt idx="739">
                  <c:v>18018.900000000001</c:v>
                </c:pt>
                <c:pt idx="741">
                  <c:v>1331.51</c:v>
                </c:pt>
                <c:pt idx="742">
                  <c:v>8873.83</c:v>
                </c:pt>
                <c:pt idx="743">
                  <c:v>14531.26</c:v>
                </c:pt>
                <c:pt idx="744">
                  <c:v>22096.54</c:v>
                </c:pt>
                <c:pt idx="745">
                  <c:v>12289.01</c:v>
                </c:pt>
                <c:pt idx="747">
                  <c:v>8324.49</c:v>
                </c:pt>
                <c:pt idx="748">
                  <c:v>836.02</c:v>
                </c:pt>
                <c:pt idx="749">
                  <c:v>17718.060000000001</c:v>
                </c:pt>
                <c:pt idx="750">
                  <c:v>825</c:v>
                </c:pt>
                <c:pt idx="751">
                  <c:v>5260.48</c:v>
                </c:pt>
                <c:pt idx="753">
                  <c:v>15182.02</c:v>
                </c:pt>
                <c:pt idx="754">
                  <c:v>5528.99</c:v>
                </c:pt>
                <c:pt idx="755">
                  <c:v>5494.12</c:v>
                </c:pt>
                <c:pt idx="756">
                  <c:v>11769.82</c:v>
                </c:pt>
                <c:pt idx="757">
                  <c:v>0</c:v>
                </c:pt>
                <c:pt idx="759">
                  <c:v>8917.33</c:v>
                </c:pt>
                <c:pt idx="760">
                  <c:v>751.5</c:v>
                </c:pt>
                <c:pt idx="761">
                  <c:v>1189.01</c:v>
                </c:pt>
                <c:pt idx="762">
                  <c:v>477</c:v>
                </c:pt>
                <c:pt idx="763">
                  <c:v>1561.47</c:v>
                </c:pt>
                <c:pt idx="765">
                  <c:v>754</c:v>
                </c:pt>
                <c:pt idx="766">
                  <c:v>562.5</c:v>
                </c:pt>
                <c:pt idx="767">
                  <c:v>0</c:v>
                </c:pt>
                <c:pt idx="768">
                  <c:v>359.5</c:v>
                </c:pt>
                <c:pt idx="769">
                  <c:v>470.5</c:v>
                </c:pt>
                <c:pt idx="771">
                  <c:v>851</c:v>
                </c:pt>
                <c:pt idx="772">
                  <c:v>0</c:v>
                </c:pt>
                <c:pt idx="773">
                  <c:v>624</c:v>
                </c:pt>
                <c:pt idx="774">
                  <c:v>352</c:v>
                </c:pt>
                <c:pt idx="775">
                  <c:v>458.01</c:v>
                </c:pt>
                <c:pt idx="777">
                  <c:v>1210.49</c:v>
                </c:pt>
                <c:pt idx="778">
                  <c:v>987.94999999999948</c:v>
                </c:pt>
                <c:pt idx="779">
                  <c:v>1337.06</c:v>
                </c:pt>
                <c:pt idx="780">
                  <c:v>514</c:v>
                </c:pt>
                <c:pt idx="781">
                  <c:v>2271.5100000000002</c:v>
                </c:pt>
                <c:pt idx="783">
                  <c:v>7135.99</c:v>
                </c:pt>
                <c:pt idx="784">
                  <c:v>4090.52</c:v>
                </c:pt>
                <c:pt idx="785">
                  <c:v>12463.4</c:v>
                </c:pt>
                <c:pt idx="786">
                  <c:v>3186.46</c:v>
                </c:pt>
                <c:pt idx="787">
                  <c:v>5499.16</c:v>
                </c:pt>
                <c:pt idx="789">
                  <c:v>5844.94</c:v>
                </c:pt>
                <c:pt idx="790">
                  <c:v>12244.5</c:v>
                </c:pt>
                <c:pt idx="791">
                  <c:v>2740</c:v>
                </c:pt>
                <c:pt idx="792">
                  <c:v>0</c:v>
                </c:pt>
                <c:pt idx="793">
                  <c:v>4539.43</c:v>
                </c:pt>
                <c:pt idx="795">
                  <c:v>2942.52</c:v>
                </c:pt>
                <c:pt idx="796">
                  <c:v>270.5</c:v>
                </c:pt>
                <c:pt idx="797">
                  <c:v>5660.45</c:v>
                </c:pt>
                <c:pt idx="798">
                  <c:v>7706.99</c:v>
                </c:pt>
                <c:pt idx="799">
                  <c:v>944.01</c:v>
                </c:pt>
                <c:pt idx="801">
                  <c:v>7455.46</c:v>
                </c:pt>
                <c:pt idx="802">
                  <c:v>5219.5</c:v>
                </c:pt>
                <c:pt idx="803">
                  <c:v>2515.4699999999998</c:v>
                </c:pt>
                <c:pt idx="804">
                  <c:v>9751.6299999999883</c:v>
                </c:pt>
                <c:pt idx="805">
                  <c:v>2822.99</c:v>
                </c:pt>
                <c:pt idx="807">
                  <c:v>0</c:v>
                </c:pt>
                <c:pt idx="808">
                  <c:v>5003.47</c:v>
                </c:pt>
                <c:pt idx="809">
                  <c:v>2646.99</c:v>
                </c:pt>
                <c:pt idx="810">
                  <c:v>764.98</c:v>
                </c:pt>
                <c:pt idx="811">
                  <c:v>2932.52</c:v>
                </c:pt>
                <c:pt idx="813">
                  <c:v>6607.44</c:v>
                </c:pt>
                <c:pt idx="814">
                  <c:v>8895.8099999999813</c:v>
                </c:pt>
                <c:pt idx="815">
                  <c:v>10501.5</c:v>
                </c:pt>
                <c:pt idx="816">
                  <c:v>22592.400000000001</c:v>
                </c:pt>
                <c:pt idx="817">
                  <c:v>27160.51</c:v>
                </c:pt>
                <c:pt idx="819">
                  <c:v>15057.43</c:v>
                </c:pt>
                <c:pt idx="820">
                  <c:v>9468.5</c:v>
                </c:pt>
                <c:pt idx="821">
                  <c:v>3386.02</c:v>
                </c:pt>
                <c:pt idx="822">
                  <c:v>6987.2</c:v>
                </c:pt>
                <c:pt idx="823">
                  <c:v>745.53</c:v>
                </c:pt>
                <c:pt idx="825">
                  <c:v>10168.030000000001</c:v>
                </c:pt>
                <c:pt idx="826">
                  <c:v>7524.99</c:v>
                </c:pt>
                <c:pt idx="827">
                  <c:v>1.5</c:v>
                </c:pt>
                <c:pt idx="828">
                  <c:v>3220.43</c:v>
                </c:pt>
                <c:pt idx="829">
                  <c:v>16520.88</c:v>
                </c:pt>
                <c:pt idx="831">
                  <c:v>8737.9599999999791</c:v>
                </c:pt>
                <c:pt idx="832">
                  <c:v>9666.09</c:v>
                </c:pt>
                <c:pt idx="833">
                  <c:v>10578.89</c:v>
                </c:pt>
                <c:pt idx="834">
                  <c:v>847.02</c:v>
                </c:pt>
                <c:pt idx="835">
                  <c:v>4919.46</c:v>
                </c:pt>
                <c:pt idx="837">
                  <c:v>904.49</c:v>
                </c:pt>
                <c:pt idx="838">
                  <c:v>1867.52</c:v>
                </c:pt>
                <c:pt idx="839">
                  <c:v>967.51</c:v>
                </c:pt>
                <c:pt idx="840">
                  <c:v>856.48</c:v>
                </c:pt>
                <c:pt idx="841">
                  <c:v>1136</c:v>
                </c:pt>
                <c:pt idx="843">
                  <c:v>0</c:v>
                </c:pt>
                <c:pt idx="844">
                  <c:v>567</c:v>
                </c:pt>
                <c:pt idx="845">
                  <c:v>862.97</c:v>
                </c:pt>
                <c:pt idx="846">
                  <c:v>317.01</c:v>
                </c:pt>
                <c:pt idx="847">
                  <c:v>779.98</c:v>
                </c:pt>
                <c:pt idx="849">
                  <c:v>0</c:v>
                </c:pt>
                <c:pt idx="850">
                  <c:v>1228.01</c:v>
                </c:pt>
                <c:pt idx="851">
                  <c:v>2060.9899999999998</c:v>
                </c:pt>
                <c:pt idx="852">
                  <c:v>757</c:v>
                </c:pt>
                <c:pt idx="853">
                  <c:v>665.5</c:v>
                </c:pt>
                <c:pt idx="855">
                  <c:v>4972.46</c:v>
                </c:pt>
                <c:pt idx="856">
                  <c:v>114</c:v>
                </c:pt>
                <c:pt idx="857">
                  <c:v>5983.48</c:v>
                </c:pt>
                <c:pt idx="858">
                  <c:v>1522.51</c:v>
                </c:pt>
                <c:pt idx="859">
                  <c:v>6695.43</c:v>
                </c:pt>
                <c:pt idx="861">
                  <c:v>6360.01</c:v>
                </c:pt>
                <c:pt idx="862">
                  <c:v>1652.5</c:v>
                </c:pt>
                <c:pt idx="863">
                  <c:v>8816.0400000000009</c:v>
                </c:pt>
                <c:pt idx="864">
                  <c:v>4338.93</c:v>
                </c:pt>
                <c:pt idx="865">
                  <c:v>1455.01</c:v>
                </c:pt>
                <c:pt idx="867">
                  <c:v>9257.99</c:v>
                </c:pt>
                <c:pt idx="868">
                  <c:v>1580.47</c:v>
                </c:pt>
                <c:pt idx="869">
                  <c:v>2210.5500000000002</c:v>
                </c:pt>
                <c:pt idx="870">
                  <c:v>0</c:v>
                </c:pt>
                <c:pt idx="871">
                  <c:v>6089.26</c:v>
                </c:pt>
                <c:pt idx="873">
                  <c:v>4471.97</c:v>
                </c:pt>
                <c:pt idx="874">
                  <c:v>8006.94</c:v>
                </c:pt>
                <c:pt idx="875">
                  <c:v>510.51</c:v>
                </c:pt>
                <c:pt idx="876">
                  <c:v>7344.47</c:v>
                </c:pt>
                <c:pt idx="877">
                  <c:v>5108.46</c:v>
                </c:pt>
                <c:pt idx="879">
                  <c:v>8081.51</c:v>
                </c:pt>
                <c:pt idx="880">
                  <c:v>2</c:v>
                </c:pt>
                <c:pt idx="881">
                  <c:v>6230.98</c:v>
                </c:pt>
                <c:pt idx="882">
                  <c:v>159.5</c:v>
                </c:pt>
                <c:pt idx="883">
                  <c:v>2350.96</c:v>
                </c:pt>
                <c:pt idx="885">
                  <c:v>2954.55</c:v>
                </c:pt>
                <c:pt idx="886">
                  <c:v>4110.4399999999996</c:v>
                </c:pt>
                <c:pt idx="887">
                  <c:v>1640</c:v>
                </c:pt>
                <c:pt idx="888">
                  <c:v>3232</c:v>
                </c:pt>
                <c:pt idx="889">
                  <c:v>7482</c:v>
                </c:pt>
                <c:pt idx="891">
                  <c:v>16629.490000000009</c:v>
                </c:pt>
                <c:pt idx="892">
                  <c:v>8187.41</c:v>
                </c:pt>
                <c:pt idx="893">
                  <c:v>7715.14</c:v>
                </c:pt>
                <c:pt idx="894">
                  <c:v>23563.88</c:v>
                </c:pt>
                <c:pt idx="895">
                  <c:v>21810.959999999999</c:v>
                </c:pt>
                <c:pt idx="897">
                  <c:v>6664.99</c:v>
                </c:pt>
                <c:pt idx="898">
                  <c:v>4585.54</c:v>
                </c:pt>
                <c:pt idx="899">
                  <c:v>15686.11</c:v>
                </c:pt>
                <c:pt idx="900">
                  <c:v>6892.83</c:v>
                </c:pt>
                <c:pt idx="901">
                  <c:v>8531.57</c:v>
                </c:pt>
                <c:pt idx="903">
                  <c:v>5431.56</c:v>
                </c:pt>
                <c:pt idx="904">
                  <c:v>10976.89</c:v>
                </c:pt>
                <c:pt idx="905">
                  <c:v>14462.49</c:v>
                </c:pt>
                <c:pt idx="906">
                  <c:v>10456.98</c:v>
                </c:pt>
                <c:pt idx="907">
                  <c:v>716.51</c:v>
                </c:pt>
                <c:pt idx="909">
                  <c:v>6806.88</c:v>
                </c:pt>
                <c:pt idx="910">
                  <c:v>3521.02</c:v>
                </c:pt>
                <c:pt idx="911">
                  <c:v>2073</c:v>
                </c:pt>
                <c:pt idx="912">
                  <c:v>3359.01</c:v>
                </c:pt>
                <c:pt idx="913">
                  <c:v>1256.5</c:v>
                </c:pt>
                <c:pt idx="915">
                  <c:v>0</c:v>
                </c:pt>
                <c:pt idx="916">
                  <c:v>1879.46</c:v>
                </c:pt>
                <c:pt idx="917">
                  <c:v>375</c:v>
                </c:pt>
                <c:pt idx="918">
                  <c:v>706.51</c:v>
                </c:pt>
                <c:pt idx="919">
                  <c:v>1148.48</c:v>
                </c:pt>
                <c:pt idx="921">
                  <c:v>283</c:v>
                </c:pt>
                <c:pt idx="922">
                  <c:v>222</c:v>
                </c:pt>
                <c:pt idx="923">
                  <c:v>681.99</c:v>
                </c:pt>
                <c:pt idx="924">
                  <c:v>946.51</c:v>
                </c:pt>
                <c:pt idx="925">
                  <c:v>0</c:v>
                </c:pt>
                <c:pt idx="927">
                  <c:v>948.98</c:v>
                </c:pt>
                <c:pt idx="928">
                  <c:v>1572.52</c:v>
                </c:pt>
                <c:pt idx="929">
                  <c:v>1939</c:v>
                </c:pt>
                <c:pt idx="930">
                  <c:v>4665.51</c:v>
                </c:pt>
                <c:pt idx="931">
                  <c:v>3298.99</c:v>
                </c:pt>
                <c:pt idx="933">
                  <c:v>10469.02</c:v>
                </c:pt>
                <c:pt idx="934">
                  <c:v>2925.01</c:v>
                </c:pt>
                <c:pt idx="935">
                  <c:v>6246.49</c:v>
                </c:pt>
                <c:pt idx="936">
                  <c:v>8499.98</c:v>
                </c:pt>
                <c:pt idx="937">
                  <c:v>305</c:v>
                </c:pt>
                <c:pt idx="939">
                  <c:v>12162.55</c:v>
                </c:pt>
                <c:pt idx="940">
                  <c:v>6787.01</c:v>
                </c:pt>
                <c:pt idx="941">
                  <c:v>3826.51</c:v>
                </c:pt>
                <c:pt idx="942">
                  <c:v>4468.4799999999996</c:v>
                </c:pt>
                <c:pt idx="943">
                  <c:v>9708.0300000000007</c:v>
                </c:pt>
                <c:pt idx="945">
                  <c:v>639</c:v>
                </c:pt>
                <c:pt idx="946">
                  <c:v>509.5</c:v>
                </c:pt>
                <c:pt idx="947">
                  <c:v>6839.94</c:v>
                </c:pt>
                <c:pt idx="948">
                  <c:v>6649.51</c:v>
                </c:pt>
                <c:pt idx="949">
                  <c:v>739.51</c:v>
                </c:pt>
                <c:pt idx="951">
                  <c:v>9807.3599999999988</c:v>
                </c:pt>
                <c:pt idx="952">
                  <c:v>2733.52</c:v>
                </c:pt>
                <c:pt idx="953">
                  <c:v>2600.04</c:v>
                </c:pt>
                <c:pt idx="954">
                  <c:v>3436.43</c:v>
                </c:pt>
                <c:pt idx="955">
                  <c:v>3823.9</c:v>
                </c:pt>
                <c:pt idx="957">
                  <c:v>1138.03</c:v>
                </c:pt>
                <c:pt idx="958">
                  <c:v>2389.98</c:v>
                </c:pt>
                <c:pt idx="959">
                  <c:v>1202.03</c:v>
                </c:pt>
                <c:pt idx="960">
                  <c:v>7957.7</c:v>
                </c:pt>
                <c:pt idx="961">
                  <c:v>18083.740000000009</c:v>
                </c:pt>
                <c:pt idx="963">
                  <c:v>10031.49</c:v>
                </c:pt>
                <c:pt idx="964">
                  <c:v>5506.45</c:v>
                </c:pt>
                <c:pt idx="965">
                  <c:v>23819.279999999999</c:v>
                </c:pt>
                <c:pt idx="966">
                  <c:v>23927.53</c:v>
                </c:pt>
                <c:pt idx="967">
                  <c:v>10165.49</c:v>
                </c:pt>
                <c:pt idx="969">
                  <c:v>8773.18</c:v>
                </c:pt>
                <c:pt idx="970">
                  <c:v>7187.37</c:v>
                </c:pt>
                <c:pt idx="971">
                  <c:v>17847.53</c:v>
                </c:pt>
                <c:pt idx="972">
                  <c:v>273.5</c:v>
                </c:pt>
                <c:pt idx="973">
                  <c:v>5359.48</c:v>
                </c:pt>
                <c:pt idx="975">
                  <c:v>11223.11</c:v>
                </c:pt>
                <c:pt idx="976">
                  <c:v>19614.34</c:v>
                </c:pt>
                <c:pt idx="977">
                  <c:v>1913.92</c:v>
                </c:pt>
                <c:pt idx="978">
                  <c:v>8500.3799999999792</c:v>
                </c:pt>
                <c:pt idx="979">
                  <c:v>3712.54</c:v>
                </c:pt>
                <c:pt idx="981">
                  <c:v>3649.44</c:v>
                </c:pt>
                <c:pt idx="982">
                  <c:v>1511.52</c:v>
                </c:pt>
                <c:pt idx="983">
                  <c:v>746.99</c:v>
                </c:pt>
                <c:pt idx="984">
                  <c:v>1212</c:v>
                </c:pt>
                <c:pt idx="985">
                  <c:v>1000.49</c:v>
                </c:pt>
                <c:pt idx="987">
                  <c:v>0</c:v>
                </c:pt>
                <c:pt idx="988">
                  <c:v>932.99</c:v>
                </c:pt>
                <c:pt idx="989">
                  <c:v>812</c:v>
                </c:pt>
                <c:pt idx="990">
                  <c:v>593.5</c:v>
                </c:pt>
                <c:pt idx="991">
                  <c:v>1128.5</c:v>
                </c:pt>
                <c:pt idx="993">
                  <c:v>636</c:v>
                </c:pt>
                <c:pt idx="994">
                  <c:v>1134.5</c:v>
                </c:pt>
                <c:pt idx="995">
                  <c:v>496.5</c:v>
                </c:pt>
                <c:pt idx="996">
                  <c:v>0</c:v>
                </c:pt>
                <c:pt idx="997">
                  <c:v>2163.46</c:v>
                </c:pt>
                <c:pt idx="999">
                  <c:v>3553.04</c:v>
                </c:pt>
                <c:pt idx="1000">
                  <c:v>7943.42</c:v>
                </c:pt>
                <c:pt idx="1001">
                  <c:v>421.5</c:v>
                </c:pt>
                <c:pt idx="1002">
                  <c:v>8886.57</c:v>
                </c:pt>
                <c:pt idx="1003">
                  <c:v>6738.88</c:v>
                </c:pt>
                <c:pt idx="1005">
                  <c:v>1020.99</c:v>
                </c:pt>
                <c:pt idx="1006">
                  <c:v>4405.08</c:v>
                </c:pt>
                <c:pt idx="1007">
                  <c:v>5816.39</c:v>
                </c:pt>
                <c:pt idx="1008">
                  <c:v>1328</c:v>
                </c:pt>
                <c:pt idx="1009">
                  <c:v>6543.57</c:v>
                </c:pt>
                <c:pt idx="1011">
                  <c:v>5272.02</c:v>
                </c:pt>
                <c:pt idx="1012">
                  <c:v>921.52</c:v>
                </c:pt>
                <c:pt idx="1013">
                  <c:v>4522.87</c:v>
                </c:pt>
                <c:pt idx="1014">
                  <c:v>1786.49</c:v>
                </c:pt>
                <c:pt idx="1015">
                  <c:v>1971.51</c:v>
                </c:pt>
                <c:pt idx="1017">
                  <c:v>6610.5</c:v>
                </c:pt>
                <c:pt idx="1018">
                  <c:v>7470</c:v>
                </c:pt>
                <c:pt idx="1019">
                  <c:v>8653.49</c:v>
                </c:pt>
                <c:pt idx="1020">
                  <c:v>2792.52</c:v>
                </c:pt>
                <c:pt idx="1021">
                  <c:v>6636.45</c:v>
                </c:pt>
                <c:pt idx="1023">
                  <c:v>659.5</c:v>
                </c:pt>
                <c:pt idx="1024">
                  <c:v>8911.5400000000009</c:v>
                </c:pt>
                <c:pt idx="1025">
                  <c:v>2929.98</c:v>
                </c:pt>
                <c:pt idx="1026">
                  <c:v>923.51</c:v>
                </c:pt>
                <c:pt idx="1027">
                  <c:v>6811.8</c:v>
                </c:pt>
                <c:pt idx="1029">
                  <c:v>3401.57</c:v>
                </c:pt>
                <c:pt idx="1030">
                  <c:v>1518.52</c:v>
                </c:pt>
                <c:pt idx="1031">
                  <c:v>10490.35</c:v>
                </c:pt>
                <c:pt idx="1032">
                  <c:v>14383.27</c:v>
                </c:pt>
                <c:pt idx="1033">
                  <c:v>6638.56</c:v>
                </c:pt>
                <c:pt idx="1035">
                  <c:v>9053.57</c:v>
                </c:pt>
                <c:pt idx="1036">
                  <c:v>13029.55</c:v>
                </c:pt>
                <c:pt idx="1037">
                  <c:v>16540.45</c:v>
                </c:pt>
                <c:pt idx="1038">
                  <c:v>18117.53</c:v>
                </c:pt>
                <c:pt idx="1039">
                  <c:v>644.51</c:v>
                </c:pt>
                <c:pt idx="1041">
                  <c:v>22644.77</c:v>
                </c:pt>
                <c:pt idx="1042">
                  <c:v>6672.95</c:v>
                </c:pt>
                <c:pt idx="1043">
                  <c:v>15560.53</c:v>
                </c:pt>
                <c:pt idx="1044">
                  <c:v>2072.5</c:v>
                </c:pt>
                <c:pt idx="1045">
                  <c:v>11291.5</c:v>
                </c:pt>
                <c:pt idx="1047">
                  <c:v>3299.5</c:v>
                </c:pt>
                <c:pt idx="1048">
                  <c:v>11013.1</c:v>
                </c:pt>
                <c:pt idx="1049">
                  <c:v>14167.97</c:v>
                </c:pt>
                <c:pt idx="1050">
                  <c:v>4896.49</c:v>
                </c:pt>
                <c:pt idx="1051">
                  <c:v>1230.51</c:v>
                </c:pt>
                <c:pt idx="1053">
                  <c:v>4026.39</c:v>
                </c:pt>
                <c:pt idx="1054">
                  <c:v>0</c:v>
                </c:pt>
                <c:pt idx="1055">
                  <c:v>1420.46</c:v>
                </c:pt>
                <c:pt idx="1056">
                  <c:v>1100.02</c:v>
                </c:pt>
                <c:pt idx="1057">
                  <c:v>795</c:v>
                </c:pt>
                <c:pt idx="1059">
                  <c:v>854</c:v>
                </c:pt>
                <c:pt idx="1060">
                  <c:v>0</c:v>
                </c:pt>
                <c:pt idx="1061">
                  <c:v>1344.48</c:v>
                </c:pt>
                <c:pt idx="1062">
                  <c:v>962.5</c:v>
                </c:pt>
                <c:pt idx="1063">
                  <c:v>0</c:v>
                </c:pt>
                <c:pt idx="1065">
                  <c:v>0</c:v>
                </c:pt>
                <c:pt idx="1066">
                  <c:v>1214.48</c:v>
                </c:pt>
                <c:pt idx="1067">
                  <c:v>539.99</c:v>
                </c:pt>
                <c:pt idx="1068">
                  <c:v>634.5</c:v>
                </c:pt>
                <c:pt idx="1069">
                  <c:v>1088.01</c:v>
                </c:pt>
                <c:pt idx="1071">
                  <c:v>1222.03</c:v>
                </c:pt>
                <c:pt idx="1072">
                  <c:v>1533.97</c:v>
                </c:pt>
                <c:pt idx="1073">
                  <c:v>506.49</c:v>
                </c:pt>
                <c:pt idx="1074">
                  <c:v>4372.05</c:v>
                </c:pt>
                <c:pt idx="1075">
                  <c:v>6250.03</c:v>
                </c:pt>
                <c:pt idx="1077">
                  <c:v>9064.9599999999791</c:v>
                </c:pt>
                <c:pt idx="1078">
                  <c:v>3907.49</c:v>
                </c:pt>
                <c:pt idx="1079">
                  <c:v>2497.5500000000002</c:v>
                </c:pt>
                <c:pt idx="1080">
                  <c:v>3331.45</c:v>
                </c:pt>
                <c:pt idx="1081">
                  <c:v>2079.48</c:v>
                </c:pt>
                <c:pt idx="1083">
                  <c:v>6101.57</c:v>
                </c:pt>
                <c:pt idx="1084">
                  <c:v>4892.53</c:v>
                </c:pt>
                <c:pt idx="1085">
                  <c:v>6953.94</c:v>
                </c:pt>
                <c:pt idx="1086">
                  <c:v>4127.01</c:v>
                </c:pt>
                <c:pt idx="1087">
                  <c:v>1611.51</c:v>
                </c:pt>
                <c:pt idx="1089">
                  <c:v>4810.46</c:v>
                </c:pt>
                <c:pt idx="1090">
                  <c:v>6418.01</c:v>
                </c:pt>
                <c:pt idx="1091">
                  <c:v>1299.5</c:v>
                </c:pt>
                <c:pt idx="1092">
                  <c:v>12069.48</c:v>
                </c:pt>
                <c:pt idx="1093">
                  <c:v>3327.51</c:v>
                </c:pt>
                <c:pt idx="1095">
                  <c:v>4777.01</c:v>
                </c:pt>
                <c:pt idx="1096">
                  <c:v>4216.03</c:v>
                </c:pt>
                <c:pt idx="1097">
                  <c:v>7315.95</c:v>
                </c:pt>
                <c:pt idx="1098">
                  <c:v>330</c:v>
                </c:pt>
                <c:pt idx="1099">
                  <c:v>5753.49</c:v>
                </c:pt>
                <c:pt idx="1101">
                  <c:v>7018.5</c:v>
                </c:pt>
                <c:pt idx="1102">
                  <c:v>4424.5</c:v>
                </c:pt>
                <c:pt idx="1103">
                  <c:v>906.01</c:v>
                </c:pt>
                <c:pt idx="1104">
                  <c:v>12670.34</c:v>
                </c:pt>
                <c:pt idx="1105">
                  <c:v>16769.490000000009</c:v>
                </c:pt>
                <c:pt idx="1107">
                  <c:v>2333.9899999999998</c:v>
                </c:pt>
                <c:pt idx="1108">
                  <c:v>18993.62</c:v>
                </c:pt>
                <c:pt idx="1109">
                  <c:v>11564.1</c:v>
                </c:pt>
                <c:pt idx="1111">
                  <c:v>21130.76</c:v>
                </c:pt>
                <c:pt idx="1112">
                  <c:v>3827</c:v>
                </c:pt>
                <c:pt idx="1114">
                  <c:v>6989</c:v>
                </c:pt>
                <c:pt idx="1115">
                  <c:v>20352.98</c:v>
                </c:pt>
                <c:pt idx="1116">
                  <c:v>2835</c:v>
                </c:pt>
                <c:pt idx="1117">
                  <c:v>615.5</c:v>
                </c:pt>
                <c:pt idx="1118">
                  <c:v>1840.99</c:v>
                </c:pt>
                <c:pt idx="1120">
                  <c:v>11136.34</c:v>
                </c:pt>
                <c:pt idx="1121">
                  <c:v>10004.030000000001</c:v>
                </c:pt>
                <c:pt idx="1122">
                  <c:v>12073.12</c:v>
                </c:pt>
                <c:pt idx="1123">
                  <c:v>2436.9899999999998</c:v>
                </c:pt>
                <c:pt idx="1124">
                  <c:v>4089.49</c:v>
                </c:pt>
                <c:pt idx="1126">
                  <c:v>12642.06</c:v>
                </c:pt>
                <c:pt idx="1127">
                  <c:v>2214</c:v>
                </c:pt>
                <c:pt idx="1128">
                  <c:v>5814.48</c:v>
                </c:pt>
                <c:pt idx="1129">
                  <c:v>0</c:v>
                </c:pt>
                <c:pt idx="1130">
                  <c:v>18</c:v>
                </c:pt>
                <c:pt idx="1132">
                  <c:v>4624.53</c:v>
                </c:pt>
                <c:pt idx="1133">
                  <c:v>698.01</c:v>
                </c:pt>
                <c:pt idx="1134">
                  <c:v>1509.99</c:v>
                </c:pt>
                <c:pt idx="1135">
                  <c:v>773.99</c:v>
                </c:pt>
                <c:pt idx="1136">
                  <c:v>0</c:v>
                </c:pt>
                <c:pt idx="1138">
                  <c:v>1317.48</c:v>
                </c:pt>
                <c:pt idx="1139">
                  <c:v>0</c:v>
                </c:pt>
                <c:pt idx="1140">
                  <c:v>641</c:v>
                </c:pt>
                <c:pt idx="1141">
                  <c:v>418.5</c:v>
                </c:pt>
                <c:pt idx="1142">
                  <c:v>573.5</c:v>
                </c:pt>
                <c:pt idx="1144">
                  <c:v>805.5</c:v>
                </c:pt>
                <c:pt idx="1145">
                  <c:v>879</c:v>
                </c:pt>
                <c:pt idx="1146">
                  <c:v>870.5</c:v>
                </c:pt>
                <c:pt idx="1147">
                  <c:v>882</c:v>
                </c:pt>
                <c:pt idx="1148">
                  <c:v>1804</c:v>
                </c:pt>
                <c:pt idx="1150">
                  <c:v>1547.5</c:v>
                </c:pt>
                <c:pt idx="1151">
                  <c:v>3564.01</c:v>
                </c:pt>
                <c:pt idx="1152">
                  <c:v>5340.97</c:v>
                </c:pt>
                <c:pt idx="1153">
                  <c:v>1896.03</c:v>
                </c:pt>
                <c:pt idx="1154">
                  <c:v>8495.8799999999792</c:v>
                </c:pt>
                <c:pt idx="1156">
                  <c:v>5831.51</c:v>
                </c:pt>
                <c:pt idx="1157">
                  <c:v>8022.96</c:v>
                </c:pt>
                <c:pt idx="1158">
                  <c:v>2462.0100000000002</c:v>
                </c:pt>
                <c:pt idx="1159">
                  <c:v>3913.51</c:v>
                </c:pt>
                <c:pt idx="1160">
                  <c:v>7222.01</c:v>
                </c:pt>
                <c:pt idx="1162">
                  <c:v>1922.54</c:v>
                </c:pt>
                <c:pt idx="1163">
                  <c:v>4884.42</c:v>
                </c:pt>
                <c:pt idx="1164">
                  <c:v>156</c:v>
                </c:pt>
                <c:pt idx="1165">
                  <c:v>6172.43</c:v>
                </c:pt>
                <c:pt idx="1166">
                  <c:v>4659.01</c:v>
                </c:pt>
                <c:pt idx="1168">
                  <c:v>3866.48</c:v>
                </c:pt>
                <c:pt idx="1169">
                  <c:v>7756.14</c:v>
                </c:pt>
                <c:pt idx="1170">
                  <c:v>7718.91</c:v>
                </c:pt>
                <c:pt idx="1171">
                  <c:v>3794.38</c:v>
                </c:pt>
                <c:pt idx="1172">
                  <c:v>6756.73</c:v>
                </c:pt>
                <c:pt idx="1174">
                  <c:v>4335.97</c:v>
                </c:pt>
                <c:pt idx="1175">
                  <c:v>3810.51</c:v>
                </c:pt>
                <c:pt idx="1176">
                  <c:v>2512.52</c:v>
                </c:pt>
                <c:pt idx="1177">
                  <c:v>6699.88</c:v>
                </c:pt>
                <c:pt idx="1178">
                  <c:v>808.52</c:v>
                </c:pt>
                <c:pt idx="1180">
                  <c:v>5890.39</c:v>
                </c:pt>
                <c:pt idx="1181">
                  <c:v>16909.599999999991</c:v>
                </c:pt>
                <c:pt idx="1182">
                  <c:v>16959.490000000009</c:v>
                </c:pt>
                <c:pt idx="1183">
                  <c:v>19877</c:v>
                </c:pt>
                <c:pt idx="1184">
                  <c:v>17966.34</c:v>
                </c:pt>
                <c:pt idx="1186">
                  <c:v>17660.77</c:v>
                </c:pt>
                <c:pt idx="1187">
                  <c:v>7870.44</c:v>
                </c:pt>
                <c:pt idx="1188">
                  <c:v>2370.9899999999998</c:v>
                </c:pt>
                <c:pt idx="1189">
                  <c:v>14888.05</c:v>
                </c:pt>
                <c:pt idx="1190">
                  <c:v>8309.49</c:v>
                </c:pt>
                <c:pt idx="1192">
                  <c:v>6498.05</c:v>
                </c:pt>
                <c:pt idx="1193">
                  <c:v>5492.91</c:v>
                </c:pt>
                <c:pt idx="1194">
                  <c:v>5108.07</c:v>
                </c:pt>
                <c:pt idx="1195">
                  <c:v>10231.200000000001</c:v>
                </c:pt>
                <c:pt idx="1196">
                  <c:v>5811.86</c:v>
                </c:pt>
                <c:pt idx="1198">
                  <c:v>14563.22</c:v>
                </c:pt>
                <c:pt idx="1199">
                  <c:v>5664.48</c:v>
                </c:pt>
                <c:pt idx="1200">
                  <c:v>1974.51</c:v>
                </c:pt>
                <c:pt idx="1201">
                  <c:v>2095.0500000000002</c:v>
                </c:pt>
                <c:pt idx="1202">
                  <c:v>2550.96</c:v>
                </c:pt>
                <c:pt idx="1204">
                  <c:v>1732.48</c:v>
                </c:pt>
                <c:pt idx="1205">
                  <c:v>1402</c:v>
                </c:pt>
                <c:pt idx="1206">
                  <c:v>3.5</c:v>
                </c:pt>
                <c:pt idx="1207">
                  <c:v>1690.96</c:v>
                </c:pt>
                <c:pt idx="1208">
                  <c:v>220</c:v>
                </c:pt>
                <c:pt idx="1210">
                  <c:v>1415.55</c:v>
                </c:pt>
                <c:pt idx="1211">
                  <c:v>1097.98</c:v>
                </c:pt>
                <c:pt idx="1212">
                  <c:v>1272</c:v>
                </c:pt>
                <c:pt idx="1213">
                  <c:v>563</c:v>
                </c:pt>
                <c:pt idx="1214">
                  <c:v>201</c:v>
                </c:pt>
                <c:pt idx="1216">
                  <c:v>2102.5</c:v>
                </c:pt>
                <c:pt idx="1217">
                  <c:v>2836.02</c:v>
                </c:pt>
                <c:pt idx="1218">
                  <c:v>2488.5100000000002</c:v>
                </c:pt>
                <c:pt idx="1219">
                  <c:v>7406.49</c:v>
                </c:pt>
                <c:pt idx="1220">
                  <c:v>2238.4899999999998</c:v>
                </c:pt>
                <c:pt idx="1222">
                  <c:v>5174.5</c:v>
                </c:pt>
                <c:pt idx="1223">
                  <c:v>1937.01</c:v>
                </c:pt>
                <c:pt idx="1224">
                  <c:v>5931.01</c:v>
                </c:pt>
                <c:pt idx="1225">
                  <c:v>7654.48</c:v>
                </c:pt>
                <c:pt idx="1226">
                  <c:v>3605</c:v>
                </c:pt>
                <c:pt idx="1228">
                  <c:v>7708.48</c:v>
                </c:pt>
                <c:pt idx="1229">
                  <c:v>2607.5300000000002</c:v>
                </c:pt>
                <c:pt idx="1230">
                  <c:v>3840.52</c:v>
                </c:pt>
                <c:pt idx="1231">
                  <c:v>6672.89</c:v>
                </c:pt>
                <c:pt idx="1232">
                  <c:v>4974.59</c:v>
                </c:pt>
                <c:pt idx="1234">
                  <c:v>10210.34</c:v>
                </c:pt>
                <c:pt idx="1235">
                  <c:v>4504.01</c:v>
                </c:pt>
                <c:pt idx="1236">
                  <c:v>3806.48</c:v>
                </c:pt>
                <c:pt idx="1237">
                  <c:v>1326.51</c:v>
                </c:pt>
                <c:pt idx="1238">
                  <c:v>4821.96</c:v>
                </c:pt>
                <c:pt idx="1240">
                  <c:v>7045.32</c:v>
                </c:pt>
                <c:pt idx="1241">
                  <c:v>850.54</c:v>
                </c:pt>
                <c:pt idx="1242">
                  <c:v>5758.33</c:v>
                </c:pt>
                <c:pt idx="1243">
                  <c:v>5833.49</c:v>
                </c:pt>
                <c:pt idx="1244">
                  <c:v>4592</c:v>
                </c:pt>
                <c:pt idx="1246">
                  <c:v>1899.51</c:v>
                </c:pt>
                <c:pt idx="1247">
                  <c:v>12043.6</c:v>
                </c:pt>
                <c:pt idx="1248">
                  <c:v>18185.02</c:v>
                </c:pt>
                <c:pt idx="1249">
                  <c:v>14119.51</c:v>
                </c:pt>
                <c:pt idx="1250">
                  <c:v>10059.459999999999</c:v>
                </c:pt>
                <c:pt idx="1252">
                  <c:v>3251.03</c:v>
                </c:pt>
                <c:pt idx="1253">
                  <c:v>23553.86</c:v>
                </c:pt>
                <c:pt idx="1254">
                  <c:v>10525.11</c:v>
                </c:pt>
                <c:pt idx="1255">
                  <c:v>14444.85</c:v>
                </c:pt>
                <c:pt idx="1256">
                  <c:v>13659.52</c:v>
                </c:pt>
                <c:pt idx="1258">
                  <c:v>14173.49</c:v>
                </c:pt>
                <c:pt idx="1259">
                  <c:v>1048</c:v>
                </c:pt>
                <c:pt idx="1260">
                  <c:v>5255.01</c:v>
                </c:pt>
                <c:pt idx="1261">
                  <c:v>4571.42</c:v>
                </c:pt>
                <c:pt idx="1262">
                  <c:v>2512.0700000000002</c:v>
                </c:pt>
                <c:pt idx="1264">
                  <c:v>10679.37</c:v>
                </c:pt>
                <c:pt idx="1265">
                  <c:v>14032.03</c:v>
                </c:pt>
                <c:pt idx="1266">
                  <c:v>2454.42</c:v>
                </c:pt>
                <c:pt idx="1267">
                  <c:v>1227.55</c:v>
                </c:pt>
                <c:pt idx="1268">
                  <c:v>4324.9799999999996</c:v>
                </c:pt>
                <c:pt idx="1270">
                  <c:v>2385.5</c:v>
                </c:pt>
                <c:pt idx="1271">
                  <c:v>0</c:v>
                </c:pt>
                <c:pt idx="1272">
                  <c:v>1269.47</c:v>
                </c:pt>
                <c:pt idx="1273">
                  <c:v>1838.99</c:v>
                </c:pt>
                <c:pt idx="1274">
                  <c:v>0</c:v>
                </c:pt>
                <c:pt idx="1276">
                  <c:v>1270.99</c:v>
                </c:pt>
                <c:pt idx="1277">
                  <c:v>948.51</c:v>
                </c:pt>
                <c:pt idx="1278">
                  <c:v>0</c:v>
                </c:pt>
                <c:pt idx="1279">
                  <c:v>1177.46</c:v>
                </c:pt>
                <c:pt idx="1280">
                  <c:v>919.98</c:v>
                </c:pt>
                <c:pt idx="1282">
                  <c:v>1397</c:v>
                </c:pt>
                <c:pt idx="1283">
                  <c:v>752.5</c:v>
                </c:pt>
                <c:pt idx="1284">
                  <c:v>1001.5</c:v>
                </c:pt>
                <c:pt idx="1285">
                  <c:v>1805.49</c:v>
                </c:pt>
                <c:pt idx="1286">
                  <c:v>3041.56</c:v>
                </c:pt>
                <c:pt idx="1288">
                  <c:v>9413.3799999999792</c:v>
                </c:pt>
                <c:pt idx="1289">
                  <c:v>914.01</c:v>
                </c:pt>
                <c:pt idx="1290">
                  <c:v>8193.91</c:v>
                </c:pt>
                <c:pt idx="1291">
                  <c:v>2098.9899999999998</c:v>
                </c:pt>
                <c:pt idx="1292">
                  <c:v>268.5</c:v>
                </c:pt>
                <c:pt idx="1294">
                  <c:v>8916</c:v>
                </c:pt>
                <c:pt idx="1295">
                  <c:v>2389</c:v>
                </c:pt>
                <c:pt idx="1296">
                  <c:v>5369.47</c:v>
                </c:pt>
                <c:pt idx="1297">
                  <c:v>3599.56</c:v>
                </c:pt>
                <c:pt idx="1298">
                  <c:v>7327.95</c:v>
                </c:pt>
                <c:pt idx="1300">
                  <c:v>3551.02</c:v>
                </c:pt>
                <c:pt idx="1301">
                  <c:v>1317.49</c:v>
                </c:pt>
                <c:pt idx="1302">
                  <c:v>8639.6</c:v>
                </c:pt>
                <c:pt idx="1303">
                  <c:v>3546.52</c:v>
                </c:pt>
                <c:pt idx="1304">
                  <c:v>9686.7900000000009</c:v>
                </c:pt>
                <c:pt idx="1306">
                  <c:v>6154</c:v>
                </c:pt>
                <c:pt idx="1307">
                  <c:v>4800.93</c:v>
                </c:pt>
                <c:pt idx="1308">
                  <c:v>2262.52</c:v>
                </c:pt>
                <c:pt idx="1309">
                  <c:v>1846.5</c:v>
                </c:pt>
                <c:pt idx="1310">
                  <c:v>7922.51</c:v>
                </c:pt>
                <c:pt idx="1312">
                  <c:v>3216.03</c:v>
                </c:pt>
                <c:pt idx="1313">
                  <c:v>586</c:v>
                </c:pt>
                <c:pt idx="1314">
                  <c:v>7127.95</c:v>
                </c:pt>
                <c:pt idx="1315">
                  <c:v>698.5</c:v>
                </c:pt>
                <c:pt idx="1316">
                  <c:v>3849</c:v>
                </c:pt>
                <c:pt idx="1318">
                  <c:v>1379</c:v>
                </c:pt>
                <c:pt idx="1319">
                  <c:v>15315.47</c:v>
                </c:pt>
                <c:pt idx="1320">
                  <c:v>23589.02</c:v>
                </c:pt>
                <c:pt idx="1321">
                  <c:v>5066.55</c:v>
                </c:pt>
                <c:pt idx="1322">
                  <c:v>13121.95</c:v>
                </c:pt>
                <c:pt idx="1324">
                  <c:v>14631.94</c:v>
                </c:pt>
                <c:pt idx="1325">
                  <c:v>8717.49</c:v>
                </c:pt>
                <c:pt idx="1326">
                  <c:v>11738.55</c:v>
                </c:pt>
                <c:pt idx="1327">
                  <c:v>12760.44</c:v>
                </c:pt>
                <c:pt idx="1328">
                  <c:v>3510.59</c:v>
                </c:pt>
                <c:pt idx="1330">
                  <c:v>13755.26</c:v>
                </c:pt>
                <c:pt idx="1331">
                  <c:v>398.5</c:v>
                </c:pt>
                <c:pt idx="1332">
                  <c:v>12347.5</c:v>
                </c:pt>
                <c:pt idx="1333">
                  <c:v>6326.42</c:v>
                </c:pt>
                <c:pt idx="1334">
                  <c:v>7082</c:v>
                </c:pt>
                <c:pt idx="1336">
                  <c:v>2122.0100000000002</c:v>
                </c:pt>
                <c:pt idx="1337">
                  <c:v>12446.44</c:v>
                </c:pt>
                <c:pt idx="1338">
                  <c:v>264.5</c:v>
                </c:pt>
                <c:pt idx="1339">
                  <c:v>3922.01</c:v>
                </c:pt>
                <c:pt idx="1340">
                  <c:v>7137.52</c:v>
                </c:pt>
                <c:pt idx="1342">
                  <c:v>1638.99</c:v>
                </c:pt>
                <c:pt idx="1343">
                  <c:v>1977</c:v>
                </c:pt>
                <c:pt idx="1344">
                  <c:v>827</c:v>
                </c:pt>
                <c:pt idx="1345">
                  <c:v>457</c:v>
                </c:pt>
                <c:pt idx="1346">
                  <c:v>5434.98</c:v>
                </c:pt>
                <c:pt idx="1348">
                  <c:v>614.49</c:v>
                </c:pt>
                <c:pt idx="1349">
                  <c:v>259.5</c:v>
                </c:pt>
                <c:pt idx="1350">
                  <c:v>494.5</c:v>
                </c:pt>
                <c:pt idx="1351">
                  <c:v>2547.04</c:v>
                </c:pt>
                <c:pt idx="1352">
                  <c:v>297.99</c:v>
                </c:pt>
                <c:pt idx="1354">
                  <c:v>0</c:v>
                </c:pt>
                <c:pt idx="1355">
                  <c:v>1693.48</c:v>
                </c:pt>
                <c:pt idx="1356">
                  <c:v>444.51</c:v>
                </c:pt>
                <c:pt idx="1357">
                  <c:v>535.49</c:v>
                </c:pt>
                <c:pt idx="1358">
                  <c:v>1262.53</c:v>
                </c:pt>
                <c:pt idx="1360">
                  <c:v>374</c:v>
                </c:pt>
                <c:pt idx="1361">
                  <c:v>0</c:v>
                </c:pt>
                <c:pt idx="1362">
                  <c:v>809</c:v>
                </c:pt>
                <c:pt idx="1363">
                  <c:v>1328.51</c:v>
                </c:pt>
                <c:pt idx="1364">
                  <c:v>1660.01</c:v>
                </c:pt>
                <c:pt idx="1366">
                  <c:v>2387.9499999999998</c:v>
                </c:pt>
                <c:pt idx="1367">
                  <c:v>4456.0200000000004</c:v>
                </c:pt>
                <c:pt idx="1368">
                  <c:v>9085.4</c:v>
                </c:pt>
                <c:pt idx="1369">
                  <c:v>1363.51</c:v>
                </c:pt>
                <c:pt idx="1370">
                  <c:v>5349.97</c:v>
                </c:pt>
                <c:pt idx="1372">
                  <c:v>10322.49</c:v>
                </c:pt>
                <c:pt idx="1373">
                  <c:v>1092.01</c:v>
                </c:pt>
                <c:pt idx="1374">
                  <c:v>5133.49</c:v>
                </c:pt>
                <c:pt idx="1375">
                  <c:v>3923</c:v>
                </c:pt>
                <c:pt idx="1376">
                  <c:v>6657.97</c:v>
                </c:pt>
                <c:pt idx="1378">
                  <c:v>1011.01</c:v>
                </c:pt>
                <c:pt idx="1379">
                  <c:v>5037.99</c:v>
                </c:pt>
                <c:pt idx="1380">
                  <c:v>11444.43</c:v>
                </c:pt>
                <c:pt idx="1381">
                  <c:v>0</c:v>
                </c:pt>
                <c:pt idx="1382">
                  <c:v>9211.17</c:v>
                </c:pt>
                <c:pt idx="1384">
                  <c:v>4191.96</c:v>
                </c:pt>
                <c:pt idx="1385">
                  <c:v>3115.53</c:v>
                </c:pt>
                <c:pt idx="1386">
                  <c:v>2484.37</c:v>
                </c:pt>
                <c:pt idx="1387">
                  <c:v>3211.14</c:v>
                </c:pt>
                <c:pt idx="1388">
                  <c:v>7283.46</c:v>
                </c:pt>
                <c:pt idx="1390">
                  <c:v>2335.0300000000002</c:v>
                </c:pt>
                <c:pt idx="1391">
                  <c:v>4004.5</c:v>
                </c:pt>
                <c:pt idx="1392">
                  <c:v>272.49</c:v>
                </c:pt>
                <c:pt idx="1393">
                  <c:v>4826.04</c:v>
                </c:pt>
                <c:pt idx="1394">
                  <c:v>308.5</c:v>
                </c:pt>
                <c:pt idx="1396">
                  <c:v>6888.51</c:v>
                </c:pt>
                <c:pt idx="1397">
                  <c:v>6098.49</c:v>
                </c:pt>
                <c:pt idx="1398">
                  <c:v>7463.44</c:v>
                </c:pt>
                <c:pt idx="1399">
                  <c:v>7210.06</c:v>
                </c:pt>
                <c:pt idx="1400">
                  <c:v>24597.919999999991</c:v>
                </c:pt>
                <c:pt idx="1402">
                  <c:v>2477.5</c:v>
                </c:pt>
                <c:pt idx="1403">
                  <c:v>15174.48</c:v>
                </c:pt>
                <c:pt idx="1404">
                  <c:v>10694</c:v>
                </c:pt>
                <c:pt idx="1405">
                  <c:v>18699.23</c:v>
                </c:pt>
                <c:pt idx="1406">
                  <c:v>4332.08</c:v>
                </c:pt>
                <c:pt idx="1408">
                  <c:v>15791.99</c:v>
                </c:pt>
                <c:pt idx="1409">
                  <c:v>8730.9599999999791</c:v>
                </c:pt>
                <c:pt idx="1410">
                  <c:v>2610.98</c:v>
                </c:pt>
                <c:pt idx="1411">
                  <c:v>12536.63</c:v>
                </c:pt>
                <c:pt idx="1412">
                  <c:v>229.5</c:v>
                </c:pt>
                <c:pt idx="1414">
                  <c:v>5369.99</c:v>
                </c:pt>
                <c:pt idx="1415">
                  <c:v>8505.4599999999791</c:v>
                </c:pt>
                <c:pt idx="1416">
                  <c:v>9737.01</c:v>
                </c:pt>
                <c:pt idx="1417">
                  <c:v>3173.02</c:v>
                </c:pt>
                <c:pt idx="1418">
                  <c:v>4543.9799999999996</c:v>
                </c:pt>
                <c:pt idx="1420">
                  <c:v>5470.48</c:v>
                </c:pt>
                <c:pt idx="1421">
                  <c:v>4556.53</c:v>
                </c:pt>
                <c:pt idx="1422">
                  <c:v>1313</c:v>
                </c:pt>
                <c:pt idx="1423">
                  <c:v>4776.5200000000004</c:v>
                </c:pt>
                <c:pt idx="1424">
                  <c:v>1062.97</c:v>
                </c:pt>
                <c:pt idx="1426">
                  <c:v>853.52</c:v>
                </c:pt>
                <c:pt idx="1427">
                  <c:v>2682.97</c:v>
                </c:pt>
                <c:pt idx="1428">
                  <c:v>0</c:v>
                </c:pt>
                <c:pt idx="1429">
                  <c:v>579.99</c:v>
                </c:pt>
                <c:pt idx="1430">
                  <c:v>1978</c:v>
                </c:pt>
                <c:pt idx="1432">
                  <c:v>562</c:v>
                </c:pt>
                <c:pt idx="1433">
                  <c:v>1613.5</c:v>
                </c:pt>
                <c:pt idx="1434">
                  <c:v>0</c:v>
                </c:pt>
                <c:pt idx="1435">
                  <c:v>1512.48</c:v>
                </c:pt>
                <c:pt idx="1436">
                  <c:v>1</c:v>
                </c:pt>
                <c:pt idx="1438">
                  <c:v>406</c:v>
                </c:pt>
                <c:pt idx="1439">
                  <c:v>1023.51</c:v>
                </c:pt>
                <c:pt idx="1440">
                  <c:v>2780</c:v>
                </c:pt>
                <c:pt idx="1441">
                  <c:v>5687</c:v>
                </c:pt>
                <c:pt idx="1442">
                  <c:v>747.51</c:v>
                </c:pt>
                <c:pt idx="1444">
                  <c:v>5823.91</c:v>
                </c:pt>
                <c:pt idx="1445">
                  <c:v>3793.04</c:v>
                </c:pt>
                <c:pt idx="1446">
                  <c:v>2344</c:v>
                </c:pt>
                <c:pt idx="1447">
                  <c:v>8757.49</c:v>
                </c:pt>
                <c:pt idx="1448">
                  <c:v>2531.5100000000002</c:v>
                </c:pt>
                <c:pt idx="1450">
                  <c:v>2328.9899999999998</c:v>
                </c:pt>
                <c:pt idx="1451">
                  <c:v>4084.08</c:v>
                </c:pt>
                <c:pt idx="1452">
                  <c:v>2651.5</c:v>
                </c:pt>
                <c:pt idx="1453">
                  <c:v>5381.87</c:v>
                </c:pt>
                <c:pt idx="1454">
                  <c:v>687</c:v>
                </c:pt>
                <c:pt idx="1456">
                  <c:v>5158.03</c:v>
                </c:pt>
                <c:pt idx="1457">
                  <c:v>5056.95</c:v>
                </c:pt>
                <c:pt idx="1458">
                  <c:v>5935.48</c:v>
                </c:pt>
                <c:pt idx="1459">
                  <c:v>5755.99</c:v>
                </c:pt>
                <c:pt idx="1460">
                  <c:v>0</c:v>
                </c:pt>
                <c:pt idx="1462">
                  <c:v>9298.8799999999792</c:v>
                </c:pt>
                <c:pt idx="1463">
                  <c:v>4297.9399999999996</c:v>
                </c:pt>
                <c:pt idx="1464">
                  <c:v>1099.52</c:v>
                </c:pt>
                <c:pt idx="1465">
                  <c:v>4025.47</c:v>
                </c:pt>
                <c:pt idx="1466">
                  <c:v>6495.5</c:v>
                </c:pt>
                <c:pt idx="1468">
                  <c:v>3557</c:v>
                </c:pt>
                <c:pt idx="1469">
                  <c:v>3313.51</c:v>
                </c:pt>
                <c:pt idx="1470">
                  <c:v>3741.5</c:v>
                </c:pt>
                <c:pt idx="1471">
                  <c:v>4574.04</c:v>
                </c:pt>
                <c:pt idx="1472">
                  <c:v>6838.44</c:v>
                </c:pt>
                <c:pt idx="1474">
                  <c:v>333</c:v>
                </c:pt>
                <c:pt idx="1475">
                  <c:v>77</c:v>
                </c:pt>
                <c:pt idx="1476">
                  <c:v>6365.34</c:v>
                </c:pt>
                <c:pt idx="1477">
                  <c:v>1326.51</c:v>
                </c:pt>
                <c:pt idx="1478">
                  <c:v>13068.32</c:v>
                </c:pt>
                <c:pt idx="1480">
                  <c:v>619.51</c:v>
                </c:pt>
                <c:pt idx="1481">
                  <c:v>24405.78</c:v>
                </c:pt>
                <c:pt idx="1482">
                  <c:v>12568.42</c:v>
                </c:pt>
                <c:pt idx="1483">
                  <c:v>13410.54</c:v>
                </c:pt>
                <c:pt idx="1484">
                  <c:v>10574.08</c:v>
                </c:pt>
                <c:pt idx="1486">
                  <c:v>14375.19</c:v>
                </c:pt>
                <c:pt idx="1487">
                  <c:v>10698.29</c:v>
                </c:pt>
                <c:pt idx="1488">
                  <c:v>10844.98</c:v>
                </c:pt>
                <c:pt idx="1489">
                  <c:v>6517.52</c:v>
                </c:pt>
                <c:pt idx="1490">
                  <c:v>9403.5</c:v>
                </c:pt>
                <c:pt idx="1492">
                  <c:v>8683.4699999999812</c:v>
                </c:pt>
                <c:pt idx="1493">
                  <c:v>20</c:v>
                </c:pt>
                <c:pt idx="1494">
                  <c:v>8215.82</c:v>
                </c:pt>
                <c:pt idx="1495">
                  <c:v>11244.86</c:v>
                </c:pt>
                <c:pt idx="1496">
                  <c:v>286</c:v>
                </c:pt>
                <c:pt idx="1498">
                  <c:v>3707.98</c:v>
                </c:pt>
                <c:pt idx="1499">
                  <c:v>1813.52</c:v>
                </c:pt>
                <c:pt idx="1500">
                  <c:v>8245.41</c:v>
                </c:pt>
                <c:pt idx="1501">
                  <c:v>1688.51</c:v>
                </c:pt>
                <c:pt idx="1502">
                  <c:v>2734.54</c:v>
                </c:pt>
                <c:pt idx="1504">
                  <c:v>2068.98</c:v>
                </c:pt>
                <c:pt idx="1505">
                  <c:v>424</c:v>
                </c:pt>
                <c:pt idx="1506">
                  <c:v>4780.54</c:v>
                </c:pt>
                <c:pt idx="1507">
                  <c:v>235</c:v>
                </c:pt>
                <c:pt idx="1508">
                  <c:v>989.01</c:v>
                </c:pt>
                <c:pt idx="1510">
                  <c:v>1995.5</c:v>
                </c:pt>
                <c:pt idx="1511">
                  <c:v>805.5</c:v>
                </c:pt>
                <c:pt idx="1512">
                  <c:v>0</c:v>
                </c:pt>
                <c:pt idx="1513">
                  <c:v>1324.51</c:v>
                </c:pt>
                <c:pt idx="1514">
                  <c:v>2742.44</c:v>
                </c:pt>
                <c:pt idx="1516">
                  <c:v>237</c:v>
                </c:pt>
                <c:pt idx="1517">
                  <c:v>0</c:v>
                </c:pt>
                <c:pt idx="1518">
                  <c:v>1553.97</c:v>
                </c:pt>
                <c:pt idx="1519">
                  <c:v>3478</c:v>
                </c:pt>
                <c:pt idx="1520">
                  <c:v>594.01</c:v>
                </c:pt>
                <c:pt idx="1522">
                  <c:v>2627.47</c:v>
                </c:pt>
                <c:pt idx="1523">
                  <c:v>4138.5200000000004</c:v>
                </c:pt>
                <c:pt idx="1524">
                  <c:v>4170.55</c:v>
                </c:pt>
                <c:pt idx="1525">
                  <c:v>6507.43</c:v>
                </c:pt>
                <c:pt idx="1526">
                  <c:v>1937.49</c:v>
                </c:pt>
                <c:pt idx="1528">
                  <c:v>9370.0499999999884</c:v>
                </c:pt>
                <c:pt idx="1529">
                  <c:v>6358.95</c:v>
                </c:pt>
                <c:pt idx="1530">
                  <c:v>413</c:v>
                </c:pt>
                <c:pt idx="1531">
                  <c:v>4568.97</c:v>
                </c:pt>
                <c:pt idx="1532">
                  <c:v>652.49</c:v>
                </c:pt>
                <c:pt idx="1534">
                  <c:v>8341.67</c:v>
                </c:pt>
                <c:pt idx="1535">
                  <c:v>5238</c:v>
                </c:pt>
                <c:pt idx="1536">
                  <c:v>330</c:v>
                </c:pt>
                <c:pt idx="1537">
                  <c:v>5510</c:v>
                </c:pt>
                <c:pt idx="1538">
                  <c:v>12099.92</c:v>
                </c:pt>
                <c:pt idx="1540">
                  <c:v>4145.03</c:v>
                </c:pt>
                <c:pt idx="1541">
                  <c:v>4518.46</c:v>
                </c:pt>
                <c:pt idx="1542">
                  <c:v>4073.99</c:v>
                </c:pt>
                <c:pt idx="1543">
                  <c:v>815.01</c:v>
                </c:pt>
                <c:pt idx="1544">
                  <c:v>6543.94</c:v>
                </c:pt>
                <c:pt idx="1546">
                  <c:v>6920</c:v>
                </c:pt>
                <c:pt idx="1547">
                  <c:v>8217.5</c:v>
                </c:pt>
                <c:pt idx="1548">
                  <c:v>1715.5</c:v>
                </c:pt>
                <c:pt idx="1549">
                  <c:v>3553.5</c:v>
                </c:pt>
                <c:pt idx="1550">
                  <c:v>4600.9799999999996</c:v>
                </c:pt>
                <c:pt idx="1552">
                  <c:v>5345.51</c:v>
                </c:pt>
                <c:pt idx="1553">
                  <c:v>11909.05</c:v>
                </c:pt>
                <c:pt idx="1554">
                  <c:v>13898.47</c:v>
                </c:pt>
                <c:pt idx="1555">
                  <c:v>11607.4</c:v>
                </c:pt>
                <c:pt idx="1556">
                  <c:v>2401.37</c:v>
                </c:pt>
                <c:pt idx="1558">
                  <c:v>12227.82</c:v>
                </c:pt>
                <c:pt idx="1559">
                  <c:v>25101.85</c:v>
                </c:pt>
                <c:pt idx="1560">
                  <c:v>23810.54</c:v>
                </c:pt>
                <c:pt idx="1561">
                  <c:v>1178.52</c:v>
                </c:pt>
                <c:pt idx="1562">
                  <c:v>13075.37</c:v>
                </c:pt>
                <c:pt idx="1564">
                  <c:v>9260.4499999999989</c:v>
                </c:pt>
                <c:pt idx="1565">
                  <c:v>850.51</c:v>
                </c:pt>
                <c:pt idx="1566">
                  <c:v>12712.07</c:v>
                </c:pt>
                <c:pt idx="1567">
                  <c:v>7583.39</c:v>
                </c:pt>
                <c:pt idx="1568">
                  <c:v>10699.04</c:v>
                </c:pt>
                <c:pt idx="1570">
                  <c:v>521</c:v>
                </c:pt>
                <c:pt idx="1571">
                  <c:v>6402.96</c:v>
                </c:pt>
                <c:pt idx="1572">
                  <c:v>5001.07</c:v>
                </c:pt>
                <c:pt idx="1573">
                  <c:v>4293.93</c:v>
                </c:pt>
                <c:pt idx="1574">
                  <c:v>403.51</c:v>
                </c:pt>
                <c:pt idx="1576">
                  <c:v>3715.94</c:v>
                </c:pt>
                <c:pt idx="1577">
                  <c:v>659.52</c:v>
                </c:pt>
                <c:pt idx="1578">
                  <c:v>3217.93</c:v>
                </c:pt>
                <c:pt idx="1579">
                  <c:v>600</c:v>
                </c:pt>
                <c:pt idx="1580">
                  <c:v>1282.48</c:v>
                </c:pt>
                <c:pt idx="1582">
                  <c:v>1311.02</c:v>
                </c:pt>
                <c:pt idx="1583">
                  <c:v>337.5</c:v>
                </c:pt>
                <c:pt idx="1584">
                  <c:v>960</c:v>
                </c:pt>
                <c:pt idx="1585">
                  <c:v>927.99</c:v>
                </c:pt>
                <c:pt idx="1586">
                  <c:v>1398.01</c:v>
                </c:pt>
                <c:pt idx="1588">
                  <c:v>1057.49</c:v>
                </c:pt>
                <c:pt idx="1589">
                  <c:v>808.01</c:v>
                </c:pt>
                <c:pt idx="1590">
                  <c:v>3669.42</c:v>
                </c:pt>
                <c:pt idx="1591">
                  <c:v>3108.54</c:v>
                </c:pt>
                <c:pt idx="1592">
                  <c:v>3861.5</c:v>
                </c:pt>
                <c:pt idx="1594">
                  <c:v>2718.5</c:v>
                </c:pt>
                <c:pt idx="1595">
                  <c:v>4514.55</c:v>
                </c:pt>
                <c:pt idx="1596">
                  <c:v>9293.92</c:v>
                </c:pt>
                <c:pt idx="1597">
                  <c:v>5283.5</c:v>
                </c:pt>
                <c:pt idx="1598">
                  <c:v>3683</c:v>
                </c:pt>
                <c:pt idx="1600">
                  <c:v>2006.98</c:v>
                </c:pt>
                <c:pt idx="1601">
                  <c:v>1424.51</c:v>
                </c:pt>
                <c:pt idx="1602">
                  <c:v>5793.04</c:v>
                </c:pt>
                <c:pt idx="1603">
                  <c:v>5779.96</c:v>
                </c:pt>
                <c:pt idx="1604">
                  <c:v>8191.34</c:v>
                </c:pt>
                <c:pt idx="1606">
                  <c:v>6324.63</c:v>
                </c:pt>
                <c:pt idx="1607">
                  <c:v>6398.01</c:v>
                </c:pt>
                <c:pt idx="1608">
                  <c:v>5968.5</c:v>
                </c:pt>
                <c:pt idx="1609">
                  <c:v>1329</c:v>
                </c:pt>
                <c:pt idx="1610">
                  <c:v>3853.5</c:v>
                </c:pt>
                <c:pt idx="1612">
                  <c:v>917.5</c:v>
                </c:pt>
                <c:pt idx="1613">
                  <c:v>3770.52</c:v>
                </c:pt>
                <c:pt idx="1614">
                  <c:v>5138.01</c:v>
                </c:pt>
                <c:pt idx="1615">
                  <c:v>7157</c:v>
                </c:pt>
                <c:pt idx="1616">
                  <c:v>1982.99</c:v>
                </c:pt>
                <c:pt idx="1618">
                  <c:v>1187.5</c:v>
                </c:pt>
                <c:pt idx="1619">
                  <c:v>9624.01</c:v>
                </c:pt>
                <c:pt idx="1620">
                  <c:v>7189.95</c:v>
                </c:pt>
                <c:pt idx="1621">
                  <c:v>12434.04</c:v>
                </c:pt>
                <c:pt idx="1622">
                  <c:v>13480.01</c:v>
                </c:pt>
                <c:pt idx="1624">
                  <c:v>7415.29</c:v>
                </c:pt>
                <c:pt idx="1625">
                  <c:v>14066.94</c:v>
                </c:pt>
                <c:pt idx="1626">
                  <c:v>11947.74</c:v>
                </c:pt>
                <c:pt idx="1627">
                  <c:v>7669.15</c:v>
                </c:pt>
                <c:pt idx="1628">
                  <c:v>15916.3</c:v>
                </c:pt>
                <c:pt idx="1630">
                  <c:v>7893.59</c:v>
                </c:pt>
                <c:pt idx="1631">
                  <c:v>16047.03</c:v>
                </c:pt>
                <c:pt idx="1632">
                  <c:v>0</c:v>
                </c:pt>
                <c:pt idx="1633">
                  <c:v>6968.96</c:v>
                </c:pt>
                <c:pt idx="1634">
                  <c:v>3435.4</c:v>
                </c:pt>
                <c:pt idx="1636">
                  <c:v>4153.6499999999996</c:v>
                </c:pt>
                <c:pt idx="1637">
                  <c:v>8962.9699999999812</c:v>
                </c:pt>
                <c:pt idx="1638">
                  <c:v>950</c:v>
                </c:pt>
                <c:pt idx="1639">
                  <c:v>1907</c:v>
                </c:pt>
                <c:pt idx="1640">
                  <c:v>9286.3799999999792</c:v>
                </c:pt>
                <c:pt idx="1642">
                  <c:v>10227.15</c:v>
                </c:pt>
                <c:pt idx="1643">
                  <c:v>1221.5</c:v>
                </c:pt>
                <c:pt idx="1644">
                  <c:v>6819.03</c:v>
                </c:pt>
                <c:pt idx="1645">
                  <c:v>7755.99</c:v>
                </c:pt>
                <c:pt idx="1646">
                  <c:v>721</c:v>
                </c:pt>
                <c:pt idx="1648">
                  <c:v>4162.9000000000005</c:v>
                </c:pt>
                <c:pt idx="1649">
                  <c:v>0</c:v>
                </c:pt>
                <c:pt idx="1650">
                  <c:v>3072.52</c:v>
                </c:pt>
                <c:pt idx="1651">
                  <c:v>1444.98</c:v>
                </c:pt>
                <c:pt idx="1652">
                  <c:v>0</c:v>
                </c:pt>
                <c:pt idx="1654">
                  <c:v>4290.45</c:v>
                </c:pt>
                <c:pt idx="1655">
                  <c:v>1989.52</c:v>
                </c:pt>
                <c:pt idx="1656">
                  <c:v>1760.48</c:v>
                </c:pt>
                <c:pt idx="1657">
                  <c:v>536.5</c:v>
                </c:pt>
                <c:pt idx="1658">
                  <c:v>1081.5</c:v>
                </c:pt>
                <c:pt idx="1660">
                  <c:v>1388.5</c:v>
                </c:pt>
                <c:pt idx="1661">
                  <c:v>0</c:v>
                </c:pt>
                <c:pt idx="1662">
                  <c:v>427.49</c:v>
                </c:pt>
                <c:pt idx="1663">
                  <c:v>1655.01</c:v>
                </c:pt>
                <c:pt idx="1664">
                  <c:v>85</c:v>
                </c:pt>
                <c:pt idx="1666">
                  <c:v>1926.97</c:v>
                </c:pt>
                <c:pt idx="1667">
                  <c:v>1850.49</c:v>
                </c:pt>
                <c:pt idx="1668">
                  <c:v>447.5</c:v>
                </c:pt>
                <c:pt idx="1669">
                  <c:v>4643.46</c:v>
                </c:pt>
                <c:pt idx="1670">
                  <c:v>677</c:v>
                </c:pt>
                <c:pt idx="1672">
                  <c:v>5978.97</c:v>
                </c:pt>
                <c:pt idx="1673">
                  <c:v>2.5</c:v>
                </c:pt>
                <c:pt idx="1674">
                  <c:v>12113.28</c:v>
                </c:pt>
                <c:pt idx="1675">
                  <c:v>6293.96</c:v>
                </c:pt>
                <c:pt idx="1676">
                  <c:v>3348</c:v>
                </c:pt>
                <c:pt idx="1678">
                  <c:v>3687.03</c:v>
                </c:pt>
                <c:pt idx="1679">
                  <c:v>3789.48</c:v>
                </c:pt>
                <c:pt idx="1680">
                  <c:v>6477.49</c:v>
                </c:pt>
                <c:pt idx="1681">
                  <c:v>1938.79</c:v>
                </c:pt>
                <c:pt idx="1682">
                  <c:v>5086.1400000000003</c:v>
                </c:pt>
                <c:pt idx="1684">
                  <c:v>11527.77</c:v>
                </c:pt>
                <c:pt idx="1685">
                  <c:v>4643</c:v>
                </c:pt>
                <c:pt idx="1686">
                  <c:v>5649.46</c:v>
                </c:pt>
                <c:pt idx="1687">
                  <c:v>2301.06</c:v>
                </c:pt>
                <c:pt idx="1688">
                  <c:v>4031.91</c:v>
                </c:pt>
                <c:pt idx="1690">
                  <c:v>2097.5300000000002</c:v>
                </c:pt>
                <c:pt idx="1691">
                  <c:v>3373.98</c:v>
                </c:pt>
                <c:pt idx="1692">
                  <c:v>9650.9699999999812</c:v>
                </c:pt>
                <c:pt idx="1693">
                  <c:v>1689.99</c:v>
                </c:pt>
                <c:pt idx="1694">
                  <c:v>2327.02</c:v>
                </c:pt>
                <c:pt idx="1696">
                  <c:v>1168.99</c:v>
                </c:pt>
                <c:pt idx="1697">
                  <c:v>9723.5599999999813</c:v>
                </c:pt>
                <c:pt idx="1698">
                  <c:v>7847.49</c:v>
                </c:pt>
                <c:pt idx="1699">
                  <c:v>998.5</c:v>
                </c:pt>
                <c:pt idx="1700">
                  <c:v>8847.5599999999813</c:v>
                </c:pt>
                <c:pt idx="1702">
                  <c:v>8908.9599999999791</c:v>
                </c:pt>
                <c:pt idx="1703">
                  <c:v>6705.56</c:v>
                </c:pt>
                <c:pt idx="1704">
                  <c:v>14939.17</c:v>
                </c:pt>
                <c:pt idx="1705">
                  <c:v>17365.22</c:v>
                </c:pt>
                <c:pt idx="1706">
                  <c:v>8622.99</c:v>
                </c:pt>
                <c:pt idx="1708">
                  <c:v>3387.03</c:v>
                </c:pt>
                <c:pt idx="1709">
                  <c:v>18901.96</c:v>
                </c:pt>
                <c:pt idx="1710">
                  <c:v>749.51</c:v>
                </c:pt>
                <c:pt idx="1711">
                  <c:v>4666.95</c:v>
                </c:pt>
                <c:pt idx="1712">
                  <c:v>17114.27</c:v>
                </c:pt>
                <c:pt idx="1714">
                  <c:v>7854.01</c:v>
                </c:pt>
                <c:pt idx="1715">
                  <c:v>275</c:v>
                </c:pt>
                <c:pt idx="1716">
                  <c:v>6445.49</c:v>
                </c:pt>
                <c:pt idx="1717">
                  <c:v>5932.02</c:v>
                </c:pt>
                <c:pt idx="1718">
                  <c:v>1976.5</c:v>
                </c:pt>
                <c:pt idx="1720">
                  <c:v>7490.02</c:v>
                </c:pt>
                <c:pt idx="1721">
                  <c:v>745.99</c:v>
                </c:pt>
                <c:pt idx="1722">
                  <c:v>1823.02</c:v>
                </c:pt>
                <c:pt idx="1723">
                  <c:v>8442.7900000000009</c:v>
                </c:pt>
                <c:pt idx="1724">
                  <c:v>7507.28</c:v>
                </c:pt>
                <c:pt idx="1726">
                  <c:v>2102.4699999999998</c:v>
                </c:pt>
                <c:pt idx="1727">
                  <c:v>2034.02</c:v>
                </c:pt>
                <c:pt idx="1728">
                  <c:v>3472.98</c:v>
                </c:pt>
                <c:pt idx="1729">
                  <c:v>3304.98</c:v>
                </c:pt>
                <c:pt idx="1730">
                  <c:v>3210.01</c:v>
                </c:pt>
                <c:pt idx="1732">
                  <c:v>2104.0100000000002</c:v>
                </c:pt>
                <c:pt idx="1733">
                  <c:v>1455.48</c:v>
                </c:pt>
                <c:pt idx="1734">
                  <c:v>3285.02</c:v>
                </c:pt>
                <c:pt idx="1735">
                  <c:v>1767.99</c:v>
                </c:pt>
                <c:pt idx="1736">
                  <c:v>2227.5300000000002</c:v>
                </c:pt>
                <c:pt idx="1738">
                  <c:v>0</c:v>
                </c:pt>
                <c:pt idx="1739">
                  <c:v>2031.5</c:v>
                </c:pt>
                <c:pt idx="1740">
                  <c:v>0</c:v>
                </c:pt>
                <c:pt idx="1741">
                  <c:v>966.5</c:v>
                </c:pt>
                <c:pt idx="1742">
                  <c:v>1485.49</c:v>
                </c:pt>
                <c:pt idx="1744">
                  <c:v>755.5</c:v>
                </c:pt>
                <c:pt idx="1745">
                  <c:v>285.5</c:v>
                </c:pt>
                <c:pt idx="1746">
                  <c:v>2092.48</c:v>
                </c:pt>
                <c:pt idx="1747">
                  <c:v>942.99</c:v>
                </c:pt>
                <c:pt idx="1748">
                  <c:v>0</c:v>
                </c:pt>
                <c:pt idx="1750">
                  <c:v>2223.0100000000002</c:v>
                </c:pt>
                <c:pt idx="1751">
                  <c:v>2938.52</c:v>
                </c:pt>
                <c:pt idx="1752">
                  <c:v>232.49</c:v>
                </c:pt>
                <c:pt idx="1753">
                  <c:v>5415.26</c:v>
                </c:pt>
                <c:pt idx="1754">
                  <c:v>4277.38</c:v>
                </c:pt>
                <c:pt idx="1756">
                  <c:v>13272.06</c:v>
                </c:pt>
                <c:pt idx="1757">
                  <c:v>4374</c:v>
                </c:pt>
                <c:pt idx="1758">
                  <c:v>989.48</c:v>
                </c:pt>
                <c:pt idx="1759">
                  <c:v>4995.08</c:v>
                </c:pt>
                <c:pt idx="1760">
                  <c:v>2334.0700000000002</c:v>
                </c:pt>
                <c:pt idx="1762">
                  <c:v>7667.88</c:v>
                </c:pt>
                <c:pt idx="1763">
                  <c:v>5930.99</c:v>
                </c:pt>
                <c:pt idx="1764">
                  <c:v>1858.99</c:v>
                </c:pt>
                <c:pt idx="1765">
                  <c:v>8272.3599999999988</c:v>
                </c:pt>
                <c:pt idx="1766">
                  <c:v>3022.55</c:v>
                </c:pt>
                <c:pt idx="1768">
                  <c:v>3896.05</c:v>
                </c:pt>
                <c:pt idx="1769">
                  <c:v>6698.9</c:v>
                </c:pt>
                <c:pt idx="1770">
                  <c:v>1799.53</c:v>
                </c:pt>
                <c:pt idx="1771">
                  <c:v>3303.43</c:v>
                </c:pt>
                <c:pt idx="1772">
                  <c:v>3095.03</c:v>
                </c:pt>
                <c:pt idx="1774">
                  <c:v>9731.5</c:v>
                </c:pt>
                <c:pt idx="1775">
                  <c:v>2171.06</c:v>
                </c:pt>
                <c:pt idx="1776">
                  <c:v>3371.91</c:v>
                </c:pt>
                <c:pt idx="1777">
                  <c:v>1135.02</c:v>
                </c:pt>
                <c:pt idx="1778">
                  <c:v>6633.9</c:v>
                </c:pt>
                <c:pt idx="1780">
                  <c:v>6164.02</c:v>
                </c:pt>
                <c:pt idx="1781">
                  <c:v>10818.91</c:v>
                </c:pt>
                <c:pt idx="1782">
                  <c:v>17287.169999999991</c:v>
                </c:pt>
                <c:pt idx="1783">
                  <c:v>647.01</c:v>
                </c:pt>
                <c:pt idx="1784">
                  <c:v>15902.07</c:v>
                </c:pt>
                <c:pt idx="1786">
                  <c:v>2321.4899999999998</c:v>
                </c:pt>
                <c:pt idx="1787">
                  <c:v>19613.810000000001</c:v>
                </c:pt>
                <c:pt idx="1788">
                  <c:v>4762.54</c:v>
                </c:pt>
                <c:pt idx="1789">
                  <c:v>15870.04</c:v>
                </c:pt>
                <c:pt idx="1790">
                  <c:v>3235.05</c:v>
                </c:pt>
                <c:pt idx="1792">
                  <c:v>6022.46</c:v>
                </c:pt>
                <c:pt idx="1793">
                  <c:v>20000.8</c:v>
                </c:pt>
                <c:pt idx="1794">
                  <c:v>6572</c:v>
                </c:pt>
                <c:pt idx="1795">
                  <c:v>3536</c:v>
                </c:pt>
                <c:pt idx="1796">
                  <c:v>8528.52</c:v>
                </c:pt>
                <c:pt idx="1798">
                  <c:v>11475.96</c:v>
                </c:pt>
                <c:pt idx="1799">
                  <c:v>3438.54</c:v>
                </c:pt>
                <c:pt idx="1800">
                  <c:v>8093.95</c:v>
                </c:pt>
                <c:pt idx="1801">
                  <c:v>8747.9599999999791</c:v>
                </c:pt>
                <c:pt idx="1802">
                  <c:v>4587.51</c:v>
                </c:pt>
                <c:pt idx="1804">
                  <c:v>907.5</c:v>
                </c:pt>
                <c:pt idx="1805">
                  <c:v>5761.44</c:v>
                </c:pt>
                <c:pt idx="1806">
                  <c:v>3805.54</c:v>
                </c:pt>
                <c:pt idx="1807">
                  <c:v>1148.49</c:v>
                </c:pt>
                <c:pt idx="1808">
                  <c:v>0</c:v>
                </c:pt>
                <c:pt idx="1810">
                  <c:v>1077.96</c:v>
                </c:pt>
                <c:pt idx="1811">
                  <c:v>555.5</c:v>
                </c:pt>
                <c:pt idx="1812">
                  <c:v>2575.4899999999998</c:v>
                </c:pt>
                <c:pt idx="1813">
                  <c:v>2471.9899999999998</c:v>
                </c:pt>
                <c:pt idx="1814">
                  <c:v>807</c:v>
                </c:pt>
                <c:pt idx="1816">
                  <c:v>1860.02</c:v>
                </c:pt>
                <c:pt idx="1817">
                  <c:v>2158.9699999999998</c:v>
                </c:pt>
                <c:pt idx="1818">
                  <c:v>0.5</c:v>
                </c:pt>
                <c:pt idx="1819">
                  <c:v>1871.08</c:v>
                </c:pt>
                <c:pt idx="1820">
                  <c:v>1071.47</c:v>
                </c:pt>
                <c:pt idx="1822">
                  <c:v>1422.02</c:v>
                </c:pt>
                <c:pt idx="1823">
                  <c:v>0</c:v>
                </c:pt>
                <c:pt idx="1824">
                  <c:v>2764.04</c:v>
                </c:pt>
                <c:pt idx="1825">
                  <c:v>1794.51</c:v>
                </c:pt>
                <c:pt idx="1826">
                  <c:v>4285.96</c:v>
                </c:pt>
                <c:pt idx="1828">
                  <c:v>4281</c:v>
                </c:pt>
                <c:pt idx="1829">
                  <c:v>2718.95</c:v>
                </c:pt>
                <c:pt idx="1830">
                  <c:v>8799.6399999999885</c:v>
                </c:pt>
                <c:pt idx="1831">
                  <c:v>10224.040000000001</c:v>
                </c:pt>
                <c:pt idx="1832">
                  <c:v>7794.48</c:v>
                </c:pt>
                <c:pt idx="1834">
                  <c:v>1.5</c:v>
                </c:pt>
                <c:pt idx="1835">
                  <c:v>6020.87</c:v>
                </c:pt>
                <c:pt idx="1836">
                  <c:v>2206</c:v>
                </c:pt>
                <c:pt idx="1837">
                  <c:v>5033.04</c:v>
                </c:pt>
                <c:pt idx="1838">
                  <c:v>2350.4699999999998</c:v>
                </c:pt>
                <c:pt idx="1840">
                  <c:v>8716.58</c:v>
                </c:pt>
                <c:pt idx="1841">
                  <c:v>7098.94</c:v>
                </c:pt>
                <c:pt idx="1842">
                  <c:v>6352.54</c:v>
                </c:pt>
                <c:pt idx="1843">
                  <c:v>1850.5</c:v>
                </c:pt>
                <c:pt idx="1844">
                  <c:v>3263.49</c:v>
                </c:pt>
                <c:pt idx="1846">
                  <c:v>4138.01</c:v>
                </c:pt>
                <c:pt idx="1847">
                  <c:v>2596.96</c:v>
                </c:pt>
                <c:pt idx="1848">
                  <c:v>8496.6299999999883</c:v>
                </c:pt>
                <c:pt idx="1849">
                  <c:v>3573.05</c:v>
                </c:pt>
                <c:pt idx="1850">
                  <c:v>4539.87</c:v>
                </c:pt>
                <c:pt idx="1852">
                  <c:v>2846.03</c:v>
                </c:pt>
                <c:pt idx="1853">
                  <c:v>7818.52</c:v>
                </c:pt>
                <c:pt idx="1854">
                  <c:v>8222.9499999999989</c:v>
                </c:pt>
                <c:pt idx="1855">
                  <c:v>8457.4</c:v>
                </c:pt>
                <c:pt idx="1856">
                  <c:v>15073.4</c:v>
                </c:pt>
                <c:pt idx="1858">
                  <c:v>17813.47</c:v>
                </c:pt>
                <c:pt idx="1859">
                  <c:v>13705.9</c:v>
                </c:pt>
                <c:pt idx="1860">
                  <c:v>21037.45</c:v>
                </c:pt>
                <c:pt idx="1861">
                  <c:v>983.51</c:v>
                </c:pt>
                <c:pt idx="1862">
                  <c:v>14417.46</c:v>
                </c:pt>
                <c:pt idx="1864">
                  <c:v>14640.88</c:v>
                </c:pt>
                <c:pt idx="1865">
                  <c:v>11863.56</c:v>
                </c:pt>
                <c:pt idx="1866">
                  <c:v>5266.52</c:v>
                </c:pt>
                <c:pt idx="1867">
                  <c:v>10916.41</c:v>
                </c:pt>
                <c:pt idx="1868">
                  <c:v>11631.03</c:v>
                </c:pt>
                <c:pt idx="1870">
                  <c:v>7694.37</c:v>
                </c:pt>
                <c:pt idx="1871">
                  <c:v>1188.5</c:v>
                </c:pt>
                <c:pt idx="1872">
                  <c:v>6053.51</c:v>
                </c:pt>
                <c:pt idx="1873">
                  <c:v>6178.1</c:v>
                </c:pt>
                <c:pt idx="1874">
                  <c:v>0</c:v>
                </c:pt>
                <c:pt idx="1876">
                  <c:v>2010.46</c:v>
                </c:pt>
                <c:pt idx="1877">
                  <c:v>2444.5100000000002</c:v>
                </c:pt>
                <c:pt idx="1878">
                  <c:v>457.5</c:v>
                </c:pt>
                <c:pt idx="1879">
                  <c:v>4850.49</c:v>
                </c:pt>
                <c:pt idx="1880">
                  <c:v>2778.52</c:v>
                </c:pt>
                <c:pt idx="1882">
                  <c:v>1513.98</c:v>
                </c:pt>
                <c:pt idx="1883">
                  <c:v>1371</c:v>
                </c:pt>
                <c:pt idx="1884">
                  <c:v>1796.98</c:v>
                </c:pt>
                <c:pt idx="1885">
                  <c:v>1542</c:v>
                </c:pt>
                <c:pt idx="1886">
                  <c:v>228.5</c:v>
                </c:pt>
                <c:pt idx="1888">
                  <c:v>1494.99</c:v>
                </c:pt>
                <c:pt idx="1889">
                  <c:v>225</c:v>
                </c:pt>
                <c:pt idx="1890">
                  <c:v>2473.52</c:v>
                </c:pt>
                <c:pt idx="1891">
                  <c:v>3332.49</c:v>
                </c:pt>
                <c:pt idx="1892">
                  <c:v>4728.42</c:v>
                </c:pt>
                <c:pt idx="1894">
                  <c:v>6828.13</c:v>
                </c:pt>
                <c:pt idx="1895">
                  <c:v>866.02</c:v>
                </c:pt>
                <c:pt idx="1896">
                  <c:v>7318.37</c:v>
                </c:pt>
                <c:pt idx="1897">
                  <c:v>5049.03</c:v>
                </c:pt>
                <c:pt idx="1898">
                  <c:v>7059.99</c:v>
                </c:pt>
                <c:pt idx="1900">
                  <c:v>6210.43</c:v>
                </c:pt>
                <c:pt idx="1901">
                  <c:v>825.5</c:v>
                </c:pt>
                <c:pt idx="1902">
                  <c:v>4711.5200000000004</c:v>
                </c:pt>
                <c:pt idx="1903">
                  <c:v>9424.0300000000007</c:v>
                </c:pt>
                <c:pt idx="1904">
                  <c:v>1963.5</c:v>
                </c:pt>
                <c:pt idx="1906">
                  <c:v>9960</c:v>
                </c:pt>
                <c:pt idx="1907">
                  <c:v>7629.42</c:v>
                </c:pt>
                <c:pt idx="1908">
                  <c:v>3368.03</c:v>
                </c:pt>
                <c:pt idx="1909">
                  <c:v>2858.03</c:v>
                </c:pt>
                <c:pt idx="1910">
                  <c:v>6390.93</c:v>
                </c:pt>
                <c:pt idx="1912">
                  <c:v>8268.4599999999791</c:v>
                </c:pt>
                <c:pt idx="1913">
                  <c:v>1215.01</c:v>
                </c:pt>
                <c:pt idx="1914">
                  <c:v>4855.01</c:v>
                </c:pt>
                <c:pt idx="1915">
                  <c:v>400.5</c:v>
                </c:pt>
                <c:pt idx="1916">
                  <c:v>9668.5</c:v>
                </c:pt>
                <c:pt idx="1918">
                  <c:v>1468</c:v>
                </c:pt>
                <c:pt idx="1919">
                  <c:v>8548.369999999999</c:v>
                </c:pt>
                <c:pt idx="1920">
                  <c:v>14173.23</c:v>
                </c:pt>
                <c:pt idx="1921">
                  <c:v>10192.33</c:v>
                </c:pt>
                <c:pt idx="1922">
                  <c:v>8125.69</c:v>
                </c:pt>
                <c:pt idx="1924">
                  <c:v>18230.419999999991</c:v>
                </c:pt>
                <c:pt idx="1925">
                  <c:v>17264.93</c:v>
                </c:pt>
                <c:pt idx="1926">
                  <c:v>15211</c:v>
                </c:pt>
                <c:pt idx="1927">
                  <c:v>1577.01</c:v>
                </c:pt>
                <c:pt idx="1928">
                  <c:v>12000.91</c:v>
                </c:pt>
                <c:pt idx="1930">
                  <c:v>7838</c:v>
                </c:pt>
                <c:pt idx="1931">
                  <c:v>9887.61</c:v>
                </c:pt>
                <c:pt idx="1932">
                  <c:v>1350.99</c:v>
                </c:pt>
                <c:pt idx="1933">
                  <c:v>8676.01</c:v>
                </c:pt>
                <c:pt idx="1934">
                  <c:v>626</c:v>
                </c:pt>
                <c:pt idx="1936">
                  <c:v>3488.03</c:v>
                </c:pt>
                <c:pt idx="1937">
                  <c:v>12713.89</c:v>
                </c:pt>
                <c:pt idx="1938">
                  <c:v>6820.98</c:v>
                </c:pt>
                <c:pt idx="1939">
                  <c:v>6612.5</c:v>
                </c:pt>
                <c:pt idx="1940">
                  <c:v>1145</c:v>
                </c:pt>
                <c:pt idx="1942">
                  <c:v>473.5</c:v>
                </c:pt>
                <c:pt idx="1943">
                  <c:v>1183.98</c:v>
                </c:pt>
                <c:pt idx="1944">
                  <c:v>2295.0100000000002</c:v>
                </c:pt>
                <c:pt idx="1945">
                  <c:v>2646.97</c:v>
                </c:pt>
                <c:pt idx="1946">
                  <c:v>1275.51</c:v>
                </c:pt>
                <c:pt idx="1948">
                  <c:v>6121.51</c:v>
                </c:pt>
                <c:pt idx="1949">
                  <c:v>851.5</c:v>
                </c:pt>
                <c:pt idx="1950">
                  <c:v>406.5</c:v>
                </c:pt>
                <c:pt idx="1951">
                  <c:v>1810.98</c:v>
                </c:pt>
                <c:pt idx="1952">
                  <c:v>1053</c:v>
                </c:pt>
                <c:pt idx="1954">
                  <c:v>1679.5</c:v>
                </c:pt>
                <c:pt idx="1955">
                  <c:v>5447.99</c:v>
                </c:pt>
                <c:pt idx="1956">
                  <c:v>649</c:v>
                </c:pt>
                <c:pt idx="1957">
                  <c:v>1464.01</c:v>
                </c:pt>
                <c:pt idx="1958">
                  <c:v>1952.5</c:v>
                </c:pt>
                <c:pt idx="1960">
                  <c:v>0</c:v>
                </c:pt>
                <c:pt idx="1961">
                  <c:v>1436.96</c:v>
                </c:pt>
                <c:pt idx="1962">
                  <c:v>1596.5</c:v>
                </c:pt>
                <c:pt idx="1963">
                  <c:v>0</c:v>
                </c:pt>
                <c:pt idx="1964">
                  <c:v>778</c:v>
                </c:pt>
                <c:pt idx="1966">
                  <c:v>840.99</c:v>
                </c:pt>
                <c:pt idx="1967">
                  <c:v>1553.01</c:v>
                </c:pt>
                <c:pt idx="1968">
                  <c:v>3114.01</c:v>
                </c:pt>
                <c:pt idx="1969">
                  <c:v>6819.96</c:v>
                </c:pt>
                <c:pt idx="1970">
                  <c:v>1078.51</c:v>
                </c:pt>
                <c:pt idx="1972">
                  <c:v>3814.01</c:v>
                </c:pt>
                <c:pt idx="1973">
                  <c:v>7406.41</c:v>
                </c:pt>
                <c:pt idx="1974">
                  <c:v>1415.5</c:v>
                </c:pt>
                <c:pt idx="1975">
                  <c:v>2789.01</c:v>
                </c:pt>
                <c:pt idx="1976">
                  <c:v>4550.51</c:v>
                </c:pt>
                <c:pt idx="1978">
                  <c:v>5893.03</c:v>
                </c:pt>
                <c:pt idx="1979">
                  <c:v>8582.44</c:v>
                </c:pt>
                <c:pt idx="1980">
                  <c:v>2597.9899999999998</c:v>
                </c:pt>
                <c:pt idx="1981">
                  <c:v>756.51</c:v>
                </c:pt>
                <c:pt idx="1982">
                  <c:v>3129.99</c:v>
                </c:pt>
                <c:pt idx="1984">
                  <c:v>7553.37</c:v>
                </c:pt>
                <c:pt idx="1985">
                  <c:v>3187.48</c:v>
                </c:pt>
                <c:pt idx="1986">
                  <c:v>5920.6</c:v>
                </c:pt>
                <c:pt idx="1987">
                  <c:v>5083.97</c:v>
                </c:pt>
                <c:pt idx="1988">
                  <c:v>4856.5200000000004</c:v>
                </c:pt>
                <c:pt idx="1990">
                  <c:v>1939.49</c:v>
                </c:pt>
                <c:pt idx="1991">
                  <c:v>4475</c:v>
                </c:pt>
                <c:pt idx="1992">
                  <c:v>3442.99</c:v>
                </c:pt>
                <c:pt idx="1993">
                  <c:v>2246.9699999999998</c:v>
                </c:pt>
                <c:pt idx="1994">
                  <c:v>3578.02</c:v>
                </c:pt>
                <c:pt idx="1996">
                  <c:v>9387.0400000000009</c:v>
                </c:pt>
                <c:pt idx="1997">
                  <c:v>4115.5200000000004</c:v>
                </c:pt>
                <c:pt idx="1998">
                  <c:v>985.47</c:v>
                </c:pt>
                <c:pt idx="1999">
                  <c:v>6670.69</c:v>
                </c:pt>
                <c:pt idx="2000">
                  <c:v>9697.1</c:v>
                </c:pt>
                <c:pt idx="2002">
                  <c:v>715</c:v>
                </c:pt>
                <c:pt idx="2003">
                  <c:v>14741.4</c:v>
                </c:pt>
                <c:pt idx="2004">
                  <c:v>0</c:v>
                </c:pt>
                <c:pt idx="2005">
                  <c:v>4805.05</c:v>
                </c:pt>
                <c:pt idx="2006">
                  <c:v>17784.43</c:v>
                </c:pt>
                <c:pt idx="2008">
                  <c:v>23088.94</c:v>
                </c:pt>
                <c:pt idx="2009">
                  <c:v>11295.96</c:v>
                </c:pt>
                <c:pt idx="2010">
                  <c:v>4207.4799999999996</c:v>
                </c:pt>
                <c:pt idx="2011">
                  <c:v>13393.6</c:v>
                </c:pt>
                <c:pt idx="2012">
                  <c:v>11421.7</c:v>
                </c:pt>
                <c:pt idx="2014">
                  <c:v>667.99</c:v>
                </c:pt>
                <c:pt idx="2015">
                  <c:v>14821</c:v>
                </c:pt>
                <c:pt idx="2016">
                  <c:v>8131.37</c:v>
                </c:pt>
                <c:pt idx="2017">
                  <c:v>4106.43</c:v>
                </c:pt>
                <c:pt idx="2018">
                  <c:v>15306.49</c:v>
                </c:pt>
                <c:pt idx="2020">
                  <c:v>8262.99</c:v>
                </c:pt>
                <c:pt idx="2021">
                  <c:v>2324.5</c:v>
                </c:pt>
                <c:pt idx="2022">
                  <c:v>2434.52</c:v>
                </c:pt>
                <c:pt idx="2023">
                  <c:v>3185.46</c:v>
                </c:pt>
                <c:pt idx="2024">
                  <c:v>5665.6</c:v>
                </c:pt>
                <c:pt idx="2026">
                  <c:v>2307</c:v>
                </c:pt>
                <c:pt idx="2027">
                  <c:v>1577</c:v>
                </c:pt>
                <c:pt idx="2028">
                  <c:v>3248.96</c:v>
                </c:pt>
                <c:pt idx="2029">
                  <c:v>854</c:v>
                </c:pt>
                <c:pt idx="2030">
                  <c:v>539</c:v>
                </c:pt>
                <c:pt idx="2032">
                  <c:v>2459</c:v>
                </c:pt>
                <c:pt idx="2033">
                  <c:v>1308.48</c:v>
                </c:pt>
                <c:pt idx="2034">
                  <c:v>2063.56</c:v>
                </c:pt>
                <c:pt idx="2035">
                  <c:v>1104.97</c:v>
                </c:pt>
                <c:pt idx="2036">
                  <c:v>1318.97</c:v>
                </c:pt>
                <c:pt idx="2038">
                  <c:v>298.51</c:v>
                </c:pt>
                <c:pt idx="2039">
                  <c:v>1930.98</c:v>
                </c:pt>
                <c:pt idx="2040">
                  <c:v>1355</c:v>
                </c:pt>
                <c:pt idx="2041">
                  <c:v>0</c:v>
                </c:pt>
                <c:pt idx="2042">
                  <c:v>2208.9299999999998</c:v>
                </c:pt>
                <c:pt idx="2044">
                  <c:v>4733.1499999999996</c:v>
                </c:pt>
                <c:pt idx="2045">
                  <c:v>3603.55</c:v>
                </c:pt>
                <c:pt idx="2046">
                  <c:v>2374.9899999999998</c:v>
                </c:pt>
                <c:pt idx="2047">
                  <c:v>6707.43</c:v>
                </c:pt>
                <c:pt idx="2048">
                  <c:v>8705.99</c:v>
                </c:pt>
                <c:pt idx="2050">
                  <c:v>3894.53</c:v>
                </c:pt>
                <c:pt idx="2051">
                  <c:v>6938.51</c:v>
                </c:pt>
                <c:pt idx="2052">
                  <c:v>8400.4599999999791</c:v>
                </c:pt>
                <c:pt idx="2053">
                  <c:v>6902.01</c:v>
                </c:pt>
                <c:pt idx="2054">
                  <c:v>10117.52</c:v>
                </c:pt>
                <c:pt idx="2056">
                  <c:v>7180.95</c:v>
                </c:pt>
                <c:pt idx="2057">
                  <c:v>250</c:v>
                </c:pt>
                <c:pt idx="2058">
                  <c:v>3590.45</c:v>
                </c:pt>
                <c:pt idx="2059">
                  <c:v>4780.5</c:v>
                </c:pt>
                <c:pt idx="2060">
                  <c:v>2787.98</c:v>
                </c:pt>
                <c:pt idx="2062">
                  <c:v>6678.03</c:v>
                </c:pt>
                <c:pt idx="2063">
                  <c:v>1305.5</c:v>
                </c:pt>
                <c:pt idx="2064">
                  <c:v>6088.51</c:v>
                </c:pt>
                <c:pt idx="2065">
                  <c:v>477.5</c:v>
                </c:pt>
                <c:pt idx="2066">
                  <c:v>8183.97</c:v>
                </c:pt>
                <c:pt idx="2068">
                  <c:v>4406.53</c:v>
                </c:pt>
                <c:pt idx="2069">
                  <c:v>8728.3899999999812</c:v>
                </c:pt>
                <c:pt idx="2070">
                  <c:v>5964.55</c:v>
                </c:pt>
                <c:pt idx="2071">
                  <c:v>12449.42</c:v>
                </c:pt>
                <c:pt idx="2072">
                  <c:v>10378.01</c:v>
                </c:pt>
                <c:pt idx="2074">
                  <c:v>15450.97</c:v>
                </c:pt>
                <c:pt idx="2075">
                  <c:v>10017.5</c:v>
                </c:pt>
                <c:pt idx="2076">
                  <c:v>6112.04</c:v>
                </c:pt>
                <c:pt idx="2077">
                  <c:v>11423.43</c:v>
                </c:pt>
                <c:pt idx="2078">
                  <c:v>8752.0499999999884</c:v>
                </c:pt>
                <c:pt idx="2080">
                  <c:v>5347.47</c:v>
                </c:pt>
                <c:pt idx="2081">
                  <c:v>13355</c:v>
                </c:pt>
                <c:pt idx="2082">
                  <c:v>3605.5</c:v>
                </c:pt>
                <c:pt idx="2083">
                  <c:v>12688.01</c:v>
                </c:pt>
                <c:pt idx="2084">
                  <c:v>7987.08</c:v>
                </c:pt>
                <c:pt idx="2086">
                  <c:v>2363.48</c:v>
                </c:pt>
                <c:pt idx="2087">
                  <c:v>2424.5</c:v>
                </c:pt>
                <c:pt idx="2088">
                  <c:v>6715.97</c:v>
                </c:pt>
                <c:pt idx="2089">
                  <c:v>453</c:v>
                </c:pt>
                <c:pt idx="2090">
                  <c:v>10717.37</c:v>
                </c:pt>
                <c:pt idx="2092">
                  <c:v>8928</c:v>
                </c:pt>
                <c:pt idx="2093">
                  <c:v>3886.56</c:v>
                </c:pt>
                <c:pt idx="2094">
                  <c:v>3547.49</c:v>
                </c:pt>
                <c:pt idx="2095">
                  <c:v>2843.5</c:v>
                </c:pt>
                <c:pt idx="2096">
                  <c:v>2598.5</c:v>
                </c:pt>
                <c:pt idx="2098">
                  <c:v>1025.49</c:v>
                </c:pt>
                <c:pt idx="2099">
                  <c:v>2132.5100000000002</c:v>
                </c:pt>
                <c:pt idx="2100">
                  <c:v>3846.97</c:v>
                </c:pt>
                <c:pt idx="2101">
                  <c:v>627.99</c:v>
                </c:pt>
                <c:pt idx="2102">
                  <c:v>1834.03</c:v>
                </c:pt>
                <c:pt idx="2104">
                  <c:v>2180.5100000000002</c:v>
                </c:pt>
                <c:pt idx="2105">
                  <c:v>3732.99</c:v>
                </c:pt>
                <c:pt idx="2106">
                  <c:v>1466</c:v>
                </c:pt>
                <c:pt idx="2107">
                  <c:v>248.5</c:v>
                </c:pt>
                <c:pt idx="2108">
                  <c:v>100.5</c:v>
                </c:pt>
                <c:pt idx="2110">
                  <c:v>1675.53</c:v>
                </c:pt>
                <c:pt idx="2111">
                  <c:v>1706.5</c:v>
                </c:pt>
                <c:pt idx="2112">
                  <c:v>1385.51</c:v>
                </c:pt>
                <c:pt idx="2113">
                  <c:v>1155.99</c:v>
                </c:pt>
                <c:pt idx="2114">
                  <c:v>1357.5</c:v>
                </c:pt>
                <c:pt idx="2116">
                  <c:v>834</c:v>
                </c:pt>
                <c:pt idx="2117">
                  <c:v>842.5</c:v>
                </c:pt>
                <c:pt idx="2118">
                  <c:v>416.51</c:v>
                </c:pt>
                <c:pt idx="2119">
                  <c:v>874.99</c:v>
                </c:pt>
                <c:pt idx="2120">
                  <c:v>3293.98</c:v>
                </c:pt>
                <c:pt idx="2122">
                  <c:v>0</c:v>
                </c:pt>
                <c:pt idx="2123">
                  <c:v>4037.46</c:v>
                </c:pt>
                <c:pt idx="2124">
                  <c:v>3729.51</c:v>
                </c:pt>
                <c:pt idx="2125">
                  <c:v>5777.48</c:v>
                </c:pt>
                <c:pt idx="2126">
                  <c:v>6512.53</c:v>
                </c:pt>
                <c:pt idx="2128">
                  <c:v>4984.01</c:v>
                </c:pt>
                <c:pt idx="2129">
                  <c:v>4825.4399999999996</c:v>
                </c:pt>
                <c:pt idx="2130">
                  <c:v>9436.5599999999813</c:v>
                </c:pt>
                <c:pt idx="2131">
                  <c:v>6495</c:v>
                </c:pt>
                <c:pt idx="2132">
                  <c:v>825.01</c:v>
                </c:pt>
                <c:pt idx="2134">
                  <c:v>6349.41</c:v>
                </c:pt>
                <c:pt idx="2135">
                  <c:v>10505.9</c:v>
                </c:pt>
                <c:pt idx="2136">
                  <c:v>3318.02</c:v>
                </c:pt>
                <c:pt idx="2137">
                  <c:v>4838.5</c:v>
                </c:pt>
                <c:pt idx="2138">
                  <c:v>4282.09</c:v>
                </c:pt>
                <c:pt idx="2140">
                  <c:v>4239.92</c:v>
                </c:pt>
                <c:pt idx="2141">
                  <c:v>2313.4899999999998</c:v>
                </c:pt>
                <c:pt idx="2142">
                  <c:v>7706.43</c:v>
                </c:pt>
                <c:pt idx="2143">
                  <c:v>3160.54</c:v>
                </c:pt>
                <c:pt idx="2144">
                  <c:v>3134</c:v>
                </c:pt>
                <c:pt idx="2146">
                  <c:v>5631.52</c:v>
                </c:pt>
                <c:pt idx="2147">
                  <c:v>3769.35</c:v>
                </c:pt>
                <c:pt idx="2148">
                  <c:v>5979.73</c:v>
                </c:pt>
                <c:pt idx="2149">
                  <c:v>9350.27</c:v>
                </c:pt>
                <c:pt idx="2150">
                  <c:v>12768.24</c:v>
                </c:pt>
                <c:pt idx="2152">
                  <c:v>1006.5</c:v>
                </c:pt>
                <c:pt idx="2153">
                  <c:v>9672.1399999999885</c:v>
                </c:pt>
                <c:pt idx="2154">
                  <c:v>14971.35</c:v>
                </c:pt>
                <c:pt idx="2155">
                  <c:v>1291.51</c:v>
                </c:pt>
                <c:pt idx="2156">
                  <c:v>10312.42</c:v>
                </c:pt>
                <c:pt idx="2158">
                  <c:v>6194.88</c:v>
                </c:pt>
                <c:pt idx="2159">
                  <c:v>16655.38</c:v>
                </c:pt>
                <c:pt idx="2160">
                  <c:v>10383.93</c:v>
                </c:pt>
              </c:numCache>
            </c:numRef>
          </c:val>
          <c:smooth val="0"/>
          <c:extLst>
            <c:ext xmlns:c16="http://schemas.microsoft.com/office/drawing/2014/chart" uri="{C3380CC4-5D6E-409C-BE32-E72D297353CC}">
              <c16:uniqueId val="{00000001-CF49-F04F-9BED-78DA2C4A22FD}"/>
            </c:ext>
          </c:extLst>
        </c:ser>
        <c:dLbls>
          <c:showLegendKey val="0"/>
          <c:showVal val="0"/>
          <c:showCatName val="0"/>
          <c:showSerName val="0"/>
          <c:showPercent val="0"/>
          <c:showBubbleSize val="0"/>
        </c:dLbls>
        <c:smooth val="0"/>
        <c:axId val="380590936"/>
        <c:axId val="380589760"/>
      </c:lineChart>
      <c:catAx>
        <c:axId val="380590936"/>
        <c:scaling>
          <c:orientation val="minMax"/>
        </c:scaling>
        <c:delete val="1"/>
        <c:axPos val="b"/>
        <c:numFmt formatCode="General" sourceLinked="1"/>
        <c:majorTickMark val="none"/>
        <c:minorTickMark val="none"/>
        <c:tickLblPos val="nextTo"/>
        <c:crossAx val="380589760"/>
        <c:crosses val="autoZero"/>
        <c:auto val="1"/>
        <c:lblAlgn val="ctr"/>
        <c:lblOffset val="100"/>
        <c:noMultiLvlLbl val="0"/>
      </c:catAx>
      <c:valAx>
        <c:axId val="380589760"/>
        <c:scaling>
          <c:orientation val="minMax"/>
        </c:scaling>
        <c:delete val="0"/>
        <c:axPos val="l"/>
        <c:majorGridlines/>
        <c:numFmt formatCode="General" sourceLinked="0"/>
        <c:majorTickMark val="none"/>
        <c:minorTickMark val="none"/>
        <c:tickLblPos val="nextTo"/>
        <c:crossAx val="380590936"/>
        <c:crosses val="autoZero"/>
        <c:crossBetween val="between"/>
      </c:valAx>
    </c:plotArea>
    <c:plotVisOnly val="1"/>
    <c:dispBlanksAs val="span"/>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8704113175788885E-2"/>
          <c:y val="3.8588228794773881E-2"/>
          <c:w val="0.75936495435802231"/>
          <c:h val="0.90965212246641503"/>
        </c:manualLayout>
      </c:layout>
      <c:lineChart>
        <c:grouping val="standard"/>
        <c:varyColors val="0"/>
        <c:ser>
          <c:idx val="0"/>
          <c:order val="0"/>
          <c:tx>
            <c:strRef>
              <c:f>reads!$B$1</c:f>
              <c:strCache>
                <c:ptCount val="1"/>
                <c:pt idx="0">
                  <c:v>Aurora Throughput</c:v>
                </c:pt>
              </c:strCache>
            </c:strRef>
          </c:tx>
          <c:spPr>
            <a:ln w="12700"/>
          </c:spPr>
          <c:marker>
            <c:symbol val="none"/>
          </c:marker>
          <c:cat>
            <c:strRef>
              <c:f>reads!$A:$A</c:f>
              <c:strCache>
                <c:ptCount val="2162"/>
                <c:pt idx="0">
                  <c:v>Time from Start of Workload</c:v>
                </c:pt>
                <c:pt idx="1">
                  <c:v>0</c:v>
                </c:pt>
                <c:pt idx="2">
                  <c:v>2</c:v>
                </c:pt>
                <c:pt idx="3">
                  <c:v>4</c:v>
                </c:pt>
                <c:pt idx="4">
                  <c:v>5</c:v>
                </c:pt>
                <c:pt idx="5">
                  <c:v>6</c:v>
                </c:pt>
                <c:pt idx="6">
                  <c:v>8</c:v>
                </c:pt>
                <c:pt idx="7">
                  <c:v>10</c:v>
                </c:pt>
                <c:pt idx="8">
                  <c:v>12</c:v>
                </c:pt>
                <c:pt idx="9">
                  <c:v>14</c:v>
                </c:pt>
                <c:pt idx="10">
                  <c:v>15</c:v>
                </c:pt>
                <c:pt idx="11">
                  <c:v>16</c:v>
                </c:pt>
                <c:pt idx="12">
                  <c:v>18</c:v>
                </c:pt>
                <c:pt idx="13">
                  <c:v>20</c:v>
                </c:pt>
                <c:pt idx="14">
                  <c:v>22</c:v>
                </c:pt>
                <c:pt idx="15">
                  <c:v>24</c:v>
                </c:pt>
                <c:pt idx="16">
                  <c:v>25</c:v>
                </c:pt>
                <c:pt idx="17">
                  <c:v>26</c:v>
                </c:pt>
                <c:pt idx="18">
                  <c:v>28</c:v>
                </c:pt>
                <c:pt idx="19">
                  <c:v>30</c:v>
                </c:pt>
                <c:pt idx="20">
                  <c:v>32</c:v>
                </c:pt>
                <c:pt idx="21">
                  <c:v>34</c:v>
                </c:pt>
                <c:pt idx="22">
                  <c:v>35</c:v>
                </c:pt>
                <c:pt idx="23">
                  <c:v>36</c:v>
                </c:pt>
                <c:pt idx="24">
                  <c:v>38</c:v>
                </c:pt>
                <c:pt idx="25">
                  <c:v>40</c:v>
                </c:pt>
                <c:pt idx="26">
                  <c:v>42</c:v>
                </c:pt>
                <c:pt idx="27">
                  <c:v>44</c:v>
                </c:pt>
                <c:pt idx="28">
                  <c:v>45</c:v>
                </c:pt>
                <c:pt idx="29">
                  <c:v>46</c:v>
                </c:pt>
                <c:pt idx="30">
                  <c:v>48</c:v>
                </c:pt>
                <c:pt idx="31">
                  <c:v>50</c:v>
                </c:pt>
                <c:pt idx="32">
                  <c:v>52</c:v>
                </c:pt>
                <c:pt idx="33">
                  <c:v>54</c:v>
                </c:pt>
                <c:pt idx="34">
                  <c:v>55</c:v>
                </c:pt>
                <c:pt idx="35">
                  <c:v>56</c:v>
                </c:pt>
                <c:pt idx="36">
                  <c:v>58</c:v>
                </c:pt>
                <c:pt idx="37">
                  <c:v>60</c:v>
                </c:pt>
                <c:pt idx="38">
                  <c:v>62</c:v>
                </c:pt>
                <c:pt idx="39">
                  <c:v>64</c:v>
                </c:pt>
                <c:pt idx="40">
                  <c:v>65</c:v>
                </c:pt>
                <c:pt idx="41">
                  <c:v>66</c:v>
                </c:pt>
                <c:pt idx="42">
                  <c:v>68</c:v>
                </c:pt>
                <c:pt idx="43">
                  <c:v>70</c:v>
                </c:pt>
                <c:pt idx="44">
                  <c:v>72</c:v>
                </c:pt>
                <c:pt idx="45">
                  <c:v>74</c:v>
                </c:pt>
                <c:pt idx="46">
                  <c:v>75</c:v>
                </c:pt>
                <c:pt idx="47">
                  <c:v>76</c:v>
                </c:pt>
                <c:pt idx="48">
                  <c:v>78</c:v>
                </c:pt>
                <c:pt idx="49">
                  <c:v>80</c:v>
                </c:pt>
                <c:pt idx="50">
                  <c:v>82</c:v>
                </c:pt>
                <c:pt idx="51">
                  <c:v>84</c:v>
                </c:pt>
                <c:pt idx="52">
                  <c:v>85</c:v>
                </c:pt>
                <c:pt idx="53">
                  <c:v>86</c:v>
                </c:pt>
                <c:pt idx="54">
                  <c:v>88</c:v>
                </c:pt>
                <c:pt idx="55">
                  <c:v>90</c:v>
                </c:pt>
                <c:pt idx="56">
                  <c:v>92</c:v>
                </c:pt>
                <c:pt idx="57">
                  <c:v>94</c:v>
                </c:pt>
                <c:pt idx="58">
                  <c:v>95</c:v>
                </c:pt>
                <c:pt idx="59">
                  <c:v>96</c:v>
                </c:pt>
                <c:pt idx="60">
                  <c:v>98</c:v>
                </c:pt>
                <c:pt idx="61">
                  <c:v>100</c:v>
                </c:pt>
                <c:pt idx="62">
                  <c:v>102</c:v>
                </c:pt>
                <c:pt idx="63">
                  <c:v>104</c:v>
                </c:pt>
                <c:pt idx="64">
                  <c:v>105</c:v>
                </c:pt>
                <c:pt idx="65">
                  <c:v>106</c:v>
                </c:pt>
                <c:pt idx="66">
                  <c:v>108</c:v>
                </c:pt>
                <c:pt idx="67">
                  <c:v>110</c:v>
                </c:pt>
                <c:pt idx="68">
                  <c:v>112</c:v>
                </c:pt>
                <c:pt idx="69">
                  <c:v>114</c:v>
                </c:pt>
                <c:pt idx="70">
                  <c:v>115</c:v>
                </c:pt>
                <c:pt idx="71">
                  <c:v>116</c:v>
                </c:pt>
                <c:pt idx="72">
                  <c:v>118</c:v>
                </c:pt>
                <c:pt idx="73">
                  <c:v>120</c:v>
                </c:pt>
                <c:pt idx="74">
                  <c:v>122</c:v>
                </c:pt>
                <c:pt idx="75">
                  <c:v>124</c:v>
                </c:pt>
                <c:pt idx="76">
                  <c:v>125</c:v>
                </c:pt>
                <c:pt idx="77">
                  <c:v>126</c:v>
                </c:pt>
                <c:pt idx="78">
                  <c:v>128</c:v>
                </c:pt>
                <c:pt idx="79">
                  <c:v>130</c:v>
                </c:pt>
                <c:pt idx="80">
                  <c:v>132</c:v>
                </c:pt>
                <c:pt idx="81">
                  <c:v>134</c:v>
                </c:pt>
                <c:pt idx="82">
                  <c:v>135</c:v>
                </c:pt>
                <c:pt idx="83">
                  <c:v>136</c:v>
                </c:pt>
                <c:pt idx="84">
                  <c:v>138</c:v>
                </c:pt>
                <c:pt idx="85">
                  <c:v>140</c:v>
                </c:pt>
                <c:pt idx="86">
                  <c:v>142</c:v>
                </c:pt>
                <c:pt idx="87">
                  <c:v>144</c:v>
                </c:pt>
                <c:pt idx="88">
                  <c:v>145</c:v>
                </c:pt>
                <c:pt idx="89">
                  <c:v>146</c:v>
                </c:pt>
                <c:pt idx="90">
                  <c:v>148</c:v>
                </c:pt>
                <c:pt idx="91">
                  <c:v>150</c:v>
                </c:pt>
                <c:pt idx="92">
                  <c:v>152</c:v>
                </c:pt>
                <c:pt idx="93">
                  <c:v>154</c:v>
                </c:pt>
                <c:pt idx="94">
                  <c:v>155</c:v>
                </c:pt>
                <c:pt idx="95">
                  <c:v>156</c:v>
                </c:pt>
                <c:pt idx="96">
                  <c:v>158</c:v>
                </c:pt>
                <c:pt idx="97">
                  <c:v>160</c:v>
                </c:pt>
                <c:pt idx="98">
                  <c:v>162</c:v>
                </c:pt>
                <c:pt idx="99">
                  <c:v>164</c:v>
                </c:pt>
                <c:pt idx="100">
                  <c:v>165</c:v>
                </c:pt>
                <c:pt idx="101">
                  <c:v>166</c:v>
                </c:pt>
                <c:pt idx="102">
                  <c:v>168</c:v>
                </c:pt>
                <c:pt idx="103">
                  <c:v>170</c:v>
                </c:pt>
                <c:pt idx="104">
                  <c:v>172</c:v>
                </c:pt>
                <c:pt idx="105">
                  <c:v>174</c:v>
                </c:pt>
                <c:pt idx="106">
                  <c:v>175</c:v>
                </c:pt>
                <c:pt idx="107">
                  <c:v>176</c:v>
                </c:pt>
                <c:pt idx="108">
                  <c:v>178</c:v>
                </c:pt>
                <c:pt idx="109">
                  <c:v>180</c:v>
                </c:pt>
                <c:pt idx="110">
                  <c:v>182</c:v>
                </c:pt>
                <c:pt idx="111">
                  <c:v>184</c:v>
                </c:pt>
                <c:pt idx="112">
                  <c:v>185</c:v>
                </c:pt>
                <c:pt idx="113">
                  <c:v>186</c:v>
                </c:pt>
                <c:pt idx="114">
                  <c:v>188</c:v>
                </c:pt>
                <c:pt idx="115">
                  <c:v>190</c:v>
                </c:pt>
                <c:pt idx="116">
                  <c:v>192</c:v>
                </c:pt>
                <c:pt idx="117">
                  <c:v>194</c:v>
                </c:pt>
                <c:pt idx="118">
                  <c:v>195</c:v>
                </c:pt>
                <c:pt idx="119">
                  <c:v>196</c:v>
                </c:pt>
                <c:pt idx="120">
                  <c:v>198</c:v>
                </c:pt>
                <c:pt idx="121">
                  <c:v>200</c:v>
                </c:pt>
                <c:pt idx="122">
                  <c:v>202</c:v>
                </c:pt>
                <c:pt idx="123">
                  <c:v>204</c:v>
                </c:pt>
                <c:pt idx="124">
                  <c:v>205</c:v>
                </c:pt>
                <c:pt idx="125">
                  <c:v>206</c:v>
                </c:pt>
                <c:pt idx="126">
                  <c:v>208</c:v>
                </c:pt>
                <c:pt idx="127">
                  <c:v>210</c:v>
                </c:pt>
                <c:pt idx="128">
                  <c:v>212</c:v>
                </c:pt>
                <c:pt idx="129">
                  <c:v>214</c:v>
                </c:pt>
                <c:pt idx="130">
                  <c:v>215</c:v>
                </c:pt>
                <c:pt idx="131">
                  <c:v>216</c:v>
                </c:pt>
                <c:pt idx="132">
                  <c:v>218</c:v>
                </c:pt>
                <c:pt idx="133">
                  <c:v>220</c:v>
                </c:pt>
                <c:pt idx="134">
                  <c:v>222</c:v>
                </c:pt>
                <c:pt idx="135">
                  <c:v>224</c:v>
                </c:pt>
                <c:pt idx="136">
                  <c:v>225</c:v>
                </c:pt>
                <c:pt idx="137">
                  <c:v>226</c:v>
                </c:pt>
                <c:pt idx="138">
                  <c:v>228</c:v>
                </c:pt>
                <c:pt idx="139">
                  <c:v>230</c:v>
                </c:pt>
                <c:pt idx="140">
                  <c:v>232</c:v>
                </c:pt>
                <c:pt idx="141">
                  <c:v>234</c:v>
                </c:pt>
                <c:pt idx="142">
                  <c:v>235</c:v>
                </c:pt>
                <c:pt idx="143">
                  <c:v>236</c:v>
                </c:pt>
                <c:pt idx="144">
                  <c:v>238</c:v>
                </c:pt>
                <c:pt idx="145">
                  <c:v>240</c:v>
                </c:pt>
                <c:pt idx="146">
                  <c:v>242</c:v>
                </c:pt>
                <c:pt idx="147">
                  <c:v>244</c:v>
                </c:pt>
                <c:pt idx="148">
                  <c:v>245</c:v>
                </c:pt>
                <c:pt idx="149">
                  <c:v>246</c:v>
                </c:pt>
                <c:pt idx="150">
                  <c:v>248</c:v>
                </c:pt>
                <c:pt idx="151">
                  <c:v>250</c:v>
                </c:pt>
                <c:pt idx="152">
                  <c:v>252</c:v>
                </c:pt>
                <c:pt idx="153">
                  <c:v>254</c:v>
                </c:pt>
                <c:pt idx="154">
                  <c:v>255</c:v>
                </c:pt>
                <c:pt idx="155">
                  <c:v>256</c:v>
                </c:pt>
                <c:pt idx="156">
                  <c:v>258</c:v>
                </c:pt>
                <c:pt idx="157">
                  <c:v>260</c:v>
                </c:pt>
                <c:pt idx="158">
                  <c:v>262</c:v>
                </c:pt>
                <c:pt idx="159">
                  <c:v>264</c:v>
                </c:pt>
                <c:pt idx="160">
                  <c:v>265</c:v>
                </c:pt>
                <c:pt idx="161">
                  <c:v>266</c:v>
                </c:pt>
                <c:pt idx="162">
                  <c:v>268</c:v>
                </c:pt>
                <c:pt idx="163">
                  <c:v>270</c:v>
                </c:pt>
                <c:pt idx="164">
                  <c:v>272</c:v>
                </c:pt>
                <c:pt idx="165">
                  <c:v>274</c:v>
                </c:pt>
                <c:pt idx="166">
                  <c:v>275</c:v>
                </c:pt>
                <c:pt idx="167">
                  <c:v>276</c:v>
                </c:pt>
                <c:pt idx="168">
                  <c:v>278</c:v>
                </c:pt>
                <c:pt idx="169">
                  <c:v>280</c:v>
                </c:pt>
                <c:pt idx="170">
                  <c:v>282</c:v>
                </c:pt>
                <c:pt idx="171">
                  <c:v>284</c:v>
                </c:pt>
                <c:pt idx="172">
                  <c:v>285</c:v>
                </c:pt>
                <c:pt idx="173">
                  <c:v>286</c:v>
                </c:pt>
                <c:pt idx="174">
                  <c:v>288</c:v>
                </c:pt>
                <c:pt idx="175">
                  <c:v>290</c:v>
                </c:pt>
                <c:pt idx="176">
                  <c:v>292</c:v>
                </c:pt>
                <c:pt idx="177">
                  <c:v>294</c:v>
                </c:pt>
                <c:pt idx="178">
                  <c:v>295</c:v>
                </c:pt>
                <c:pt idx="179">
                  <c:v>296</c:v>
                </c:pt>
                <c:pt idx="180">
                  <c:v>298</c:v>
                </c:pt>
                <c:pt idx="181">
                  <c:v>300</c:v>
                </c:pt>
                <c:pt idx="182">
                  <c:v>302</c:v>
                </c:pt>
                <c:pt idx="183">
                  <c:v>304</c:v>
                </c:pt>
                <c:pt idx="184">
                  <c:v>305</c:v>
                </c:pt>
                <c:pt idx="185">
                  <c:v>306</c:v>
                </c:pt>
                <c:pt idx="186">
                  <c:v>308</c:v>
                </c:pt>
                <c:pt idx="187">
                  <c:v>310</c:v>
                </c:pt>
                <c:pt idx="188">
                  <c:v>312</c:v>
                </c:pt>
                <c:pt idx="189">
                  <c:v>314</c:v>
                </c:pt>
                <c:pt idx="190">
                  <c:v>315</c:v>
                </c:pt>
                <c:pt idx="191">
                  <c:v>316</c:v>
                </c:pt>
                <c:pt idx="192">
                  <c:v>318</c:v>
                </c:pt>
                <c:pt idx="193">
                  <c:v>320</c:v>
                </c:pt>
                <c:pt idx="194">
                  <c:v>322</c:v>
                </c:pt>
                <c:pt idx="195">
                  <c:v>324</c:v>
                </c:pt>
                <c:pt idx="196">
                  <c:v>325</c:v>
                </c:pt>
                <c:pt idx="197">
                  <c:v>326</c:v>
                </c:pt>
                <c:pt idx="198">
                  <c:v>328</c:v>
                </c:pt>
                <c:pt idx="199">
                  <c:v>330</c:v>
                </c:pt>
                <c:pt idx="200">
                  <c:v>332</c:v>
                </c:pt>
                <c:pt idx="201">
                  <c:v>334</c:v>
                </c:pt>
                <c:pt idx="202">
                  <c:v>335</c:v>
                </c:pt>
                <c:pt idx="203">
                  <c:v>336</c:v>
                </c:pt>
                <c:pt idx="204">
                  <c:v>338</c:v>
                </c:pt>
                <c:pt idx="205">
                  <c:v>340</c:v>
                </c:pt>
                <c:pt idx="206">
                  <c:v>342</c:v>
                </c:pt>
                <c:pt idx="207">
                  <c:v>344</c:v>
                </c:pt>
                <c:pt idx="208">
                  <c:v>345</c:v>
                </c:pt>
                <c:pt idx="209">
                  <c:v>346</c:v>
                </c:pt>
                <c:pt idx="210">
                  <c:v>348</c:v>
                </c:pt>
                <c:pt idx="211">
                  <c:v>350</c:v>
                </c:pt>
                <c:pt idx="212">
                  <c:v>352</c:v>
                </c:pt>
                <c:pt idx="213">
                  <c:v>354</c:v>
                </c:pt>
                <c:pt idx="214">
                  <c:v>355</c:v>
                </c:pt>
                <c:pt idx="215">
                  <c:v>356</c:v>
                </c:pt>
                <c:pt idx="216">
                  <c:v>358</c:v>
                </c:pt>
                <c:pt idx="217">
                  <c:v>360</c:v>
                </c:pt>
                <c:pt idx="218">
                  <c:v>362</c:v>
                </c:pt>
                <c:pt idx="219">
                  <c:v>364</c:v>
                </c:pt>
                <c:pt idx="220">
                  <c:v>365</c:v>
                </c:pt>
                <c:pt idx="221">
                  <c:v>366</c:v>
                </c:pt>
                <c:pt idx="222">
                  <c:v>368</c:v>
                </c:pt>
                <c:pt idx="223">
                  <c:v>370</c:v>
                </c:pt>
                <c:pt idx="224">
                  <c:v>372</c:v>
                </c:pt>
                <c:pt idx="225">
                  <c:v>374</c:v>
                </c:pt>
                <c:pt idx="226">
                  <c:v>375</c:v>
                </c:pt>
                <c:pt idx="227">
                  <c:v>376</c:v>
                </c:pt>
                <c:pt idx="228">
                  <c:v>378</c:v>
                </c:pt>
                <c:pt idx="229">
                  <c:v>380</c:v>
                </c:pt>
                <c:pt idx="230">
                  <c:v>382</c:v>
                </c:pt>
                <c:pt idx="231">
                  <c:v>384</c:v>
                </c:pt>
                <c:pt idx="232">
                  <c:v>385</c:v>
                </c:pt>
                <c:pt idx="233">
                  <c:v>386</c:v>
                </c:pt>
                <c:pt idx="234">
                  <c:v>388</c:v>
                </c:pt>
                <c:pt idx="235">
                  <c:v>390</c:v>
                </c:pt>
                <c:pt idx="236">
                  <c:v>392</c:v>
                </c:pt>
                <c:pt idx="237">
                  <c:v>394</c:v>
                </c:pt>
                <c:pt idx="238">
                  <c:v>395</c:v>
                </c:pt>
                <c:pt idx="239">
                  <c:v>396</c:v>
                </c:pt>
                <c:pt idx="240">
                  <c:v>398</c:v>
                </c:pt>
                <c:pt idx="241">
                  <c:v>400</c:v>
                </c:pt>
                <c:pt idx="242">
                  <c:v>402</c:v>
                </c:pt>
                <c:pt idx="243">
                  <c:v>404</c:v>
                </c:pt>
                <c:pt idx="244">
                  <c:v>405</c:v>
                </c:pt>
                <c:pt idx="245">
                  <c:v>406</c:v>
                </c:pt>
                <c:pt idx="246">
                  <c:v>408</c:v>
                </c:pt>
                <c:pt idx="247">
                  <c:v>410</c:v>
                </c:pt>
                <c:pt idx="248">
                  <c:v>412</c:v>
                </c:pt>
                <c:pt idx="249">
                  <c:v>414</c:v>
                </c:pt>
                <c:pt idx="250">
                  <c:v>415</c:v>
                </c:pt>
                <c:pt idx="251">
                  <c:v>416</c:v>
                </c:pt>
                <c:pt idx="252">
                  <c:v>418</c:v>
                </c:pt>
                <c:pt idx="253">
                  <c:v>420</c:v>
                </c:pt>
                <c:pt idx="254">
                  <c:v>422</c:v>
                </c:pt>
                <c:pt idx="255">
                  <c:v>424</c:v>
                </c:pt>
                <c:pt idx="256">
                  <c:v>425</c:v>
                </c:pt>
                <c:pt idx="257">
                  <c:v>426</c:v>
                </c:pt>
                <c:pt idx="258">
                  <c:v>428</c:v>
                </c:pt>
                <c:pt idx="259">
                  <c:v>430</c:v>
                </c:pt>
                <c:pt idx="260">
                  <c:v>432</c:v>
                </c:pt>
                <c:pt idx="261">
                  <c:v>434</c:v>
                </c:pt>
                <c:pt idx="262">
                  <c:v>435</c:v>
                </c:pt>
                <c:pt idx="263">
                  <c:v>436</c:v>
                </c:pt>
                <c:pt idx="264">
                  <c:v>438</c:v>
                </c:pt>
                <c:pt idx="265">
                  <c:v>440</c:v>
                </c:pt>
                <c:pt idx="266">
                  <c:v>442</c:v>
                </c:pt>
                <c:pt idx="267">
                  <c:v>444</c:v>
                </c:pt>
                <c:pt idx="268">
                  <c:v>445</c:v>
                </c:pt>
                <c:pt idx="269">
                  <c:v>446</c:v>
                </c:pt>
                <c:pt idx="270">
                  <c:v>448</c:v>
                </c:pt>
                <c:pt idx="271">
                  <c:v>450</c:v>
                </c:pt>
                <c:pt idx="272">
                  <c:v>452</c:v>
                </c:pt>
                <c:pt idx="273">
                  <c:v>454</c:v>
                </c:pt>
                <c:pt idx="274">
                  <c:v>455</c:v>
                </c:pt>
                <c:pt idx="275">
                  <c:v>456</c:v>
                </c:pt>
                <c:pt idx="276">
                  <c:v>458</c:v>
                </c:pt>
                <c:pt idx="277">
                  <c:v>460</c:v>
                </c:pt>
                <c:pt idx="278">
                  <c:v>462</c:v>
                </c:pt>
                <c:pt idx="279">
                  <c:v>464</c:v>
                </c:pt>
                <c:pt idx="280">
                  <c:v>465</c:v>
                </c:pt>
                <c:pt idx="281">
                  <c:v>466</c:v>
                </c:pt>
                <c:pt idx="282">
                  <c:v>468</c:v>
                </c:pt>
                <c:pt idx="283">
                  <c:v>470</c:v>
                </c:pt>
                <c:pt idx="284">
                  <c:v>472</c:v>
                </c:pt>
                <c:pt idx="285">
                  <c:v>474</c:v>
                </c:pt>
                <c:pt idx="286">
                  <c:v>475</c:v>
                </c:pt>
                <c:pt idx="287">
                  <c:v>476</c:v>
                </c:pt>
                <c:pt idx="288">
                  <c:v>478</c:v>
                </c:pt>
                <c:pt idx="289">
                  <c:v>480</c:v>
                </c:pt>
                <c:pt idx="290">
                  <c:v>482</c:v>
                </c:pt>
                <c:pt idx="291">
                  <c:v>484</c:v>
                </c:pt>
                <c:pt idx="292">
                  <c:v>485</c:v>
                </c:pt>
                <c:pt idx="293">
                  <c:v>486</c:v>
                </c:pt>
                <c:pt idx="294">
                  <c:v>488</c:v>
                </c:pt>
                <c:pt idx="295">
                  <c:v>490</c:v>
                </c:pt>
                <c:pt idx="296">
                  <c:v>492</c:v>
                </c:pt>
                <c:pt idx="297">
                  <c:v>494</c:v>
                </c:pt>
                <c:pt idx="298">
                  <c:v>495</c:v>
                </c:pt>
                <c:pt idx="299">
                  <c:v>496</c:v>
                </c:pt>
                <c:pt idx="300">
                  <c:v>498</c:v>
                </c:pt>
                <c:pt idx="301">
                  <c:v>500</c:v>
                </c:pt>
                <c:pt idx="302">
                  <c:v>502</c:v>
                </c:pt>
                <c:pt idx="303">
                  <c:v>504</c:v>
                </c:pt>
                <c:pt idx="304">
                  <c:v>505</c:v>
                </c:pt>
                <c:pt idx="305">
                  <c:v>506</c:v>
                </c:pt>
                <c:pt idx="306">
                  <c:v>508</c:v>
                </c:pt>
                <c:pt idx="307">
                  <c:v>510</c:v>
                </c:pt>
                <c:pt idx="308">
                  <c:v>512</c:v>
                </c:pt>
                <c:pt idx="309">
                  <c:v>514</c:v>
                </c:pt>
                <c:pt idx="310">
                  <c:v>515</c:v>
                </c:pt>
                <c:pt idx="311">
                  <c:v>516</c:v>
                </c:pt>
                <c:pt idx="312">
                  <c:v>518</c:v>
                </c:pt>
                <c:pt idx="313">
                  <c:v>520</c:v>
                </c:pt>
                <c:pt idx="314">
                  <c:v>522</c:v>
                </c:pt>
                <c:pt idx="315">
                  <c:v>524</c:v>
                </c:pt>
                <c:pt idx="316">
                  <c:v>525</c:v>
                </c:pt>
                <c:pt idx="317">
                  <c:v>526</c:v>
                </c:pt>
                <c:pt idx="318">
                  <c:v>528</c:v>
                </c:pt>
                <c:pt idx="319">
                  <c:v>530</c:v>
                </c:pt>
                <c:pt idx="320">
                  <c:v>532</c:v>
                </c:pt>
                <c:pt idx="321">
                  <c:v>534</c:v>
                </c:pt>
                <c:pt idx="322">
                  <c:v>535</c:v>
                </c:pt>
                <c:pt idx="323">
                  <c:v>536</c:v>
                </c:pt>
                <c:pt idx="324">
                  <c:v>538</c:v>
                </c:pt>
                <c:pt idx="325">
                  <c:v>540</c:v>
                </c:pt>
                <c:pt idx="326">
                  <c:v>542</c:v>
                </c:pt>
                <c:pt idx="327">
                  <c:v>544</c:v>
                </c:pt>
                <c:pt idx="328">
                  <c:v>545</c:v>
                </c:pt>
                <c:pt idx="329">
                  <c:v>546</c:v>
                </c:pt>
                <c:pt idx="330">
                  <c:v>548</c:v>
                </c:pt>
                <c:pt idx="331">
                  <c:v>550</c:v>
                </c:pt>
                <c:pt idx="332">
                  <c:v>552</c:v>
                </c:pt>
                <c:pt idx="333">
                  <c:v>554</c:v>
                </c:pt>
                <c:pt idx="334">
                  <c:v>555</c:v>
                </c:pt>
                <c:pt idx="335">
                  <c:v>556</c:v>
                </c:pt>
                <c:pt idx="336">
                  <c:v>558</c:v>
                </c:pt>
                <c:pt idx="337">
                  <c:v>560</c:v>
                </c:pt>
                <c:pt idx="338">
                  <c:v>562</c:v>
                </c:pt>
                <c:pt idx="339">
                  <c:v>564</c:v>
                </c:pt>
                <c:pt idx="340">
                  <c:v>565</c:v>
                </c:pt>
                <c:pt idx="341">
                  <c:v>566</c:v>
                </c:pt>
                <c:pt idx="342">
                  <c:v>568</c:v>
                </c:pt>
                <c:pt idx="343">
                  <c:v>570</c:v>
                </c:pt>
                <c:pt idx="344">
                  <c:v>572</c:v>
                </c:pt>
                <c:pt idx="345">
                  <c:v>574</c:v>
                </c:pt>
                <c:pt idx="346">
                  <c:v>575</c:v>
                </c:pt>
                <c:pt idx="347">
                  <c:v>576</c:v>
                </c:pt>
                <c:pt idx="348">
                  <c:v>578</c:v>
                </c:pt>
                <c:pt idx="349">
                  <c:v>580</c:v>
                </c:pt>
                <c:pt idx="350">
                  <c:v>582</c:v>
                </c:pt>
                <c:pt idx="351">
                  <c:v>584</c:v>
                </c:pt>
                <c:pt idx="352">
                  <c:v>585</c:v>
                </c:pt>
                <c:pt idx="353">
                  <c:v>586</c:v>
                </c:pt>
                <c:pt idx="354">
                  <c:v>588</c:v>
                </c:pt>
                <c:pt idx="355">
                  <c:v>590</c:v>
                </c:pt>
                <c:pt idx="356">
                  <c:v>592</c:v>
                </c:pt>
                <c:pt idx="357">
                  <c:v>594</c:v>
                </c:pt>
                <c:pt idx="358">
                  <c:v>595</c:v>
                </c:pt>
                <c:pt idx="359">
                  <c:v>596</c:v>
                </c:pt>
                <c:pt idx="360">
                  <c:v>598</c:v>
                </c:pt>
                <c:pt idx="361">
                  <c:v>600</c:v>
                </c:pt>
                <c:pt idx="362">
                  <c:v>602</c:v>
                </c:pt>
                <c:pt idx="363">
                  <c:v>604</c:v>
                </c:pt>
                <c:pt idx="364">
                  <c:v>605</c:v>
                </c:pt>
                <c:pt idx="365">
                  <c:v>606</c:v>
                </c:pt>
                <c:pt idx="366">
                  <c:v>608</c:v>
                </c:pt>
                <c:pt idx="367">
                  <c:v>610</c:v>
                </c:pt>
                <c:pt idx="368">
                  <c:v>612</c:v>
                </c:pt>
                <c:pt idx="369">
                  <c:v>614</c:v>
                </c:pt>
                <c:pt idx="370">
                  <c:v>615</c:v>
                </c:pt>
                <c:pt idx="371">
                  <c:v>616</c:v>
                </c:pt>
                <c:pt idx="372">
                  <c:v>618</c:v>
                </c:pt>
                <c:pt idx="373">
                  <c:v>620</c:v>
                </c:pt>
                <c:pt idx="374">
                  <c:v>622</c:v>
                </c:pt>
                <c:pt idx="375">
                  <c:v>624</c:v>
                </c:pt>
                <c:pt idx="376">
                  <c:v>625</c:v>
                </c:pt>
                <c:pt idx="377">
                  <c:v>626</c:v>
                </c:pt>
                <c:pt idx="378">
                  <c:v>628</c:v>
                </c:pt>
                <c:pt idx="379">
                  <c:v>630</c:v>
                </c:pt>
                <c:pt idx="380">
                  <c:v>632</c:v>
                </c:pt>
                <c:pt idx="381">
                  <c:v>634</c:v>
                </c:pt>
                <c:pt idx="382">
                  <c:v>635</c:v>
                </c:pt>
                <c:pt idx="383">
                  <c:v>636</c:v>
                </c:pt>
                <c:pt idx="384">
                  <c:v>638</c:v>
                </c:pt>
                <c:pt idx="385">
                  <c:v>640</c:v>
                </c:pt>
                <c:pt idx="386">
                  <c:v>642</c:v>
                </c:pt>
                <c:pt idx="387">
                  <c:v>644</c:v>
                </c:pt>
                <c:pt idx="388">
                  <c:v>645</c:v>
                </c:pt>
                <c:pt idx="389">
                  <c:v>646</c:v>
                </c:pt>
                <c:pt idx="390">
                  <c:v>648</c:v>
                </c:pt>
                <c:pt idx="391">
                  <c:v>650</c:v>
                </c:pt>
                <c:pt idx="392">
                  <c:v>652</c:v>
                </c:pt>
                <c:pt idx="393">
                  <c:v>654</c:v>
                </c:pt>
                <c:pt idx="394">
                  <c:v>655</c:v>
                </c:pt>
                <c:pt idx="395">
                  <c:v>656</c:v>
                </c:pt>
                <c:pt idx="396">
                  <c:v>658</c:v>
                </c:pt>
                <c:pt idx="397">
                  <c:v>660</c:v>
                </c:pt>
                <c:pt idx="398">
                  <c:v>662</c:v>
                </c:pt>
                <c:pt idx="399">
                  <c:v>664</c:v>
                </c:pt>
                <c:pt idx="400">
                  <c:v>665</c:v>
                </c:pt>
                <c:pt idx="401">
                  <c:v>666</c:v>
                </c:pt>
                <c:pt idx="402">
                  <c:v>668</c:v>
                </c:pt>
                <c:pt idx="403">
                  <c:v>670</c:v>
                </c:pt>
                <c:pt idx="404">
                  <c:v>672</c:v>
                </c:pt>
                <c:pt idx="405">
                  <c:v>674</c:v>
                </c:pt>
                <c:pt idx="406">
                  <c:v>675</c:v>
                </c:pt>
                <c:pt idx="407">
                  <c:v>676</c:v>
                </c:pt>
                <c:pt idx="408">
                  <c:v>678</c:v>
                </c:pt>
                <c:pt idx="409">
                  <c:v>680</c:v>
                </c:pt>
                <c:pt idx="410">
                  <c:v>682</c:v>
                </c:pt>
                <c:pt idx="411">
                  <c:v>684</c:v>
                </c:pt>
                <c:pt idx="412">
                  <c:v>685</c:v>
                </c:pt>
                <c:pt idx="413">
                  <c:v>686</c:v>
                </c:pt>
                <c:pt idx="414">
                  <c:v>688</c:v>
                </c:pt>
                <c:pt idx="415">
                  <c:v>690</c:v>
                </c:pt>
                <c:pt idx="416">
                  <c:v>692</c:v>
                </c:pt>
                <c:pt idx="417">
                  <c:v>694</c:v>
                </c:pt>
                <c:pt idx="418">
                  <c:v>695</c:v>
                </c:pt>
                <c:pt idx="419">
                  <c:v>696</c:v>
                </c:pt>
                <c:pt idx="420">
                  <c:v>698</c:v>
                </c:pt>
                <c:pt idx="421">
                  <c:v>700</c:v>
                </c:pt>
                <c:pt idx="422">
                  <c:v>702</c:v>
                </c:pt>
                <c:pt idx="423">
                  <c:v>704</c:v>
                </c:pt>
                <c:pt idx="424">
                  <c:v>705</c:v>
                </c:pt>
                <c:pt idx="425">
                  <c:v>706</c:v>
                </c:pt>
                <c:pt idx="426">
                  <c:v>708</c:v>
                </c:pt>
                <c:pt idx="427">
                  <c:v>710</c:v>
                </c:pt>
                <c:pt idx="428">
                  <c:v>712</c:v>
                </c:pt>
                <c:pt idx="429">
                  <c:v>714</c:v>
                </c:pt>
                <c:pt idx="430">
                  <c:v>715</c:v>
                </c:pt>
                <c:pt idx="431">
                  <c:v>716</c:v>
                </c:pt>
                <c:pt idx="432">
                  <c:v>718</c:v>
                </c:pt>
                <c:pt idx="433">
                  <c:v>720</c:v>
                </c:pt>
                <c:pt idx="434">
                  <c:v>722</c:v>
                </c:pt>
                <c:pt idx="435">
                  <c:v>724</c:v>
                </c:pt>
                <c:pt idx="436">
                  <c:v>725</c:v>
                </c:pt>
                <c:pt idx="437">
                  <c:v>726</c:v>
                </c:pt>
                <c:pt idx="438">
                  <c:v>728</c:v>
                </c:pt>
                <c:pt idx="439">
                  <c:v>730</c:v>
                </c:pt>
                <c:pt idx="440">
                  <c:v>732</c:v>
                </c:pt>
                <c:pt idx="441">
                  <c:v>734</c:v>
                </c:pt>
                <c:pt idx="442">
                  <c:v>735</c:v>
                </c:pt>
                <c:pt idx="443">
                  <c:v>736</c:v>
                </c:pt>
                <c:pt idx="444">
                  <c:v>738</c:v>
                </c:pt>
                <c:pt idx="445">
                  <c:v>740</c:v>
                </c:pt>
                <c:pt idx="446">
                  <c:v>742</c:v>
                </c:pt>
                <c:pt idx="447">
                  <c:v>744</c:v>
                </c:pt>
                <c:pt idx="448">
                  <c:v>745</c:v>
                </c:pt>
                <c:pt idx="449">
                  <c:v>746</c:v>
                </c:pt>
                <c:pt idx="450">
                  <c:v>748</c:v>
                </c:pt>
                <c:pt idx="451">
                  <c:v>750</c:v>
                </c:pt>
                <c:pt idx="452">
                  <c:v>752</c:v>
                </c:pt>
                <c:pt idx="453">
                  <c:v>754</c:v>
                </c:pt>
                <c:pt idx="454">
                  <c:v>755</c:v>
                </c:pt>
                <c:pt idx="455">
                  <c:v>756</c:v>
                </c:pt>
                <c:pt idx="456">
                  <c:v>758</c:v>
                </c:pt>
                <c:pt idx="457">
                  <c:v>760</c:v>
                </c:pt>
                <c:pt idx="458">
                  <c:v>762</c:v>
                </c:pt>
                <c:pt idx="459">
                  <c:v>764</c:v>
                </c:pt>
                <c:pt idx="460">
                  <c:v>765</c:v>
                </c:pt>
                <c:pt idx="461">
                  <c:v>766</c:v>
                </c:pt>
                <c:pt idx="462">
                  <c:v>768</c:v>
                </c:pt>
                <c:pt idx="463">
                  <c:v>770</c:v>
                </c:pt>
                <c:pt idx="464">
                  <c:v>772</c:v>
                </c:pt>
                <c:pt idx="465">
                  <c:v>774</c:v>
                </c:pt>
                <c:pt idx="466">
                  <c:v>775</c:v>
                </c:pt>
                <c:pt idx="467">
                  <c:v>776</c:v>
                </c:pt>
                <c:pt idx="468">
                  <c:v>778</c:v>
                </c:pt>
                <c:pt idx="469">
                  <c:v>780</c:v>
                </c:pt>
                <c:pt idx="470">
                  <c:v>782</c:v>
                </c:pt>
                <c:pt idx="471">
                  <c:v>784</c:v>
                </c:pt>
                <c:pt idx="472">
                  <c:v>785</c:v>
                </c:pt>
                <c:pt idx="473">
                  <c:v>786</c:v>
                </c:pt>
                <c:pt idx="474">
                  <c:v>788</c:v>
                </c:pt>
                <c:pt idx="475">
                  <c:v>790</c:v>
                </c:pt>
                <c:pt idx="476">
                  <c:v>792</c:v>
                </c:pt>
                <c:pt idx="477">
                  <c:v>794</c:v>
                </c:pt>
                <c:pt idx="478">
                  <c:v>795</c:v>
                </c:pt>
                <c:pt idx="479">
                  <c:v>796</c:v>
                </c:pt>
                <c:pt idx="480">
                  <c:v>798</c:v>
                </c:pt>
                <c:pt idx="481">
                  <c:v>800</c:v>
                </c:pt>
                <c:pt idx="482">
                  <c:v>802</c:v>
                </c:pt>
                <c:pt idx="483">
                  <c:v>804</c:v>
                </c:pt>
                <c:pt idx="484">
                  <c:v>805</c:v>
                </c:pt>
                <c:pt idx="485">
                  <c:v>806</c:v>
                </c:pt>
                <c:pt idx="486">
                  <c:v>808</c:v>
                </c:pt>
                <c:pt idx="487">
                  <c:v>810</c:v>
                </c:pt>
                <c:pt idx="488">
                  <c:v>812</c:v>
                </c:pt>
                <c:pt idx="489">
                  <c:v>814</c:v>
                </c:pt>
                <c:pt idx="490">
                  <c:v>815</c:v>
                </c:pt>
                <c:pt idx="491">
                  <c:v>816</c:v>
                </c:pt>
                <c:pt idx="492">
                  <c:v>818</c:v>
                </c:pt>
                <c:pt idx="493">
                  <c:v>820</c:v>
                </c:pt>
                <c:pt idx="494">
                  <c:v>822</c:v>
                </c:pt>
                <c:pt idx="495">
                  <c:v>824</c:v>
                </c:pt>
                <c:pt idx="496">
                  <c:v>825</c:v>
                </c:pt>
                <c:pt idx="497">
                  <c:v>826</c:v>
                </c:pt>
                <c:pt idx="498">
                  <c:v>828</c:v>
                </c:pt>
                <c:pt idx="499">
                  <c:v>830</c:v>
                </c:pt>
                <c:pt idx="500">
                  <c:v>832</c:v>
                </c:pt>
                <c:pt idx="501">
                  <c:v>834</c:v>
                </c:pt>
                <c:pt idx="502">
                  <c:v>835</c:v>
                </c:pt>
                <c:pt idx="503">
                  <c:v>836</c:v>
                </c:pt>
                <c:pt idx="504">
                  <c:v>838</c:v>
                </c:pt>
                <c:pt idx="505">
                  <c:v>840</c:v>
                </c:pt>
                <c:pt idx="506">
                  <c:v>842</c:v>
                </c:pt>
                <c:pt idx="507">
                  <c:v>844</c:v>
                </c:pt>
                <c:pt idx="508">
                  <c:v>845</c:v>
                </c:pt>
                <c:pt idx="509">
                  <c:v>846</c:v>
                </c:pt>
                <c:pt idx="510">
                  <c:v>848</c:v>
                </c:pt>
                <c:pt idx="511">
                  <c:v>850</c:v>
                </c:pt>
                <c:pt idx="512">
                  <c:v>852</c:v>
                </c:pt>
                <c:pt idx="513">
                  <c:v>854</c:v>
                </c:pt>
                <c:pt idx="514">
                  <c:v>855</c:v>
                </c:pt>
                <c:pt idx="515">
                  <c:v>856</c:v>
                </c:pt>
                <c:pt idx="516">
                  <c:v>858</c:v>
                </c:pt>
                <c:pt idx="517">
                  <c:v>860</c:v>
                </c:pt>
                <c:pt idx="518">
                  <c:v>862</c:v>
                </c:pt>
                <c:pt idx="519">
                  <c:v>864</c:v>
                </c:pt>
                <c:pt idx="520">
                  <c:v>865</c:v>
                </c:pt>
                <c:pt idx="521">
                  <c:v>866</c:v>
                </c:pt>
                <c:pt idx="522">
                  <c:v>868</c:v>
                </c:pt>
                <c:pt idx="523">
                  <c:v>870</c:v>
                </c:pt>
                <c:pt idx="524">
                  <c:v>872</c:v>
                </c:pt>
                <c:pt idx="525">
                  <c:v>874</c:v>
                </c:pt>
                <c:pt idx="526">
                  <c:v>875</c:v>
                </c:pt>
                <c:pt idx="527">
                  <c:v>876</c:v>
                </c:pt>
                <c:pt idx="528">
                  <c:v>878</c:v>
                </c:pt>
                <c:pt idx="529">
                  <c:v>880</c:v>
                </c:pt>
                <c:pt idx="530">
                  <c:v>882</c:v>
                </c:pt>
                <c:pt idx="531">
                  <c:v>884</c:v>
                </c:pt>
                <c:pt idx="532">
                  <c:v>885</c:v>
                </c:pt>
                <c:pt idx="533">
                  <c:v>886</c:v>
                </c:pt>
                <c:pt idx="534">
                  <c:v>888</c:v>
                </c:pt>
                <c:pt idx="535">
                  <c:v>890</c:v>
                </c:pt>
                <c:pt idx="536">
                  <c:v>892</c:v>
                </c:pt>
                <c:pt idx="537">
                  <c:v>894</c:v>
                </c:pt>
                <c:pt idx="538">
                  <c:v>895</c:v>
                </c:pt>
                <c:pt idx="539">
                  <c:v>896</c:v>
                </c:pt>
                <c:pt idx="540">
                  <c:v>898</c:v>
                </c:pt>
                <c:pt idx="541">
                  <c:v>900</c:v>
                </c:pt>
                <c:pt idx="542">
                  <c:v>902</c:v>
                </c:pt>
                <c:pt idx="543">
                  <c:v>904</c:v>
                </c:pt>
                <c:pt idx="544">
                  <c:v>905</c:v>
                </c:pt>
                <c:pt idx="545">
                  <c:v>906</c:v>
                </c:pt>
                <c:pt idx="546">
                  <c:v>908</c:v>
                </c:pt>
                <c:pt idx="547">
                  <c:v>910</c:v>
                </c:pt>
                <c:pt idx="548">
                  <c:v>912</c:v>
                </c:pt>
                <c:pt idx="549">
                  <c:v>914</c:v>
                </c:pt>
                <c:pt idx="550">
                  <c:v>915</c:v>
                </c:pt>
                <c:pt idx="551">
                  <c:v>916</c:v>
                </c:pt>
                <c:pt idx="552">
                  <c:v>918</c:v>
                </c:pt>
                <c:pt idx="553">
                  <c:v>920</c:v>
                </c:pt>
                <c:pt idx="554">
                  <c:v>922</c:v>
                </c:pt>
                <c:pt idx="555">
                  <c:v>924</c:v>
                </c:pt>
                <c:pt idx="556">
                  <c:v>925</c:v>
                </c:pt>
                <c:pt idx="557">
                  <c:v>926</c:v>
                </c:pt>
                <c:pt idx="558">
                  <c:v>928</c:v>
                </c:pt>
                <c:pt idx="559">
                  <c:v>930</c:v>
                </c:pt>
                <c:pt idx="560">
                  <c:v>932</c:v>
                </c:pt>
                <c:pt idx="561">
                  <c:v>934</c:v>
                </c:pt>
                <c:pt idx="562">
                  <c:v>935</c:v>
                </c:pt>
                <c:pt idx="563">
                  <c:v>936</c:v>
                </c:pt>
                <c:pt idx="564">
                  <c:v>938</c:v>
                </c:pt>
                <c:pt idx="565">
                  <c:v>940</c:v>
                </c:pt>
                <c:pt idx="566">
                  <c:v>942</c:v>
                </c:pt>
                <c:pt idx="567">
                  <c:v>944</c:v>
                </c:pt>
                <c:pt idx="568">
                  <c:v>945</c:v>
                </c:pt>
                <c:pt idx="569">
                  <c:v>946</c:v>
                </c:pt>
                <c:pt idx="570">
                  <c:v>948</c:v>
                </c:pt>
                <c:pt idx="571">
                  <c:v>950</c:v>
                </c:pt>
                <c:pt idx="572">
                  <c:v>952</c:v>
                </c:pt>
                <c:pt idx="573">
                  <c:v>954</c:v>
                </c:pt>
                <c:pt idx="574">
                  <c:v>955</c:v>
                </c:pt>
                <c:pt idx="575">
                  <c:v>956</c:v>
                </c:pt>
                <c:pt idx="576">
                  <c:v>958</c:v>
                </c:pt>
                <c:pt idx="577">
                  <c:v>960</c:v>
                </c:pt>
                <c:pt idx="578">
                  <c:v>962</c:v>
                </c:pt>
                <c:pt idx="579">
                  <c:v>964</c:v>
                </c:pt>
                <c:pt idx="580">
                  <c:v>965</c:v>
                </c:pt>
                <c:pt idx="581">
                  <c:v>966</c:v>
                </c:pt>
                <c:pt idx="582">
                  <c:v>968</c:v>
                </c:pt>
                <c:pt idx="583">
                  <c:v>970</c:v>
                </c:pt>
                <c:pt idx="584">
                  <c:v>972</c:v>
                </c:pt>
                <c:pt idx="585">
                  <c:v>974</c:v>
                </c:pt>
                <c:pt idx="586">
                  <c:v>975</c:v>
                </c:pt>
                <c:pt idx="587">
                  <c:v>976</c:v>
                </c:pt>
                <c:pt idx="588">
                  <c:v>978</c:v>
                </c:pt>
                <c:pt idx="589">
                  <c:v>980</c:v>
                </c:pt>
                <c:pt idx="590">
                  <c:v>982</c:v>
                </c:pt>
                <c:pt idx="591">
                  <c:v>984</c:v>
                </c:pt>
                <c:pt idx="592">
                  <c:v>985</c:v>
                </c:pt>
                <c:pt idx="593">
                  <c:v>986</c:v>
                </c:pt>
                <c:pt idx="594">
                  <c:v>988</c:v>
                </c:pt>
                <c:pt idx="595">
                  <c:v>990</c:v>
                </c:pt>
                <c:pt idx="596">
                  <c:v>992</c:v>
                </c:pt>
                <c:pt idx="597">
                  <c:v>994</c:v>
                </c:pt>
                <c:pt idx="598">
                  <c:v>995</c:v>
                </c:pt>
                <c:pt idx="599">
                  <c:v>996</c:v>
                </c:pt>
                <c:pt idx="600">
                  <c:v>998</c:v>
                </c:pt>
                <c:pt idx="601">
                  <c:v>1000</c:v>
                </c:pt>
                <c:pt idx="602">
                  <c:v>1002</c:v>
                </c:pt>
                <c:pt idx="603">
                  <c:v>1004</c:v>
                </c:pt>
                <c:pt idx="604">
                  <c:v>1005</c:v>
                </c:pt>
                <c:pt idx="605">
                  <c:v>1006</c:v>
                </c:pt>
                <c:pt idx="606">
                  <c:v>1008</c:v>
                </c:pt>
                <c:pt idx="607">
                  <c:v>1010</c:v>
                </c:pt>
                <c:pt idx="608">
                  <c:v>1012</c:v>
                </c:pt>
                <c:pt idx="609">
                  <c:v>1014</c:v>
                </c:pt>
                <c:pt idx="610">
                  <c:v>1015</c:v>
                </c:pt>
                <c:pt idx="611">
                  <c:v>1016</c:v>
                </c:pt>
                <c:pt idx="612">
                  <c:v>1018</c:v>
                </c:pt>
                <c:pt idx="613">
                  <c:v>1020</c:v>
                </c:pt>
                <c:pt idx="614">
                  <c:v>1022</c:v>
                </c:pt>
                <c:pt idx="615">
                  <c:v>1024</c:v>
                </c:pt>
                <c:pt idx="616">
                  <c:v>1025</c:v>
                </c:pt>
                <c:pt idx="617">
                  <c:v>1026</c:v>
                </c:pt>
                <c:pt idx="618">
                  <c:v>1028</c:v>
                </c:pt>
                <c:pt idx="619">
                  <c:v>1030</c:v>
                </c:pt>
                <c:pt idx="620">
                  <c:v>1032</c:v>
                </c:pt>
                <c:pt idx="621">
                  <c:v>1034</c:v>
                </c:pt>
                <c:pt idx="622">
                  <c:v>1035</c:v>
                </c:pt>
                <c:pt idx="623">
                  <c:v>1036</c:v>
                </c:pt>
                <c:pt idx="624">
                  <c:v>1038</c:v>
                </c:pt>
                <c:pt idx="625">
                  <c:v>1040</c:v>
                </c:pt>
                <c:pt idx="626">
                  <c:v>1042</c:v>
                </c:pt>
                <c:pt idx="627">
                  <c:v>1044</c:v>
                </c:pt>
                <c:pt idx="628">
                  <c:v>1045</c:v>
                </c:pt>
                <c:pt idx="629">
                  <c:v>1046</c:v>
                </c:pt>
                <c:pt idx="630">
                  <c:v>1048</c:v>
                </c:pt>
                <c:pt idx="631">
                  <c:v>1050</c:v>
                </c:pt>
                <c:pt idx="632">
                  <c:v>1052</c:v>
                </c:pt>
                <c:pt idx="633">
                  <c:v>1054</c:v>
                </c:pt>
                <c:pt idx="634">
                  <c:v>1055</c:v>
                </c:pt>
                <c:pt idx="635">
                  <c:v>1056</c:v>
                </c:pt>
                <c:pt idx="636">
                  <c:v>1058</c:v>
                </c:pt>
                <c:pt idx="637">
                  <c:v>1060</c:v>
                </c:pt>
                <c:pt idx="638">
                  <c:v>1062</c:v>
                </c:pt>
                <c:pt idx="639">
                  <c:v>1064</c:v>
                </c:pt>
                <c:pt idx="640">
                  <c:v>1065</c:v>
                </c:pt>
                <c:pt idx="641">
                  <c:v>1066</c:v>
                </c:pt>
                <c:pt idx="642">
                  <c:v>1068</c:v>
                </c:pt>
                <c:pt idx="643">
                  <c:v>1070</c:v>
                </c:pt>
                <c:pt idx="644">
                  <c:v>1072</c:v>
                </c:pt>
                <c:pt idx="645">
                  <c:v>1074</c:v>
                </c:pt>
                <c:pt idx="646">
                  <c:v>1075</c:v>
                </c:pt>
                <c:pt idx="647">
                  <c:v>1076</c:v>
                </c:pt>
                <c:pt idx="648">
                  <c:v>1078</c:v>
                </c:pt>
                <c:pt idx="649">
                  <c:v>1080</c:v>
                </c:pt>
                <c:pt idx="650">
                  <c:v>1082</c:v>
                </c:pt>
                <c:pt idx="651">
                  <c:v>1084</c:v>
                </c:pt>
                <c:pt idx="652">
                  <c:v>1085</c:v>
                </c:pt>
                <c:pt idx="653">
                  <c:v>1086</c:v>
                </c:pt>
                <c:pt idx="654">
                  <c:v>1088</c:v>
                </c:pt>
                <c:pt idx="655">
                  <c:v>1090</c:v>
                </c:pt>
                <c:pt idx="656">
                  <c:v>1092</c:v>
                </c:pt>
                <c:pt idx="657">
                  <c:v>1094</c:v>
                </c:pt>
                <c:pt idx="658">
                  <c:v>1095</c:v>
                </c:pt>
                <c:pt idx="659">
                  <c:v>1096</c:v>
                </c:pt>
                <c:pt idx="660">
                  <c:v>1098</c:v>
                </c:pt>
                <c:pt idx="661">
                  <c:v>1100</c:v>
                </c:pt>
                <c:pt idx="662">
                  <c:v>1102</c:v>
                </c:pt>
                <c:pt idx="663">
                  <c:v>1104</c:v>
                </c:pt>
                <c:pt idx="664">
                  <c:v>1105</c:v>
                </c:pt>
                <c:pt idx="665">
                  <c:v>1106</c:v>
                </c:pt>
                <c:pt idx="666">
                  <c:v>1108</c:v>
                </c:pt>
                <c:pt idx="667">
                  <c:v>1110</c:v>
                </c:pt>
                <c:pt idx="668">
                  <c:v>1112</c:v>
                </c:pt>
                <c:pt idx="669">
                  <c:v>1114</c:v>
                </c:pt>
                <c:pt idx="670">
                  <c:v>1115</c:v>
                </c:pt>
                <c:pt idx="671">
                  <c:v>1116</c:v>
                </c:pt>
                <c:pt idx="672">
                  <c:v>1118</c:v>
                </c:pt>
                <c:pt idx="673">
                  <c:v>1120</c:v>
                </c:pt>
                <c:pt idx="674">
                  <c:v>1122</c:v>
                </c:pt>
                <c:pt idx="675">
                  <c:v>1124</c:v>
                </c:pt>
                <c:pt idx="676">
                  <c:v>1125</c:v>
                </c:pt>
                <c:pt idx="677">
                  <c:v>1126</c:v>
                </c:pt>
                <c:pt idx="678">
                  <c:v>1128</c:v>
                </c:pt>
                <c:pt idx="679">
                  <c:v>1130</c:v>
                </c:pt>
                <c:pt idx="680">
                  <c:v>1132</c:v>
                </c:pt>
                <c:pt idx="681">
                  <c:v>1134</c:v>
                </c:pt>
                <c:pt idx="682">
                  <c:v>1135</c:v>
                </c:pt>
                <c:pt idx="683">
                  <c:v>1136</c:v>
                </c:pt>
                <c:pt idx="684">
                  <c:v>1138</c:v>
                </c:pt>
                <c:pt idx="685">
                  <c:v>1140</c:v>
                </c:pt>
                <c:pt idx="686">
                  <c:v>1142</c:v>
                </c:pt>
                <c:pt idx="687">
                  <c:v>1144</c:v>
                </c:pt>
                <c:pt idx="688">
                  <c:v>1145</c:v>
                </c:pt>
                <c:pt idx="689">
                  <c:v>1146</c:v>
                </c:pt>
                <c:pt idx="690">
                  <c:v>1148</c:v>
                </c:pt>
                <c:pt idx="691">
                  <c:v>1150</c:v>
                </c:pt>
                <c:pt idx="692">
                  <c:v>1152</c:v>
                </c:pt>
                <c:pt idx="693">
                  <c:v>1154</c:v>
                </c:pt>
                <c:pt idx="694">
                  <c:v>1155</c:v>
                </c:pt>
                <c:pt idx="695">
                  <c:v>1156</c:v>
                </c:pt>
                <c:pt idx="696">
                  <c:v>1158</c:v>
                </c:pt>
                <c:pt idx="697">
                  <c:v>1160</c:v>
                </c:pt>
                <c:pt idx="698">
                  <c:v>1162</c:v>
                </c:pt>
                <c:pt idx="699">
                  <c:v>1164</c:v>
                </c:pt>
                <c:pt idx="700">
                  <c:v>1165</c:v>
                </c:pt>
                <c:pt idx="701">
                  <c:v>1166</c:v>
                </c:pt>
                <c:pt idx="702">
                  <c:v>1168</c:v>
                </c:pt>
                <c:pt idx="703">
                  <c:v>1170</c:v>
                </c:pt>
                <c:pt idx="704">
                  <c:v>1172</c:v>
                </c:pt>
                <c:pt idx="705">
                  <c:v>1174</c:v>
                </c:pt>
                <c:pt idx="706">
                  <c:v>1175</c:v>
                </c:pt>
                <c:pt idx="707">
                  <c:v>1176</c:v>
                </c:pt>
                <c:pt idx="708">
                  <c:v>1178</c:v>
                </c:pt>
                <c:pt idx="709">
                  <c:v>1180</c:v>
                </c:pt>
                <c:pt idx="710">
                  <c:v>1182</c:v>
                </c:pt>
                <c:pt idx="711">
                  <c:v>1184</c:v>
                </c:pt>
                <c:pt idx="712">
                  <c:v>1185</c:v>
                </c:pt>
                <c:pt idx="713">
                  <c:v>1186</c:v>
                </c:pt>
                <c:pt idx="714">
                  <c:v>1188</c:v>
                </c:pt>
                <c:pt idx="715">
                  <c:v>1190</c:v>
                </c:pt>
                <c:pt idx="716">
                  <c:v>1192</c:v>
                </c:pt>
                <c:pt idx="717">
                  <c:v>1194</c:v>
                </c:pt>
                <c:pt idx="718">
                  <c:v>1195</c:v>
                </c:pt>
                <c:pt idx="719">
                  <c:v>1196</c:v>
                </c:pt>
                <c:pt idx="720">
                  <c:v>1198</c:v>
                </c:pt>
                <c:pt idx="721">
                  <c:v>1200</c:v>
                </c:pt>
                <c:pt idx="722">
                  <c:v>1202</c:v>
                </c:pt>
                <c:pt idx="723">
                  <c:v>1204</c:v>
                </c:pt>
                <c:pt idx="724">
                  <c:v>1205</c:v>
                </c:pt>
                <c:pt idx="725">
                  <c:v>1206</c:v>
                </c:pt>
                <c:pt idx="726">
                  <c:v>1208</c:v>
                </c:pt>
                <c:pt idx="727">
                  <c:v>1210</c:v>
                </c:pt>
                <c:pt idx="728">
                  <c:v>1212</c:v>
                </c:pt>
                <c:pt idx="729">
                  <c:v>1214</c:v>
                </c:pt>
                <c:pt idx="730">
                  <c:v>1215</c:v>
                </c:pt>
                <c:pt idx="731">
                  <c:v>1216</c:v>
                </c:pt>
                <c:pt idx="732">
                  <c:v>1218</c:v>
                </c:pt>
                <c:pt idx="733">
                  <c:v>1220</c:v>
                </c:pt>
                <c:pt idx="734">
                  <c:v>1222</c:v>
                </c:pt>
                <c:pt idx="735">
                  <c:v>1224</c:v>
                </c:pt>
                <c:pt idx="736">
                  <c:v>1225</c:v>
                </c:pt>
                <c:pt idx="737">
                  <c:v>1226</c:v>
                </c:pt>
                <c:pt idx="738">
                  <c:v>1228</c:v>
                </c:pt>
                <c:pt idx="739">
                  <c:v>1230</c:v>
                </c:pt>
                <c:pt idx="740">
                  <c:v>1232</c:v>
                </c:pt>
                <c:pt idx="741">
                  <c:v>1234</c:v>
                </c:pt>
                <c:pt idx="742">
                  <c:v>1235</c:v>
                </c:pt>
                <c:pt idx="743">
                  <c:v>1236</c:v>
                </c:pt>
                <c:pt idx="744">
                  <c:v>1238</c:v>
                </c:pt>
                <c:pt idx="745">
                  <c:v>1240</c:v>
                </c:pt>
                <c:pt idx="746">
                  <c:v>1242</c:v>
                </c:pt>
                <c:pt idx="747">
                  <c:v>1244</c:v>
                </c:pt>
                <c:pt idx="748">
                  <c:v>1245</c:v>
                </c:pt>
                <c:pt idx="749">
                  <c:v>1246</c:v>
                </c:pt>
                <c:pt idx="750">
                  <c:v>1248</c:v>
                </c:pt>
                <c:pt idx="751">
                  <c:v>1250</c:v>
                </c:pt>
                <c:pt idx="752">
                  <c:v>1252</c:v>
                </c:pt>
                <c:pt idx="753">
                  <c:v>1254</c:v>
                </c:pt>
                <c:pt idx="754">
                  <c:v>1255</c:v>
                </c:pt>
                <c:pt idx="755">
                  <c:v>1256</c:v>
                </c:pt>
                <c:pt idx="756">
                  <c:v>1258</c:v>
                </c:pt>
                <c:pt idx="757">
                  <c:v>1260</c:v>
                </c:pt>
                <c:pt idx="758">
                  <c:v>1262</c:v>
                </c:pt>
                <c:pt idx="759">
                  <c:v>1264</c:v>
                </c:pt>
                <c:pt idx="760">
                  <c:v>1265</c:v>
                </c:pt>
                <c:pt idx="761">
                  <c:v>1266</c:v>
                </c:pt>
                <c:pt idx="762">
                  <c:v>1268</c:v>
                </c:pt>
                <c:pt idx="763">
                  <c:v>1270</c:v>
                </c:pt>
                <c:pt idx="764">
                  <c:v>1272</c:v>
                </c:pt>
                <c:pt idx="765">
                  <c:v>1274</c:v>
                </c:pt>
                <c:pt idx="766">
                  <c:v>1275</c:v>
                </c:pt>
                <c:pt idx="767">
                  <c:v>1276</c:v>
                </c:pt>
                <c:pt idx="768">
                  <c:v>1278</c:v>
                </c:pt>
                <c:pt idx="769">
                  <c:v>1280</c:v>
                </c:pt>
                <c:pt idx="770">
                  <c:v>1282</c:v>
                </c:pt>
                <c:pt idx="771">
                  <c:v>1284</c:v>
                </c:pt>
                <c:pt idx="772">
                  <c:v>1285</c:v>
                </c:pt>
                <c:pt idx="773">
                  <c:v>1286</c:v>
                </c:pt>
                <c:pt idx="774">
                  <c:v>1288</c:v>
                </c:pt>
                <c:pt idx="775">
                  <c:v>1290</c:v>
                </c:pt>
                <c:pt idx="776">
                  <c:v>1292</c:v>
                </c:pt>
                <c:pt idx="777">
                  <c:v>1294</c:v>
                </c:pt>
                <c:pt idx="778">
                  <c:v>1295</c:v>
                </c:pt>
                <c:pt idx="779">
                  <c:v>1296</c:v>
                </c:pt>
                <c:pt idx="780">
                  <c:v>1298</c:v>
                </c:pt>
                <c:pt idx="781">
                  <c:v>1300</c:v>
                </c:pt>
                <c:pt idx="782">
                  <c:v>1302</c:v>
                </c:pt>
                <c:pt idx="783">
                  <c:v>1304</c:v>
                </c:pt>
                <c:pt idx="784">
                  <c:v>1305</c:v>
                </c:pt>
                <c:pt idx="785">
                  <c:v>1306</c:v>
                </c:pt>
                <c:pt idx="786">
                  <c:v>1308</c:v>
                </c:pt>
                <c:pt idx="787">
                  <c:v>1310</c:v>
                </c:pt>
                <c:pt idx="788">
                  <c:v>1312</c:v>
                </c:pt>
                <c:pt idx="789">
                  <c:v>1314</c:v>
                </c:pt>
                <c:pt idx="790">
                  <c:v>1315</c:v>
                </c:pt>
                <c:pt idx="791">
                  <c:v>1316</c:v>
                </c:pt>
                <c:pt idx="792">
                  <c:v>1318</c:v>
                </c:pt>
                <c:pt idx="793">
                  <c:v>1320</c:v>
                </c:pt>
                <c:pt idx="794">
                  <c:v>1322</c:v>
                </c:pt>
                <c:pt idx="795">
                  <c:v>1324</c:v>
                </c:pt>
                <c:pt idx="796">
                  <c:v>1325</c:v>
                </c:pt>
                <c:pt idx="797">
                  <c:v>1326</c:v>
                </c:pt>
                <c:pt idx="798">
                  <c:v>1328</c:v>
                </c:pt>
                <c:pt idx="799">
                  <c:v>1330</c:v>
                </c:pt>
                <c:pt idx="800">
                  <c:v>1332</c:v>
                </c:pt>
                <c:pt idx="801">
                  <c:v>1334</c:v>
                </c:pt>
                <c:pt idx="802">
                  <c:v>1335</c:v>
                </c:pt>
                <c:pt idx="803">
                  <c:v>1336</c:v>
                </c:pt>
                <c:pt idx="804">
                  <c:v>1338</c:v>
                </c:pt>
                <c:pt idx="805">
                  <c:v>1340</c:v>
                </c:pt>
                <c:pt idx="806">
                  <c:v>1342</c:v>
                </c:pt>
                <c:pt idx="807">
                  <c:v>1344</c:v>
                </c:pt>
                <c:pt idx="808">
                  <c:v>1345</c:v>
                </c:pt>
                <c:pt idx="809">
                  <c:v>1346</c:v>
                </c:pt>
                <c:pt idx="810">
                  <c:v>1348</c:v>
                </c:pt>
                <c:pt idx="811">
                  <c:v>1350</c:v>
                </c:pt>
                <c:pt idx="812">
                  <c:v>1352</c:v>
                </c:pt>
                <c:pt idx="813">
                  <c:v>1354</c:v>
                </c:pt>
                <c:pt idx="814">
                  <c:v>1355</c:v>
                </c:pt>
                <c:pt idx="815">
                  <c:v>1356</c:v>
                </c:pt>
                <c:pt idx="816">
                  <c:v>1358</c:v>
                </c:pt>
                <c:pt idx="817">
                  <c:v>1360</c:v>
                </c:pt>
                <c:pt idx="818">
                  <c:v>1362</c:v>
                </c:pt>
                <c:pt idx="819">
                  <c:v>1364</c:v>
                </c:pt>
                <c:pt idx="820">
                  <c:v>1365</c:v>
                </c:pt>
                <c:pt idx="821">
                  <c:v>1366</c:v>
                </c:pt>
                <c:pt idx="822">
                  <c:v>1368</c:v>
                </c:pt>
                <c:pt idx="823">
                  <c:v>1370</c:v>
                </c:pt>
                <c:pt idx="824">
                  <c:v>1372</c:v>
                </c:pt>
                <c:pt idx="825">
                  <c:v>1374</c:v>
                </c:pt>
                <c:pt idx="826">
                  <c:v>1375</c:v>
                </c:pt>
                <c:pt idx="827">
                  <c:v>1376</c:v>
                </c:pt>
                <c:pt idx="828">
                  <c:v>1378</c:v>
                </c:pt>
                <c:pt idx="829">
                  <c:v>1380</c:v>
                </c:pt>
                <c:pt idx="830">
                  <c:v>1382</c:v>
                </c:pt>
                <c:pt idx="831">
                  <c:v>1384</c:v>
                </c:pt>
                <c:pt idx="832">
                  <c:v>1385</c:v>
                </c:pt>
                <c:pt idx="833">
                  <c:v>1386</c:v>
                </c:pt>
                <c:pt idx="834">
                  <c:v>1388</c:v>
                </c:pt>
                <c:pt idx="835">
                  <c:v>1390</c:v>
                </c:pt>
                <c:pt idx="836">
                  <c:v>1392</c:v>
                </c:pt>
                <c:pt idx="837">
                  <c:v>1394</c:v>
                </c:pt>
                <c:pt idx="838">
                  <c:v>1395</c:v>
                </c:pt>
                <c:pt idx="839">
                  <c:v>1396</c:v>
                </c:pt>
                <c:pt idx="840">
                  <c:v>1398</c:v>
                </c:pt>
                <c:pt idx="841">
                  <c:v>1400</c:v>
                </c:pt>
                <c:pt idx="842">
                  <c:v>1402</c:v>
                </c:pt>
                <c:pt idx="843">
                  <c:v>1404</c:v>
                </c:pt>
                <c:pt idx="844">
                  <c:v>1405</c:v>
                </c:pt>
                <c:pt idx="845">
                  <c:v>1406</c:v>
                </c:pt>
                <c:pt idx="846">
                  <c:v>1408</c:v>
                </c:pt>
                <c:pt idx="847">
                  <c:v>1410</c:v>
                </c:pt>
                <c:pt idx="848">
                  <c:v>1412</c:v>
                </c:pt>
                <c:pt idx="849">
                  <c:v>1414</c:v>
                </c:pt>
                <c:pt idx="850">
                  <c:v>1415</c:v>
                </c:pt>
                <c:pt idx="851">
                  <c:v>1416</c:v>
                </c:pt>
                <c:pt idx="852">
                  <c:v>1418</c:v>
                </c:pt>
                <c:pt idx="853">
                  <c:v>1420</c:v>
                </c:pt>
                <c:pt idx="854">
                  <c:v>1422</c:v>
                </c:pt>
                <c:pt idx="855">
                  <c:v>1424</c:v>
                </c:pt>
                <c:pt idx="856">
                  <c:v>1425</c:v>
                </c:pt>
                <c:pt idx="857">
                  <c:v>1426</c:v>
                </c:pt>
                <c:pt idx="858">
                  <c:v>1428</c:v>
                </c:pt>
                <c:pt idx="859">
                  <c:v>1430</c:v>
                </c:pt>
                <c:pt idx="860">
                  <c:v>1432</c:v>
                </c:pt>
                <c:pt idx="861">
                  <c:v>1434</c:v>
                </c:pt>
                <c:pt idx="862">
                  <c:v>1435</c:v>
                </c:pt>
                <c:pt idx="863">
                  <c:v>1436</c:v>
                </c:pt>
                <c:pt idx="864">
                  <c:v>1438</c:v>
                </c:pt>
                <c:pt idx="865">
                  <c:v>1440</c:v>
                </c:pt>
                <c:pt idx="866">
                  <c:v>1442</c:v>
                </c:pt>
                <c:pt idx="867">
                  <c:v>1444</c:v>
                </c:pt>
                <c:pt idx="868">
                  <c:v>1445</c:v>
                </c:pt>
                <c:pt idx="869">
                  <c:v>1446</c:v>
                </c:pt>
                <c:pt idx="870">
                  <c:v>1448</c:v>
                </c:pt>
                <c:pt idx="871">
                  <c:v>1450</c:v>
                </c:pt>
                <c:pt idx="872">
                  <c:v>1452</c:v>
                </c:pt>
                <c:pt idx="873">
                  <c:v>1454</c:v>
                </c:pt>
                <c:pt idx="874">
                  <c:v>1455</c:v>
                </c:pt>
                <c:pt idx="875">
                  <c:v>1456</c:v>
                </c:pt>
                <c:pt idx="876">
                  <c:v>1458</c:v>
                </c:pt>
                <c:pt idx="877">
                  <c:v>1460</c:v>
                </c:pt>
                <c:pt idx="878">
                  <c:v>1462</c:v>
                </c:pt>
                <c:pt idx="879">
                  <c:v>1464</c:v>
                </c:pt>
                <c:pt idx="880">
                  <c:v>1465</c:v>
                </c:pt>
                <c:pt idx="881">
                  <c:v>1466</c:v>
                </c:pt>
                <c:pt idx="882">
                  <c:v>1468</c:v>
                </c:pt>
                <c:pt idx="883">
                  <c:v>1470</c:v>
                </c:pt>
                <c:pt idx="884">
                  <c:v>1472</c:v>
                </c:pt>
                <c:pt idx="885">
                  <c:v>1474</c:v>
                </c:pt>
                <c:pt idx="886">
                  <c:v>1475</c:v>
                </c:pt>
                <c:pt idx="887">
                  <c:v>1476</c:v>
                </c:pt>
                <c:pt idx="888">
                  <c:v>1478</c:v>
                </c:pt>
                <c:pt idx="889">
                  <c:v>1480</c:v>
                </c:pt>
                <c:pt idx="890">
                  <c:v>1482</c:v>
                </c:pt>
                <c:pt idx="891">
                  <c:v>1484</c:v>
                </c:pt>
                <c:pt idx="892">
                  <c:v>1485</c:v>
                </c:pt>
                <c:pt idx="893">
                  <c:v>1486</c:v>
                </c:pt>
                <c:pt idx="894">
                  <c:v>1488</c:v>
                </c:pt>
                <c:pt idx="895">
                  <c:v>1490</c:v>
                </c:pt>
                <c:pt idx="896">
                  <c:v>1492</c:v>
                </c:pt>
                <c:pt idx="897">
                  <c:v>1494</c:v>
                </c:pt>
                <c:pt idx="898">
                  <c:v>1495</c:v>
                </c:pt>
                <c:pt idx="899">
                  <c:v>1496</c:v>
                </c:pt>
                <c:pt idx="900">
                  <c:v>1498</c:v>
                </c:pt>
                <c:pt idx="901">
                  <c:v>1500</c:v>
                </c:pt>
                <c:pt idx="902">
                  <c:v>1502</c:v>
                </c:pt>
                <c:pt idx="903">
                  <c:v>1504</c:v>
                </c:pt>
                <c:pt idx="904">
                  <c:v>1505</c:v>
                </c:pt>
                <c:pt idx="905">
                  <c:v>1506</c:v>
                </c:pt>
                <c:pt idx="906">
                  <c:v>1508</c:v>
                </c:pt>
                <c:pt idx="907">
                  <c:v>1510</c:v>
                </c:pt>
                <c:pt idx="908">
                  <c:v>1512</c:v>
                </c:pt>
                <c:pt idx="909">
                  <c:v>1514</c:v>
                </c:pt>
                <c:pt idx="910">
                  <c:v>1515</c:v>
                </c:pt>
                <c:pt idx="911">
                  <c:v>1516</c:v>
                </c:pt>
                <c:pt idx="912">
                  <c:v>1518</c:v>
                </c:pt>
                <c:pt idx="913">
                  <c:v>1520</c:v>
                </c:pt>
                <c:pt idx="914">
                  <c:v>1522</c:v>
                </c:pt>
                <c:pt idx="915">
                  <c:v>1524</c:v>
                </c:pt>
                <c:pt idx="916">
                  <c:v>1525</c:v>
                </c:pt>
                <c:pt idx="917">
                  <c:v>1526</c:v>
                </c:pt>
                <c:pt idx="918">
                  <c:v>1528</c:v>
                </c:pt>
                <c:pt idx="919">
                  <c:v>1530</c:v>
                </c:pt>
                <c:pt idx="920">
                  <c:v>1532</c:v>
                </c:pt>
                <c:pt idx="921">
                  <c:v>1534</c:v>
                </c:pt>
                <c:pt idx="922">
                  <c:v>1535</c:v>
                </c:pt>
                <c:pt idx="923">
                  <c:v>1536</c:v>
                </c:pt>
                <c:pt idx="924">
                  <c:v>1538</c:v>
                </c:pt>
                <c:pt idx="925">
                  <c:v>1540</c:v>
                </c:pt>
                <c:pt idx="926">
                  <c:v>1542</c:v>
                </c:pt>
                <c:pt idx="927">
                  <c:v>1544</c:v>
                </c:pt>
                <c:pt idx="928">
                  <c:v>1545</c:v>
                </c:pt>
                <c:pt idx="929">
                  <c:v>1546</c:v>
                </c:pt>
                <c:pt idx="930">
                  <c:v>1548</c:v>
                </c:pt>
                <c:pt idx="931">
                  <c:v>1550</c:v>
                </c:pt>
                <c:pt idx="932">
                  <c:v>1552</c:v>
                </c:pt>
                <c:pt idx="933">
                  <c:v>1554</c:v>
                </c:pt>
                <c:pt idx="934">
                  <c:v>1555</c:v>
                </c:pt>
                <c:pt idx="935">
                  <c:v>1556</c:v>
                </c:pt>
                <c:pt idx="936">
                  <c:v>1558</c:v>
                </c:pt>
                <c:pt idx="937">
                  <c:v>1560</c:v>
                </c:pt>
                <c:pt idx="938">
                  <c:v>1562</c:v>
                </c:pt>
                <c:pt idx="939">
                  <c:v>1564</c:v>
                </c:pt>
                <c:pt idx="940">
                  <c:v>1565</c:v>
                </c:pt>
                <c:pt idx="941">
                  <c:v>1566</c:v>
                </c:pt>
                <c:pt idx="942">
                  <c:v>1568</c:v>
                </c:pt>
                <c:pt idx="943">
                  <c:v>1570</c:v>
                </c:pt>
                <c:pt idx="944">
                  <c:v>1572</c:v>
                </c:pt>
                <c:pt idx="945">
                  <c:v>1574</c:v>
                </c:pt>
                <c:pt idx="946">
                  <c:v>1575</c:v>
                </c:pt>
                <c:pt idx="947">
                  <c:v>1576</c:v>
                </c:pt>
                <c:pt idx="948">
                  <c:v>1578</c:v>
                </c:pt>
                <c:pt idx="949">
                  <c:v>1580</c:v>
                </c:pt>
                <c:pt idx="950">
                  <c:v>1582</c:v>
                </c:pt>
                <c:pt idx="951">
                  <c:v>1584</c:v>
                </c:pt>
                <c:pt idx="952">
                  <c:v>1585</c:v>
                </c:pt>
                <c:pt idx="953">
                  <c:v>1586</c:v>
                </c:pt>
                <c:pt idx="954">
                  <c:v>1588</c:v>
                </c:pt>
                <c:pt idx="955">
                  <c:v>1590</c:v>
                </c:pt>
                <c:pt idx="956">
                  <c:v>1592</c:v>
                </c:pt>
                <c:pt idx="957">
                  <c:v>1594</c:v>
                </c:pt>
                <c:pt idx="958">
                  <c:v>1595</c:v>
                </c:pt>
                <c:pt idx="959">
                  <c:v>1596</c:v>
                </c:pt>
                <c:pt idx="960">
                  <c:v>1598</c:v>
                </c:pt>
                <c:pt idx="961">
                  <c:v>1600</c:v>
                </c:pt>
                <c:pt idx="962">
                  <c:v>1602</c:v>
                </c:pt>
                <c:pt idx="963">
                  <c:v>1604</c:v>
                </c:pt>
                <c:pt idx="964">
                  <c:v>1605</c:v>
                </c:pt>
                <c:pt idx="965">
                  <c:v>1606</c:v>
                </c:pt>
                <c:pt idx="966">
                  <c:v>1608</c:v>
                </c:pt>
                <c:pt idx="967">
                  <c:v>1610</c:v>
                </c:pt>
                <c:pt idx="968">
                  <c:v>1612</c:v>
                </c:pt>
                <c:pt idx="969">
                  <c:v>1614</c:v>
                </c:pt>
                <c:pt idx="970">
                  <c:v>1615</c:v>
                </c:pt>
                <c:pt idx="971">
                  <c:v>1616</c:v>
                </c:pt>
                <c:pt idx="972">
                  <c:v>1618</c:v>
                </c:pt>
                <c:pt idx="973">
                  <c:v>1620</c:v>
                </c:pt>
                <c:pt idx="974">
                  <c:v>1622</c:v>
                </c:pt>
                <c:pt idx="975">
                  <c:v>1624</c:v>
                </c:pt>
                <c:pt idx="976">
                  <c:v>1625</c:v>
                </c:pt>
                <c:pt idx="977">
                  <c:v>1626</c:v>
                </c:pt>
                <c:pt idx="978">
                  <c:v>1628</c:v>
                </c:pt>
                <c:pt idx="979">
                  <c:v>1630</c:v>
                </c:pt>
                <c:pt idx="980">
                  <c:v>1632</c:v>
                </c:pt>
                <c:pt idx="981">
                  <c:v>1634</c:v>
                </c:pt>
                <c:pt idx="982">
                  <c:v>1635</c:v>
                </c:pt>
                <c:pt idx="983">
                  <c:v>1636</c:v>
                </c:pt>
                <c:pt idx="984">
                  <c:v>1638</c:v>
                </c:pt>
                <c:pt idx="985">
                  <c:v>1640</c:v>
                </c:pt>
                <c:pt idx="986">
                  <c:v>1642</c:v>
                </c:pt>
                <c:pt idx="987">
                  <c:v>1644</c:v>
                </c:pt>
                <c:pt idx="988">
                  <c:v>1645</c:v>
                </c:pt>
                <c:pt idx="989">
                  <c:v>1646</c:v>
                </c:pt>
                <c:pt idx="990">
                  <c:v>1648</c:v>
                </c:pt>
                <c:pt idx="991">
                  <c:v>1650</c:v>
                </c:pt>
                <c:pt idx="992">
                  <c:v>1652</c:v>
                </c:pt>
                <c:pt idx="993">
                  <c:v>1654</c:v>
                </c:pt>
                <c:pt idx="994">
                  <c:v>1655</c:v>
                </c:pt>
                <c:pt idx="995">
                  <c:v>1656</c:v>
                </c:pt>
                <c:pt idx="996">
                  <c:v>1658</c:v>
                </c:pt>
                <c:pt idx="997">
                  <c:v>1660</c:v>
                </c:pt>
                <c:pt idx="998">
                  <c:v>1662</c:v>
                </c:pt>
                <c:pt idx="999">
                  <c:v>1664</c:v>
                </c:pt>
                <c:pt idx="1000">
                  <c:v>1665</c:v>
                </c:pt>
                <c:pt idx="1001">
                  <c:v>1666</c:v>
                </c:pt>
                <c:pt idx="1002">
                  <c:v>1668</c:v>
                </c:pt>
                <c:pt idx="1003">
                  <c:v>1670</c:v>
                </c:pt>
                <c:pt idx="1004">
                  <c:v>1672</c:v>
                </c:pt>
                <c:pt idx="1005">
                  <c:v>1674</c:v>
                </c:pt>
                <c:pt idx="1006">
                  <c:v>1675</c:v>
                </c:pt>
                <c:pt idx="1007">
                  <c:v>1676</c:v>
                </c:pt>
                <c:pt idx="1008">
                  <c:v>1678</c:v>
                </c:pt>
                <c:pt idx="1009">
                  <c:v>1680</c:v>
                </c:pt>
                <c:pt idx="1010">
                  <c:v>1682</c:v>
                </c:pt>
                <c:pt idx="1011">
                  <c:v>1684</c:v>
                </c:pt>
                <c:pt idx="1012">
                  <c:v>1685</c:v>
                </c:pt>
                <c:pt idx="1013">
                  <c:v>1686</c:v>
                </c:pt>
                <c:pt idx="1014">
                  <c:v>1688</c:v>
                </c:pt>
                <c:pt idx="1015">
                  <c:v>1690</c:v>
                </c:pt>
                <c:pt idx="1016">
                  <c:v>1692</c:v>
                </c:pt>
                <c:pt idx="1017">
                  <c:v>1694</c:v>
                </c:pt>
                <c:pt idx="1018">
                  <c:v>1695</c:v>
                </c:pt>
                <c:pt idx="1019">
                  <c:v>1696</c:v>
                </c:pt>
                <c:pt idx="1020">
                  <c:v>1698</c:v>
                </c:pt>
                <c:pt idx="1021">
                  <c:v>1700</c:v>
                </c:pt>
                <c:pt idx="1022">
                  <c:v>1702</c:v>
                </c:pt>
                <c:pt idx="1023">
                  <c:v>1704</c:v>
                </c:pt>
                <c:pt idx="1024">
                  <c:v>1705</c:v>
                </c:pt>
                <c:pt idx="1025">
                  <c:v>1706</c:v>
                </c:pt>
                <c:pt idx="1026">
                  <c:v>1708</c:v>
                </c:pt>
                <c:pt idx="1027">
                  <c:v>1710</c:v>
                </c:pt>
                <c:pt idx="1028">
                  <c:v>1712</c:v>
                </c:pt>
                <c:pt idx="1029">
                  <c:v>1714</c:v>
                </c:pt>
                <c:pt idx="1030">
                  <c:v>1715</c:v>
                </c:pt>
                <c:pt idx="1031">
                  <c:v>1716</c:v>
                </c:pt>
                <c:pt idx="1032">
                  <c:v>1718</c:v>
                </c:pt>
                <c:pt idx="1033">
                  <c:v>1720</c:v>
                </c:pt>
                <c:pt idx="1034">
                  <c:v>1722</c:v>
                </c:pt>
                <c:pt idx="1035">
                  <c:v>1724</c:v>
                </c:pt>
                <c:pt idx="1036">
                  <c:v>1725</c:v>
                </c:pt>
                <c:pt idx="1037">
                  <c:v>1726</c:v>
                </c:pt>
                <c:pt idx="1038">
                  <c:v>1728</c:v>
                </c:pt>
                <c:pt idx="1039">
                  <c:v>1730</c:v>
                </c:pt>
                <c:pt idx="1040">
                  <c:v>1732</c:v>
                </c:pt>
                <c:pt idx="1041">
                  <c:v>1734</c:v>
                </c:pt>
                <c:pt idx="1042">
                  <c:v>1735</c:v>
                </c:pt>
                <c:pt idx="1043">
                  <c:v>1736</c:v>
                </c:pt>
                <c:pt idx="1044">
                  <c:v>1738</c:v>
                </c:pt>
                <c:pt idx="1045">
                  <c:v>1740</c:v>
                </c:pt>
                <c:pt idx="1046">
                  <c:v>1742</c:v>
                </c:pt>
                <c:pt idx="1047">
                  <c:v>1744</c:v>
                </c:pt>
                <c:pt idx="1048">
                  <c:v>1745</c:v>
                </c:pt>
                <c:pt idx="1049">
                  <c:v>1746</c:v>
                </c:pt>
                <c:pt idx="1050">
                  <c:v>1748</c:v>
                </c:pt>
                <c:pt idx="1051">
                  <c:v>1750</c:v>
                </c:pt>
                <c:pt idx="1052">
                  <c:v>1752</c:v>
                </c:pt>
                <c:pt idx="1053">
                  <c:v>1754</c:v>
                </c:pt>
                <c:pt idx="1054">
                  <c:v>1755</c:v>
                </c:pt>
                <c:pt idx="1055">
                  <c:v>1756</c:v>
                </c:pt>
                <c:pt idx="1056">
                  <c:v>1758</c:v>
                </c:pt>
                <c:pt idx="1057">
                  <c:v>1760</c:v>
                </c:pt>
                <c:pt idx="1058">
                  <c:v>1762</c:v>
                </c:pt>
                <c:pt idx="1059">
                  <c:v>1764</c:v>
                </c:pt>
                <c:pt idx="1060">
                  <c:v>1765</c:v>
                </c:pt>
                <c:pt idx="1061">
                  <c:v>1766</c:v>
                </c:pt>
                <c:pt idx="1062">
                  <c:v>1768</c:v>
                </c:pt>
                <c:pt idx="1063">
                  <c:v>1770</c:v>
                </c:pt>
                <c:pt idx="1064">
                  <c:v>1772</c:v>
                </c:pt>
                <c:pt idx="1065">
                  <c:v>1774</c:v>
                </c:pt>
                <c:pt idx="1066">
                  <c:v>1775</c:v>
                </c:pt>
                <c:pt idx="1067">
                  <c:v>1776</c:v>
                </c:pt>
                <c:pt idx="1068">
                  <c:v>1778</c:v>
                </c:pt>
                <c:pt idx="1069">
                  <c:v>1780</c:v>
                </c:pt>
                <c:pt idx="1070">
                  <c:v>1782</c:v>
                </c:pt>
                <c:pt idx="1071">
                  <c:v>1784</c:v>
                </c:pt>
                <c:pt idx="1072">
                  <c:v>1785</c:v>
                </c:pt>
                <c:pt idx="1073">
                  <c:v>1786</c:v>
                </c:pt>
                <c:pt idx="1074">
                  <c:v>1788</c:v>
                </c:pt>
                <c:pt idx="1075">
                  <c:v>1790</c:v>
                </c:pt>
                <c:pt idx="1076">
                  <c:v>1792</c:v>
                </c:pt>
                <c:pt idx="1077">
                  <c:v>1794</c:v>
                </c:pt>
                <c:pt idx="1078">
                  <c:v>1795</c:v>
                </c:pt>
                <c:pt idx="1079">
                  <c:v>1796</c:v>
                </c:pt>
                <c:pt idx="1080">
                  <c:v>1798</c:v>
                </c:pt>
                <c:pt idx="1081">
                  <c:v>1800</c:v>
                </c:pt>
                <c:pt idx="1082">
                  <c:v>1802</c:v>
                </c:pt>
                <c:pt idx="1083">
                  <c:v>1804</c:v>
                </c:pt>
                <c:pt idx="1084">
                  <c:v>1805</c:v>
                </c:pt>
                <c:pt idx="1085">
                  <c:v>1806</c:v>
                </c:pt>
                <c:pt idx="1086">
                  <c:v>1808</c:v>
                </c:pt>
                <c:pt idx="1087">
                  <c:v>1810</c:v>
                </c:pt>
                <c:pt idx="1088">
                  <c:v>1812</c:v>
                </c:pt>
                <c:pt idx="1089">
                  <c:v>1814</c:v>
                </c:pt>
                <c:pt idx="1090">
                  <c:v>1815</c:v>
                </c:pt>
                <c:pt idx="1091">
                  <c:v>1816</c:v>
                </c:pt>
                <c:pt idx="1092">
                  <c:v>1818</c:v>
                </c:pt>
                <c:pt idx="1093">
                  <c:v>1820</c:v>
                </c:pt>
                <c:pt idx="1094">
                  <c:v>1822</c:v>
                </c:pt>
                <c:pt idx="1095">
                  <c:v>1824</c:v>
                </c:pt>
                <c:pt idx="1096">
                  <c:v>1825</c:v>
                </c:pt>
                <c:pt idx="1097">
                  <c:v>1826</c:v>
                </c:pt>
                <c:pt idx="1098">
                  <c:v>1828</c:v>
                </c:pt>
                <c:pt idx="1099">
                  <c:v>1830</c:v>
                </c:pt>
                <c:pt idx="1100">
                  <c:v>1832</c:v>
                </c:pt>
                <c:pt idx="1101">
                  <c:v>1834</c:v>
                </c:pt>
                <c:pt idx="1102">
                  <c:v>1835</c:v>
                </c:pt>
                <c:pt idx="1103">
                  <c:v>1836</c:v>
                </c:pt>
                <c:pt idx="1104">
                  <c:v>1838</c:v>
                </c:pt>
                <c:pt idx="1105">
                  <c:v>1840</c:v>
                </c:pt>
                <c:pt idx="1106">
                  <c:v>1842</c:v>
                </c:pt>
                <c:pt idx="1107">
                  <c:v>1844</c:v>
                </c:pt>
                <c:pt idx="1108">
                  <c:v>1845</c:v>
                </c:pt>
                <c:pt idx="1109">
                  <c:v>1846</c:v>
                </c:pt>
                <c:pt idx="1110">
                  <c:v>1848</c:v>
                </c:pt>
                <c:pt idx="1111">
                  <c:v>1850</c:v>
                </c:pt>
                <c:pt idx="1112">
                  <c:v>1852</c:v>
                </c:pt>
                <c:pt idx="1113">
                  <c:v>1854</c:v>
                </c:pt>
                <c:pt idx="1114">
                  <c:v>1855</c:v>
                </c:pt>
                <c:pt idx="1115">
                  <c:v>1856</c:v>
                </c:pt>
                <c:pt idx="1116">
                  <c:v>1858</c:v>
                </c:pt>
                <c:pt idx="1117">
                  <c:v>1860</c:v>
                </c:pt>
                <c:pt idx="1118">
                  <c:v>1862</c:v>
                </c:pt>
                <c:pt idx="1119">
                  <c:v>1864</c:v>
                </c:pt>
                <c:pt idx="1120">
                  <c:v>1865</c:v>
                </c:pt>
                <c:pt idx="1121">
                  <c:v>1866</c:v>
                </c:pt>
                <c:pt idx="1122">
                  <c:v>1868</c:v>
                </c:pt>
                <c:pt idx="1123">
                  <c:v>1870</c:v>
                </c:pt>
                <c:pt idx="1124">
                  <c:v>1872</c:v>
                </c:pt>
                <c:pt idx="1125">
                  <c:v>1874</c:v>
                </c:pt>
                <c:pt idx="1126">
                  <c:v>1875</c:v>
                </c:pt>
                <c:pt idx="1127">
                  <c:v>1876</c:v>
                </c:pt>
                <c:pt idx="1128">
                  <c:v>1878</c:v>
                </c:pt>
                <c:pt idx="1129">
                  <c:v>1880</c:v>
                </c:pt>
                <c:pt idx="1130">
                  <c:v>1882</c:v>
                </c:pt>
                <c:pt idx="1131">
                  <c:v>1884</c:v>
                </c:pt>
                <c:pt idx="1132">
                  <c:v>1885</c:v>
                </c:pt>
                <c:pt idx="1133">
                  <c:v>1886</c:v>
                </c:pt>
                <c:pt idx="1134">
                  <c:v>1888</c:v>
                </c:pt>
                <c:pt idx="1135">
                  <c:v>1890</c:v>
                </c:pt>
                <c:pt idx="1136">
                  <c:v>1892</c:v>
                </c:pt>
                <c:pt idx="1137">
                  <c:v>1894</c:v>
                </c:pt>
                <c:pt idx="1138">
                  <c:v>1895</c:v>
                </c:pt>
                <c:pt idx="1139">
                  <c:v>1896</c:v>
                </c:pt>
                <c:pt idx="1140">
                  <c:v>1898</c:v>
                </c:pt>
                <c:pt idx="1141">
                  <c:v>1900</c:v>
                </c:pt>
                <c:pt idx="1142">
                  <c:v>1902</c:v>
                </c:pt>
                <c:pt idx="1143">
                  <c:v>1904</c:v>
                </c:pt>
                <c:pt idx="1144">
                  <c:v>1905</c:v>
                </c:pt>
                <c:pt idx="1145">
                  <c:v>1906</c:v>
                </c:pt>
                <c:pt idx="1146">
                  <c:v>1908</c:v>
                </c:pt>
                <c:pt idx="1147">
                  <c:v>1910</c:v>
                </c:pt>
                <c:pt idx="1148">
                  <c:v>1912</c:v>
                </c:pt>
                <c:pt idx="1149">
                  <c:v>1914</c:v>
                </c:pt>
                <c:pt idx="1150">
                  <c:v>1915</c:v>
                </c:pt>
                <c:pt idx="1151">
                  <c:v>1916</c:v>
                </c:pt>
                <c:pt idx="1152">
                  <c:v>1918</c:v>
                </c:pt>
                <c:pt idx="1153">
                  <c:v>1920</c:v>
                </c:pt>
                <c:pt idx="1154">
                  <c:v>1922</c:v>
                </c:pt>
                <c:pt idx="1155">
                  <c:v>1924</c:v>
                </c:pt>
                <c:pt idx="1156">
                  <c:v>1925</c:v>
                </c:pt>
                <c:pt idx="1157">
                  <c:v>1926</c:v>
                </c:pt>
                <c:pt idx="1158">
                  <c:v>1928</c:v>
                </c:pt>
                <c:pt idx="1159">
                  <c:v>1930</c:v>
                </c:pt>
                <c:pt idx="1160">
                  <c:v>1932</c:v>
                </c:pt>
                <c:pt idx="1161">
                  <c:v>1934</c:v>
                </c:pt>
                <c:pt idx="1162">
                  <c:v>1935</c:v>
                </c:pt>
                <c:pt idx="1163">
                  <c:v>1936</c:v>
                </c:pt>
                <c:pt idx="1164">
                  <c:v>1938</c:v>
                </c:pt>
                <c:pt idx="1165">
                  <c:v>1940</c:v>
                </c:pt>
                <c:pt idx="1166">
                  <c:v>1942</c:v>
                </c:pt>
                <c:pt idx="1167">
                  <c:v>1944</c:v>
                </c:pt>
                <c:pt idx="1168">
                  <c:v>1945</c:v>
                </c:pt>
                <c:pt idx="1169">
                  <c:v>1946</c:v>
                </c:pt>
                <c:pt idx="1170">
                  <c:v>1948</c:v>
                </c:pt>
                <c:pt idx="1171">
                  <c:v>1950</c:v>
                </c:pt>
                <c:pt idx="1172">
                  <c:v>1952</c:v>
                </c:pt>
                <c:pt idx="1173">
                  <c:v>1954</c:v>
                </c:pt>
                <c:pt idx="1174">
                  <c:v>1955</c:v>
                </c:pt>
                <c:pt idx="1175">
                  <c:v>1956</c:v>
                </c:pt>
                <c:pt idx="1176">
                  <c:v>1958</c:v>
                </c:pt>
                <c:pt idx="1177">
                  <c:v>1960</c:v>
                </c:pt>
                <c:pt idx="1178">
                  <c:v>1962</c:v>
                </c:pt>
                <c:pt idx="1179">
                  <c:v>1964</c:v>
                </c:pt>
                <c:pt idx="1180">
                  <c:v>1965</c:v>
                </c:pt>
                <c:pt idx="1181">
                  <c:v>1966</c:v>
                </c:pt>
                <c:pt idx="1182">
                  <c:v>1968</c:v>
                </c:pt>
                <c:pt idx="1183">
                  <c:v>1970</c:v>
                </c:pt>
                <c:pt idx="1184">
                  <c:v>1972</c:v>
                </c:pt>
                <c:pt idx="1185">
                  <c:v>1974</c:v>
                </c:pt>
                <c:pt idx="1186">
                  <c:v>1975</c:v>
                </c:pt>
                <c:pt idx="1187">
                  <c:v>1976</c:v>
                </c:pt>
                <c:pt idx="1188">
                  <c:v>1978</c:v>
                </c:pt>
                <c:pt idx="1189">
                  <c:v>1980</c:v>
                </c:pt>
                <c:pt idx="1190">
                  <c:v>1982</c:v>
                </c:pt>
                <c:pt idx="1191">
                  <c:v>1984</c:v>
                </c:pt>
                <c:pt idx="1192">
                  <c:v>1985</c:v>
                </c:pt>
                <c:pt idx="1193">
                  <c:v>1986</c:v>
                </c:pt>
                <c:pt idx="1194">
                  <c:v>1988</c:v>
                </c:pt>
                <c:pt idx="1195">
                  <c:v>1990</c:v>
                </c:pt>
                <c:pt idx="1196">
                  <c:v>1992</c:v>
                </c:pt>
                <c:pt idx="1197">
                  <c:v>1994</c:v>
                </c:pt>
                <c:pt idx="1198">
                  <c:v>1995</c:v>
                </c:pt>
                <c:pt idx="1199">
                  <c:v>1996</c:v>
                </c:pt>
                <c:pt idx="1200">
                  <c:v>1998</c:v>
                </c:pt>
                <c:pt idx="1201">
                  <c:v>2000</c:v>
                </c:pt>
                <c:pt idx="1202">
                  <c:v>2002</c:v>
                </c:pt>
                <c:pt idx="1203">
                  <c:v>2004</c:v>
                </c:pt>
                <c:pt idx="1204">
                  <c:v>2005</c:v>
                </c:pt>
                <c:pt idx="1205">
                  <c:v>2006</c:v>
                </c:pt>
                <c:pt idx="1206">
                  <c:v>2008</c:v>
                </c:pt>
                <c:pt idx="1207">
                  <c:v>2010</c:v>
                </c:pt>
                <c:pt idx="1208">
                  <c:v>2012</c:v>
                </c:pt>
                <c:pt idx="1209">
                  <c:v>2014</c:v>
                </c:pt>
                <c:pt idx="1210">
                  <c:v>2015</c:v>
                </c:pt>
                <c:pt idx="1211">
                  <c:v>2016</c:v>
                </c:pt>
                <c:pt idx="1212">
                  <c:v>2018</c:v>
                </c:pt>
                <c:pt idx="1213">
                  <c:v>2020</c:v>
                </c:pt>
                <c:pt idx="1214">
                  <c:v>2022</c:v>
                </c:pt>
                <c:pt idx="1215">
                  <c:v>2024</c:v>
                </c:pt>
                <c:pt idx="1216">
                  <c:v>2025</c:v>
                </c:pt>
                <c:pt idx="1217">
                  <c:v>2026</c:v>
                </c:pt>
                <c:pt idx="1218">
                  <c:v>2028</c:v>
                </c:pt>
                <c:pt idx="1219">
                  <c:v>2030</c:v>
                </c:pt>
                <c:pt idx="1220">
                  <c:v>2032</c:v>
                </c:pt>
                <c:pt idx="1221">
                  <c:v>2034</c:v>
                </c:pt>
                <c:pt idx="1222">
                  <c:v>2035</c:v>
                </c:pt>
                <c:pt idx="1223">
                  <c:v>2036</c:v>
                </c:pt>
                <c:pt idx="1224">
                  <c:v>2038</c:v>
                </c:pt>
                <c:pt idx="1225">
                  <c:v>2040</c:v>
                </c:pt>
                <c:pt idx="1226">
                  <c:v>2042</c:v>
                </c:pt>
                <c:pt idx="1227">
                  <c:v>2044</c:v>
                </c:pt>
                <c:pt idx="1228">
                  <c:v>2045</c:v>
                </c:pt>
                <c:pt idx="1229">
                  <c:v>2046</c:v>
                </c:pt>
                <c:pt idx="1230">
                  <c:v>2048</c:v>
                </c:pt>
                <c:pt idx="1231">
                  <c:v>2050</c:v>
                </c:pt>
                <c:pt idx="1232">
                  <c:v>2052</c:v>
                </c:pt>
                <c:pt idx="1233">
                  <c:v>2054</c:v>
                </c:pt>
                <c:pt idx="1234">
                  <c:v>2055</c:v>
                </c:pt>
                <c:pt idx="1235">
                  <c:v>2056</c:v>
                </c:pt>
                <c:pt idx="1236">
                  <c:v>2058</c:v>
                </c:pt>
                <c:pt idx="1237">
                  <c:v>2060</c:v>
                </c:pt>
                <c:pt idx="1238">
                  <c:v>2062</c:v>
                </c:pt>
                <c:pt idx="1239">
                  <c:v>2064</c:v>
                </c:pt>
                <c:pt idx="1240">
                  <c:v>2065</c:v>
                </c:pt>
                <c:pt idx="1241">
                  <c:v>2066</c:v>
                </c:pt>
                <c:pt idx="1242">
                  <c:v>2068</c:v>
                </c:pt>
                <c:pt idx="1243">
                  <c:v>2070</c:v>
                </c:pt>
                <c:pt idx="1244">
                  <c:v>2072</c:v>
                </c:pt>
                <c:pt idx="1245">
                  <c:v>2074</c:v>
                </c:pt>
                <c:pt idx="1246">
                  <c:v>2075</c:v>
                </c:pt>
                <c:pt idx="1247">
                  <c:v>2076</c:v>
                </c:pt>
                <c:pt idx="1248">
                  <c:v>2078</c:v>
                </c:pt>
                <c:pt idx="1249">
                  <c:v>2080</c:v>
                </c:pt>
                <c:pt idx="1250">
                  <c:v>2082</c:v>
                </c:pt>
                <c:pt idx="1251">
                  <c:v>2084</c:v>
                </c:pt>
                <c:pt idx="1252">
                  <c:v>2085</c:v>
                </c:pt>
                <c:pt idx="1253">
                  <c:v>2086</c:v>
                </c:pt>
                <c:pt idx="1254">
                  <c:v>2088</c:v>
                </c:pt>
                <c:pt idx="1255">
                  <c:v>2090</c:v>
                </c:pt>
                <c:pt idx="1256">
                  <c:v>2092</c:v>
                </c:pt>
                <c:pt idx="1257">
                  <c:v>2094</c:v>
                </c:pt>
                <c:pt idx="1258">
                  <c:v>2095</c:v>
                </c:pt>
                <c:pt idx="1259">
                  <c:v>2096</c:v>
                </c:pt>
                <c:pt idx="1260">
                  <c:v>2098</c:v>
                </c:pt>
                <c:pt idx="1261">
                  <c:v>2100</c:v>
                </c:pt>
                <c:pt idx="1262">
                  <c:v>2102</c:v>
                </c:pt>
                <c:pt idx="1263">
                  <c:v>2104</c:v>
                </c:pt>
                <c:pt idx="1264">
                  <c:v>2105</c:v>
                </c:pt>
                <c:pt idx="1265">
                  <c:v>2106</c:v>
                </c:pt>
                <c:pt idx="1266">
                  <c:v>2108</c:v>
                </c:pt>
                <c:pt idx="1267">
                  <c:v>2110</c:v>
                </c:pt>
                <c:pt idx="1268">
                  <c:v>2112</c:v>
                </c:pt>
                <c:pt idx="1269">
                  <c:v>2114</c:v>
                </c:pt>
                <c:pt idx="1270">
                  <c:v>2115</c:v>
                </c:pt>
                <c:pt idx="1271">
                  <c:v>2116</c:v>
                </c:pt>
                <c:pt idx="1272">
                  <c:v>2118</c:v>
                </c:pt>
                <c:pt idx="1273">
                  <c:v>2120</c:v>
                </c:pt>
                <c:pt idx="1274">
                  <c:v>2122</c:v>
                </c:pt>
                <c:pt idx="1275">
                  <c:v>2124</c:v>
                </c:pt>
                <c:pt idx="1276">
                  <c:v>2125</c:v>
                </c:pt>
                <c:pt idx="1277">
                  <c:v>2126</c:v>
                </c:pt>
                <c:pt idx="1278">
                  <c:v>2128</c:v>
                </c:pt>
                <c:pt idx="1279">
                  <c:v>2130</c:v>
                </c:pt>
                <c:pt idx="1280">
                  <c:v>2132</c:v>
                </c:pt>
                <c:pt idx="1281">
                  <c:v>2134</c:v>
                </c:pt>
                <c:pt idx="1282">
                  <c:v>2135</c:v>
                </c:pt>
                <c:pt idx="1283">
                  <c:v>2136</c:v>
                </c:pt>
                <c:pt idx="1284">
                  <c:v>2138</c:v>
                </c:pt>
                <c:pt idx="1285">
                  <c:v>2140</c:v>
                </c:pt>
                <c:pt idx="1286">
                  <c:v>2142</c:v>
                </c:pt>
                <c:pt idx="1287">
                  <c:v>2144</c:v>
                </c:pt>
                <c:pt idx="1288">
                  <c:v>2145</c:v>
                </c:pt>
                <c:pt idx="1289">
                  <c:v>2146</c:v>
                </c:pt>
                <c:pt idx="1290">
                  <c:v>2148</c:v>
                </c:pt>
                <c:pt idx="1291">
                  <c:v>2150</c:v>
                </c:pt>
                <c:pt idx="1292">
                  <c:v>2152</c:v>
                </c:pt>
                <c:pt idx="1293">
                  <c:v>2154</c:v>
                </c:pt>
                <c:pt idx="1294">
                  <c:v>2155</c:v>
                </c:pt>
                <c:pt idx="1295">
                  <c:v>2156</c:v>
                </c:pt>
                <c:pt idx="1296">
                  <c:v>2158</c:v>
                </c:pt>
                <c:pt idx="1297">
                  <c:v>2160</c:v>
                </c:pt>
                <c:pt idx="1298">
                  <c:v>2162</c:v>
                </c:pt>
                <c:pt idx="1299">
                  <c:v>2164</c:v>
                </c:pt>
                <c:pt idx="1300">
                  <c:v>2165</c:v>
                </c:pt>
                <c:pt idx="1301">
                  <c:v>2166</c:v>
                </c:pt>
                <c:pt idx="1302">
                  <c:v>2168</c:v>
                </c:pt>
                <c:pt idx="1303">
                  <c:v>2170</c:v>
                </c:pt>
                <c:pt idx="1304">
                  <c:v>2172</c:v>
                </c:pt>
                <c:pt idx="1305">
                  <c:v>2174</c:v>
                </c:pt>
                <c:pt idx="1306">
                  <c:v>2175</c:v>
                </c:pt>
                <c:pt idx="1307">
                  <c:v>2176</c:v>
                </c:pt>
                <c:pt idx="1308">
                  <c:v>2178</c:v>
                </c:pt>
                <c:pt idx="1309">
                  <c:v>2180</c:v>
                </c:pt>
                <c:pt idx="1310">
                  <c:v>2182</c:v>
                </c:pt>
                <c:pt idx="1311">
                  <c:v>2184</c:v>
                </c:pt>
                <c:pt idx="1312">
                  <c:v>2185</c:v>
                </c:pt>
                <c:pt idx="1313">
                  <c:v>2186</c:v>
                </c:pt>
                <c:pt idx="1314">
                  <c:v>2188</c:v>
                </c:pt>
                <c:pt idx="1315">
                  <c:v>2190</c:v>
                </c:pt>
                <c:pt idx="1316">
                  <c:v>2192</c:v>
                </c:pt>
                <c:pt idx="1317">
                  <c:v>2194</c:v>
                </c:pt>
                <c:pt idx="1318">
                  <c:v>2195</c:v>
                </c:pt>
                <c:pt idx="1319">
                  <c:v>2196</c:v>
                </c:pt>
                <c:pt idx="1320">
                  <c:v>2198</c:v>
                </c:pt>
                <c:pt idx="1321">
                  <c:v>2200</c:v>
                </c:pt>
                <c:pt idx="1322">
                  <c:v>2202</c:v>
                </c:pt>
                <c:pt idx="1323">
                  <c:v>2204</c:v>
                </c:pt>
                <c:pt idx="1324">
                  <c:v>2205</c:v>
                </c:pt>
                <c:pt idx="1325">
                  <c:v>2206</c:v>
                </c:pt>
                <c:pt idx="1326">
                  <c:v>2208</c:v>
                </c:pt>
                <c:pt idx="1327">
                  <c:v>2210</c:v>
                </c:pt>
                <c:pt idx="1328">
                  <c:v>2212</c:v>
                </c:pt>
                <c:pt idx="1329">
                  <c:v>2214</c:v>
                </c:pt>
                <c:pt idx="1330">
                  <c:v>2215</c:v>
                </c:pt>
                <c:pt idx="1331">
                  <c:v>2216</c:v>
                </c:pt>
                <c:pt idx="1332">
                  <c:v>2218</c:v>
                </c:pt>
                <c:pt idx="1333">
                  <c:v>2220</c:v>
                </c:pt>
                <c:pt idx="1334">
                  <c:v>2222</c:v>
                </c:pt>
                <c:pt idx="1335">
                  <c:v>2224</c:v>
                </c:pt>
                <c:pt idx="1336">
                  <c:v>2225</c:v>
                </c:pt>
                <c:pt idx="1337">
                  <c:v>2226</c:v>
                </c:pt>
                <c:pt idx="1338">
                  <c:v>2228</c:v>
                </c:pt>
                <c:pt idx="1339">
                  <c:v>2230</c:v>
                </c:pt>
                <c:pt idx="1340">
                  <c:v>2232</c:v>
                </c:pt>
                <c:pt idx="1341">
                  <c:v>2234</c:v>
                </c:pt>
                <c:pt idx="1342">
                  <c:v>2235</c:v>
                </c:pt>
                <c:pt idx="1343">
                  <c:v>2236</c:v>
                </c:pt>
                <c:pt idx="1344">
                  <c:v>2238</c:v>
                </c:pt>
                <c:pt idx="1345">
                  <c:v>2240</c:v>
                </c:pt>
                <c:pt idx="1346">
                  <c:v>2242</c:v>
                </c:pt>
                <c:pt idx="1347">
                  <c:v>2244</c:v>
                </c:pt>
                <c:pt idx="1348">
                  <c:v>2245</c:v>
                </c:pt>
                <c:pt idx="1349">
                  <c:v>2246</c:v>
                </c:pt>
                <c:pt idx="1350">
                  <c:v>2248</c:v>
                </c:pt>
                <c:pt idx="1351">
                  <c:v>2250</c:v>
                </c:pt>
                <c:pt idx="1352">
                  <c:v>2252</c:v>
                </c:pt>
                <c:pt idx="1353">
                  <c:v>2254</c:v>
                </c:pt>
                <c:pt idx="1354">
                  <c:v>2255</c:v>
                </c:pt>
                <c:pt idx="1355">
                  <c:v>2256</c:v>
                </c:pt>
                <c:pt idx="1356">
                  <c:v>2258</c:v>
                </c:pt>
                <c:pt idx="1357">
                  <c:v>2260</c:v>
                </c:pt>
                <c:pt idx="1358">
                  <c:v>2262</c:v>
                </c:pt>
                <c:pt idx="1359">
                  <c:v>2264</c:v>
                </c:pt>
                <c:pt idx="1360">
                  <c:v>2265</c:v>
                </c:pt>
                <c:pt idx="1361">
                  <c:v>2266</c:v>
                </c:pt>
                <c:pt idx="1362">
                  <c:v>2268</c:v>
                </c:pt>
                <c:pt idx="1363">
                  <c:v>2270</c:v>
                </c:pt>
                <c:pt idx="1364">
                  <c:v>2272</c:v>
                </c:pt>
                <c:pt idx="1365">
                  <c:v>2274</c:v>
                </c:pt>
                <c:pt idx="1366">
                  <c:v>2275</c:v>
                </c:pt>
                <c:pt idx="1367">
                  <c:v>2276</c:v>
                </c:pt>
                <c:pt idx="1368">
                  <c:v>2278</c:v>
                </c:pt>
                <c:pt idx="1369">
                  <c:v>2280</c:v>
                </c:pt>
                <c:pt idx="1370">
                  <c:v>2282</c:v>
                </c:pt>
                <c:pt idx="1371">
                  <c:v>2284</c:v>
                </c:pt>
                <c:pt idx="1372">
                  <c:v>2285</c:v>
                </c:pt>
                <c:pt idx="1373">
                  <c:v>2286</c:v>
                </c:pt>
                <c:pt idx="1374">
                  <c:v>2288</c:v>
                </c:pt>
                <c:pt idx="1375">
                  <c:v>2290</c:v>
                </c:pt>
                <c:pt idx="1376">
                  <c:v>2292</c:v>
                </c:pt>
                <c:pt idx="1377">
                  <c:v>2294</c:v>
                </c:pt>
                <c:pt idx="1378">
                  <c:v>2295</c:v>
                </c:pt>
                <c:pt idx="1379">
                  <c:v>2296</c:v>
                </c:pt>
                <c:pt idx="1380">
                  <c:v>2298</c:v>
                </c:pt>
                <c:pt idx="1381">
                  <c:v>2300</c:v>
                </c:pt>
                <c:pt idx="1382">
                  <c:v>2302</c:v>
                </c:pt>
                <c:pt idx="1383">
                  <c:v>2304</c:v>
                </c:pt>
                <c:pt idx="1384">
                  <c:v>2305</c:v>
                </c:pt>
                <c:pt idx="1385">
                  <c:v>2306</c:v>
                </c:pt>
                <c:pt idx="1386">
                  <c:v>2308</c:v>
                </c:pt>
                <c:pt idx="1387">
                  <c:v>2310</c:v>
                </c:pt>
                <c:pt idx="1388">
                  <c:v>2312</c:v>
                </c:pt>
                <c:pt idx="1389">
                  <c:v>2314</c:v>
                </c:pt>
                <c:pt idx="1390">
                  <c:v>2315</c:v>
                </c:pt>
                <c:pt idx="1391">
                  <c:v>2316</c:v>
                </c:pt>
                <c:pt idx="1392">
                  <c:v>2318</c:v>
                </c:pt>
                <c:pt idx="1393">
                  <c:v>2320</c:v>
                </c:pt>
                <c:pt idx="1394">
                  <c:v>2322</c:v>
                </c:pt>
                <c:pt idx="1395">
                  <c:v>2324</c:v>
                </c:pt>
                <c:pt idx="1396">
                  <c:v>2325</c:v>
                </c:pt>
                <c:pt idx="1397">
                  <c:v>2326</c:v>
                </c:pt>
                <c:pt idx="1398">
                  <c:v>2328</c:v>
                </c:pt>
                <c:pt idx="1399">
                  <c:v>2330</c:v>
                </c:pt>
                <c:pt idx="1400">
                  <c:v>2332</c:v>
                </c:pt>
                <c:pt idx="1401">
                  <c:v>2334</c:v>
                </c:pt>
                <c:pt idx="1402">
                  <c:v>2335</c:v>
                </c:pt>
                <c:pt idx="1403">
                  <c:v>2336</c:v>
                </c:pt>
                <c:pt idx="1404">
                  <c:v>2338</c:v>
                </c:pt>
                <c:pt idx="1405">
                  <c:v>2340</c:v>
                </c:pt>
                <c:pt idx="1406">
                  <c:v>2342</c:v>
                </c:pt>
                <c:pt idx="1407">
                  <c:v>2344</c:v>
                </c:pt>
                <c:pt idx="1408">
                  <c:v>2345</c:v>
                </c:pt>
                <c:pt idx="1409">
                  <c:v>2346</c:v>
                </c:pt>
                <c:pt idx="1410">
                  <c:v>2348</c:v>
                </c:pt>
                <c:pt idx="1411">
                  <c:v>2350</c:v>
                </c:pt>
                <c:pt idx="1412">
                  <c:v>2352</c:v>
                </c:pt>
                <c:pt idx="1413">
                  <c:v>2354</c:v>
                </c:pt>
                <c:pt idx="1414">
                  <c:v>2355</c:v>
                </c:pt>
                <c:pt idx="1415">
                  <c:v>2356</c:v>
                </c:pt>
                <c:pt idx="1416">
                  <c:v>2358</c:v>
                </c:pt>
                <c:pt idx="1417">
                  <c:v>2360</c:v>
                </c:pt>
                <c:pt idx="1418">
                  <c:v>2362</c:v>
                </c:pt>
                <c:pt idx="1419">
                  <c:v>2364</c:v>
                </c:pt>
                <c:pt idx="1420">
                  <c:v>2365</c:v>
                </c:pt>
                <c:pt idx="1421">
                  <c:v>2366</c:v>
                </c:pt>
                <c:pt idx="1422">
                  <c:v>2368</c:v>
                </c:pt>
                <c:pt idx="1423">
                  <c:v>2370</c:v>
                </c:pt>
                <c:pt idx="1424">
                  <c:v>2372</c:v>
                </c:pt>
                <c:pt idx="1425">
                  <c:v>2374</c:v>
                </c:pt>
                <c:pt idx="1426">
                  <c:v>2375</c:v>
                </c:pt>
                <c:pt idx="1427">
                  <c:v>2376</c:v>
                </c:pt>
                <c:pt idx="1428">
                  <c:v>2378</c:v>
                </c:pt>
                <c:pt idx="1429">
                  <c:v>2380</c:v>
                </c:pt>
                <c:pt idx="1430">
                  <c:v>2382</c:v>
                </c:pt>
                <c:pt idx="1431">
                  <c:v>2384</c:v>
                </c:pt>
                <c:pt idx="1432">
                  <c:v>2385</c:v>
                </c:pt>
                <c:pt idx="1433">
                  <c:v>2386</c:v>
                </c:pt>
                <c:pt idx="1434">
                  <c:v>2388</c:v>
                </c:pt>
                <c:pt idx="1435">
                  <c:v>2390</c:v>
                </c:pt>
                <c:pt idx="1436">
                  <c:v>2392</c:v>
                </c:pt>
                <c:pt idx="1437">
                  <c:v>2394</c:v>
                </c:pt>
                <c:pt idx="1438">
                  <c:v>2395</c:v>
                </c:pt>
                <c:pt idx="1439">
                  <c:v>2396</c:v>
                </c:pt>
                <c:pt idx="1440">
                  <c:v>2398</c:v>
                </c:pt>
                <c:pt idx="1441">
                  <c:v>2400</c:v>
                </c:pt>
                <c:pt idx="1442">
                  <c:v>2402</c:v>
                </c:pt>
                <c:pt idx="1443">
                  <c:v>2404</c:v>
                </c:pt>
                <c:pt idx="1444">
                  <c:v>2405</c:v>
                </c:pt>
                <c:pt idx="1445">
                  <c:v>2406</c:v>
                </c:pt>
                <c:pt idx="1446">
                  <c:v>2408</c:v>
                </c:pt>
                <c:pt idx="1447">
                  <c:v>2410</c:v>
                </c:pt>
                <c:pt idx="1448">
                  <c:v>2412</c:v>
                </c:pt>
                <c:pt idx="1449">
                  <c:v>2414</c:v>
                </c:pt>
                <c:pt idx="1450">
                  <c:v>2415</c:v>
                </c:pt>
                <c:pt idx="1451">
                  <c:v>2416</c:v>
                </c:pt>
                <c:pt idx="1452">
                  <c:v>2418</c:v>
                </c:pt>
                <c:pt idx="1453">
                  <c:v>2420</c:v>
                </c:pt>
                <c:pt idx="1454">
                  <c:v>2422</c:v>
                </c:pt>
                <c:pt idx="1455">
                  <c:v>2424</c:v>
                </c:pt>
                <c:pt idx="1456">
                  <c:v>2425</c:v>
                </c:pt>
                <c:pt idx="1457">
                  <c:v>2426</c:v>
                </c:pt>
                <c:pt idx="1458">
                  <c:v>2428</c:v>
                </c:pt>
                <c:pt idx="1459">
                  <c:v>2430</c:v>
                </c:pt>
                <c:pt idx="1460">
                  <c:v>2432</c:v>
                </c:pt>
                <c:pt idx="1461">
                  <c:v>2434</c:v>
                </c:pt>
                <c:pt idx="1462">
                  <c:v>2435</c:v>
                </c:pt>
                <c:pt idx="1463">
                  <c:v>2436</c:v>
                </c:pt>
                <c:pt idx="1464">
                  <c:v>2438</c:v>
                </c:pt>
                <c:pt idx="1465">
                  <c:v>2440</c:v>
                </c:pt>
                <c:pt idx="1466">
                  <c:v>2442</c:v>
                </c:pt>
                <c:pt idx="1467">
                  <c:v>2444</c:v>
                </c:pt>
                <c:pt idx="1468">
                  <c:v>2445</c:v>
                </c:pt>
                <c:pt idx="1469">
                  <c:v>2446</c:v>
                </c:pt>
                <c:pt idx="1470">
                  <c:v>2448</c:v>
                </c:pt>
                <c:pt idx="1471">
                  <c:v>2450</c:v>
                </c:pt>
                <c:pt idx="1472">
                  <c:v>2452</c:v>
                </c:pt>
                <c:pt idx="1473">
                  <c:v>2454</c:v>
                </c:pt>
                <c:pt idx="1474">
                  <c:v>2455</c:v>
                </c:pt>
                <c:pt idx="1475">
                  <c:v>2456</c:v>
                </c:pt>
                <c:pt idx="1476">
                  <c:v>2458</c:v>
                </c:pt>
                <c:pt idx="1477">
                  <c:v>2460</c:v>
                </c:pt>
                <c:pt idx="1478">
                  <c:v>2462</c:v>
                </c:pt>
                <c:pt idx="1479">
                  <c:v>2464</c:v>
                </c:pt>
                <c:pt idx="1480">
                  <c:v>2465</c:v>
                </c:pt>
                <c:pt idx="1481">
                  <c:v>2466</c:v>
                </c:pt>
                <c:pt idx="1482">
                  <c:v>2468</c:v>
                </c:pt>
                <c:pt idx="1483">
                  <c:v>2470</c:v>
                </c:pt>
                <c:pt idx="1484">
                  <c:v>2472</c:v>
                </c:pt>
                <c:pt idx="1485">
                  <c:v>2474</c:v>
                </c:pt>
                <c:pt idx="1486">
                  <c:v>2475</c:v>
                </c:pt>
                <c:pt idx="1487">
                  <c:v>2476</c:v>
                </c:pt>
                <c:pt idx="1488">
                  <c:v>2478</c:v>
                </c:pt>
                <c:pt idx="1489">
                  <c:v>2480</c:v>
                </c:pt>
                <c:pt idx="1490">
                  <c:v>2482</c:v>
                </c:pt>
                <c:pt idx="1491">
                  <c:v>2484</c:v>
                </c:pt>
                <c:pt idx="1492">
                  <c:v>2485</c:v>
                </c:pt>
                <c:pt idx="1493">
                  <c:v>2486</c:v>
                </c:pt>
                <c:pt idx="1494">
                  <c:v>2488</c:v>
                </c:pt>
                <c:pt idx="1495">
                  <c:v>2490</c:v>
                </c:pt>
                <c:pt idx="1496">
                  <c:v>2492</c:v>
                </c:pt>
                <c:pt idx="1497">
                  <c:v>2494</c:v>
                </c:pt>
                <c:pt idx="1498">
                  <c:v>2495</c:v>
                </c:pt>
                <c:pt idx="1499">
                  <c:v>2496</c:v>
                </c:pt>
                <c:pt idx="1500">
                  <c:v>2498</c:v>
                </c:pt>
                <c:pt idx="1501">
                  <c:v>2500</c:v>
                </c:pt>
                <c:pt idx="1502">
                  <c:v>2502</c:v>
                </c:pt>
                <c:pt idx="1503">
                  <c:v>2504</c:v>
                </c:pt>
                <c:pt idx="1504">
                  <c:v>2505</c:v>
                </c:pt>
                <c:pt idx="1505">
                  <c:v>2506</c:v>
                </c:pt>
                <c:pt idx="1506">
                  <c:v>2508</c:v>
                </c:pt>
                <c:pt idx="1507">
                  <c:v>2510</c:v>
                </c:pt>
                <c:pt idx="1508">
                  <c:v>2512</c:v>
                </c:pt>
                <c:pt idx="1509">
                  <c:v>2514</c:v>
                </c:pt>
                <c:pt idx="1510">
                  <c:v>2515</c:v>
                </c:pt>
                <c:pt idx="1511">
                  <c:v>2516</c:v>
                </c:pt>
                <c:pt idx="1512">
                  <c:v>2518</c:v>
                </c:pt>
                <c:pt idx="1513">
                  <c:v>2520</c:v>
                </c:pt>
                <c:pt idx="1514">
                  <c:v>2522</c:v>
                </c:pt>
                <c:pt idx="1515">
                  <c:v>2524</c:v>
                </c:pt>
                <c:pt idx="1516">
                  <c:v>2525</c:v>
                </c:pt>
                <c:pt idx="1517">
                  <c:v>2526</c:v>
                </c:pt>
                <c:pt idx="1518">
                  <c:v>2528</c:v>
                </c:pt>
                <c:pt idx="1519">
                  <c:v>2530</c:v>
                </c:pt>
                <c:pt idx="1520">
                  <c:v>2532</c:v>
                </c:pt>
                <c:pt idx="1521">
                  <c:v>2534</c:v>
                </c:pt>
                <c:pt idx="1522">
                  <c:v>2535</c:v>
                </c:pt>
                <c:pt idx="1523">
                  <c:v>2536</c:v>
                </c:pt>
                <c:pt idx="1524">
                  <c:v>2538</c:v>
                </c:pt>
                <c:pt idx="1525">
                  <c:v>2540</c:v>
                </c:pt>
                <c:pt idx="1526">
                  <c:v>2542</c:v>
                </c:pt>
                <c:pt idx="1527">
                  <c:v>2544</c:v>
                </c:pt>
                <c:pt idx="1528">
                  <c:v>2545</c:v>
                </c:pt>
                <c:pt idx="1529">
                  <c:v>2546</c:v>
                </c:pt>
                <c:pt idx="1530">
                  <c:v>2548</c:v>
                </c:pt>
                <c:pt idx="1531">
                  <c:v>2550</c:v>
                </c:pt>
                <c:pt idx="1532">
                  <c:v>2552</c:v>
                </c:pt>
                <c:pt idx="1533">
                  <c:v>2554</c:v>
                </c:pt>
                <c:pt idx="1534">
                  <c:v>2555</c:v>
                </c:pt>
                <c:pt idx="1535">
                  <c:v>2556</c:v>
                </c:pt>
                <c:pt idx="1536">
                  <c:v>2558</c:v>
                </c:pt>
                <c:pt idx="1537">
                  <c:v>2560</c:v>
                </c:pt>
                <c:pt idx="1538">
                  <c:v>2562</c:v>
                </c:pt>
                <c:pt idx="1539">
                  <c:v>2564</c:v>
                </c:pt>
                <c:pt idx="1540">
                  <c:v>2565</c:v>
                </c:pt>
                <c:pt idx="1541">
                  <c:v>2566</c:v>
                </c:pt>
                <c:pt idx="1542">
                  <c:v>2568</c:v>
                </c:pt>
                <c:pt idx="1543">
                  <c:v>2570</c:v>
                </c:pt>
                <c:pt idx="1544">
                  <c:v>2572</c:v>
                </c:pt>
                <c:pt idx="1545">
                  <c:v>2574</c:v>
                </c:pt>
                <c:pt idx="1546">
                  <c:v>2575</c:v>
                </c:pt>
                <c:pt idx="1547">
                  <c:v>2576</c:v>
                </c:pt>
                <c:pt idx="1548">
                  <c:v>2578</c:v>
                </c:pt>
                <c:pt idx="1549">
                  <c:v>2580</c:v>
                </c:pt>
                <c:pt idx="1550">
                  <c:v>2582</c:v>
                </c:pt>
                <c:pt idx="1551">
                  <c:v>2584</c:v>
                </c:pt>
                <c:pt idx="1552">
                  <c:v>2585</c:v>
                </c:pt>
                <c:pt idx="1553">
                  <c:v>2586</c:v>
                </c:pt>
                <c:pt idx="1554">
                  <c:v>2588</c:v>
                </c:pt>
                <c:pt idx="1555">
                  <c:v>2590</c:v>
                </c:pt>
                <c:pt idx="1556">
                  <c:v>2592</c:v>
                </c:pt>
                <c:pt idx="1557">
                  <c:v>2594</c:v>
                </c:pt>
                <c:pt idx="1558">
                  <c:v>2595</c:v>
                </c:pt>
                <c:pt idx="1559">
                  <c:v>2596</c:v>
                </c:pt>
                <c:pt idx="1560">
                  <c:v>2598</c:v>
                </c:pt>
                <c:pt idx="1561">
                  <c:v>2600</c:v>
                </c:pt>
                <c:pt idx="1562">
                  <c:v>2602</c:v>
                </c:pt>
                <c:pt idx="1563">
                  <c:v>2604</c:v>
                </c:pt>
                <c:pt idx="1564">
                  <c:v>2605</c:v>
                </c:pt>
                <c:pt idx="1565">
                  <c:v>2606</c:v>
                </c:pt>
                <c:pt idx="1566">
                  <c:v>2608</c:v>
                </c:pt>
                <c:pt idx="1567">
                  <c:v>2610</c:v>
                </c:pt>
                <c:pt idx="1568">
                  <c:v>2612</c:v>
                </c:pt>
                <c:pt idx="1569">
                  <c:v>2614</c:v>
                </c:pt>
                <c:pt idx="1570">
                  <c:v>2615</c:v>
                </c:pt>
                <c:pt idx="1571">
                  <c:v>2616</c:v>
                </c:pt>
                <c:pt idx="1572">
                  <c:v>2618</c:v>
                </c:pt>
                <c:pt idx="1573">
                  <c:v>2620</c:v>
                </c:pt>
                <c:pt idx="1574">
                  <c:v>2622</c:v>
                </c:pt>
                <c:pt idx="1575">
                  <c:v>2624</c:v>
                </c:pt>
                <c:pt idx="1576">
                  <c:v>2625</c:v>
                </c:pt>
                <c:pt idx="1577">
                  <c:v>2626</c:v>
                </c:pt>
                <c:pt idx="1578">
                  <c:v>2628</c:v>
                </c:pt>
                <c:pt idx="1579">
                  <c:v>2630</c:v>
                </c:pt>
                <c:pt idx="1580">
                  <c:v>2632</c:v>
                </c:pt>
                <c:pt idx="1581">
                  <c:v>2634</c:v>
                </c:pt>
                <c:pt idx="1582">
                  <c:v>2635</c:v>
                </c:pt>
                <c:pt idx="1583">
                  <c:v>2636</c:v>
                </c:pt>
                <c:pt idx="1584">
                  <c:v>2638</c:v>
                </c:pt>
                <c:pt idx="1585">
                  <c:v>2640</c:v>
                </c:pt>
                <c:pt idx="1586">
                  <c:v>2642</c:v>
                </c:pt>
                <c:pt idx="1587">
                  <c:v>2644</c:v>
                </c:pt>
                <c:pt idx="1588">
                  <c:v>2645</c:v>
                </c:pt>
                <c:pt idx="1589">
                  <c:v>2646</c:v>
                </c:pt>
                <c:pt idx="1590">
                  <c:v>2648</c:v>
                </c:pt>
                <c:pt idx="1591">
                  <c:v>2650</c:v>
                </c:pt>
                <c:pt idx="1592">
                  <c:v>2652</c:v>
                </c:pt>
                <c:pt idx="1593">
                  <c:v>2654</c:v>
                </c:pt>
                <c:pt idx="1594">
                  <c:v>2655</c:v>
                </c:pt>
                <c:pt idx="1595">
                  <c:v>2656</c:v>
                </c:pt>
                <c:pt idx="1596">
                  <c:v>2658</c:v>
                </c:pt>
                <c:pt idx="1597">
                  <c:v>2660</c:v>
                </c:pt>
                <c:pt idx="1598">
                  <c:v>2662</c:v>
                </c:pt>
                <c:pt idx="1599">
                  <c:v>2664</c:v>
                </c:pt>
                <c:pt idx="1600">
                  <c:v>2665</c:v>
                </c:pt>
                <c:pt idx="1601">
                  <c:v>2666</c:v>
                </c:pt>
                <c:pt idx="1602">
                  <c:v>2668</c:v>
                </c:pt>
                <c:pt idx="1603">
                  <c:v>2670</c:v>
                </c:pt>
                <c:pt idx="1604">
                  <c:v>2672</c:v>
                </c:pt>
                <c:pt idx="1605">
                  <c:v>2674</c:v>
                </c:pt>
                <c:pt idx="1606">
                  <c:v>2675</c:v>
                </c:pt>
                <c:pt idx="1607">
                  <c:v>2676</c:v>
                </c:pt>
                <c:pt idx="1608">
                  <c:v>2678</c:v>
                </c:pt>
                <c:pt idx="1609">
                  <c:v>2680</c:v>
                </c:pt>
                <c:pt idx="1610">
                  <c:v>2682</c:v>
                </c:pt>
                <c:pt idx="1611">
                  <c:v>2684</c:v>
                </c:pt>
                <c:pt idx="1612">
                  <c:v>2685</c:v>
                </c:pt>
                <c:pt idx="1613">
                  <c:v>2686</c:v>
                </c:pt>
                <c:pt idx="1614">
                  <c:v>2688</c:v>
                </c:pt>
                <c:pt idx="1615">
                  <c:v>2690</c:v>
                </c:pt>
                <c:pt idx="1616">
                  <c:v>2692</c:v>
                </c:pt>
                <c:pt idx="1617">
                  <c:v>2694</c:v>
                </c:pt>
                <c:pt idx="1618">
                  <c:v>2695</c:v>
                </c:pt>
                <c:pt idx="1619">
                  <c:v>2696</c:v>
                </c:pt>
                <c:pt idx="1620">
                  <c:v>2698</c:v>
                </c:pt>
                <c:pt idx="1621">
                  <c:v>2700</c:v>
                </c:pt>
                <c:pt idx="1622">
                  <c:v>2702</c:v>
                </c:pt>
                <c:pt idx="1623">
                  <c:v>2704</c:v>
                </c:pt>
                <c:pt idx="1624">
                  <c:v>2705</c:v>
                </c:pt>
                <c:pt idx="1625">
                  <c:v>2706</c:v>
                </c:pt>
                <c:pt idx="1626">
                  <c:v>2708</c:v>
                </c:pt>
                <c:pt idx="1627">
                  <c:v>2710</c:v>
                </c:pt>
                <c:pt idx="1628">
                  <c:v>2712</c:v>
                </c:pt>
                <c:pt idx="1629">
                  <c:v>2714</c:v>
                </c:pt>
                <c:pt idx="1630">
                  <c:v>2715</c:v>
                </c:pt>
                <c:pt idx="1631">
                  <c:v>2716</c:v>
                </c:pt>
                <c:pt idx="1632">
                  <c:v>2718</c:v>
                </c:pt>
                <c:pt idx="1633">
                  <c:v>2720</c:v>
                </c:pt>
                <c:pt idx="1634">
                  <c:v>2722</c:v>
                </c:pt>
                <c:pt idx="1635">
                  <c:v>2724</c:v>
                </c:pt>
                <c:pt idx="1636">
                  <c:v>2725</c:v>
                </c:pt>
                <c:pt idx="1637">
                  <c:v>2726</c:v>
                </c:pt>
                <c:pt idx="1638">
                  <c:v>2728</c:v>
                </c:pt>
                <c:pt idx="1639">
                  <c:v>2730</c:v>
                </c:pt>
                <c:pt idx="1640">
                  <c:v>2732</c:v>
                </c:pt>
                <c:pt idx="1641">
                  <c:v>2734</c:v>
                </c:pt>
                <c:pt idx="1642">
                  <c:v>2735</c:v>
                </c:pt>
                <c:pt idx="1643">
                  <c:v>2736</c:v>
                </c:pt>
                <c:pt idx="1644">
                  <c:v>2738</c:v>
                </c:pt>
                <c:pt idx="1645">
                  <c:v>2740</c:v>
                </c:pt>
                <c:pt idx="1646">
                  <c:v>2742</c:v>
                </c:pt>
                <c:pt idx="1647">
                  <c:v>2744</c:v>
                </c:pt>
                <c:pt idx="1648">
                  <c:v>2745</c:v>
                </c:pt>
                <c:pt idx="1649">
                  <c:v>2746</c:v>
                </c:pt>
                <c:pt idx="1650">
                  <c:v>2748</c:v>
                </c:pt>
                <c:pt idx="1651">
                  <c:v>2750</c:v>
                </c:pt>
                <c:pt idx="1652">
                  <c:v>2752</c:v>
                </c:pt>
                <c:pt idx="1653">
                  <c:v>2754</c:v>
                </c:pt>
                <c:pt idx="1654">
                  <c:v>2755</c:v>
                </c:pt>
                <c:pt idx="1655">
                  <c:v>2756</c:v>
                </c:pt>
                <c:pt idx="1656">
                  <c:v>2758</c:v>
                </c:pt>
                <c:pt idx="1657">
                  <c:v>2760</c:v>
                </c:pt>
                <c:pt idx="1658">
                  <c:v>2762</c:v>
                </c:pt>
                <c:pt idx="1659">
                  <c:v>2764</c:v>
                </c:pt>
                <c:pt idx="1660">
                  <c:v>2765</c:v>
                </c:pt>
                <c:pt idx="1661">
                  <c:v>2766</c:v>
                </c:pt>
                <c:pt idx="1662">
                  <c:v>2768</c:v>
                </c:pt>
                <c:pt idx="1663">
                  <c:v>2770</c:v>
                </c:pt>
                <c:pt idx="1664">
                  <c:v>2772</c:v>
                </c:pt>
                <c:pt idx="1665">
                  <c:v>2774</c:v>
                </c:pt>
                <c:pt idx="1666">
                  <c:v>2775</c:v>
                </c:pt>
                <c:pt idx="1667">
                  <c:v>2776</c:v>
                </c:pt>
                <c:pt idx="1668">
                  <c:v>2778</c:v>
                </c:pt>
                <c:pt idx="1669">
                  <c:v>2780</c:v>
                </c:pt>
                <c:pt idx="1670">
                  <c:v>2782</c:v>
                </c:pt>
                <c:pt idx="1671">
                  <c:v>2784</c:v>
                </c:pt>
                <c:pt idx="1672">
                  <c:v>2785</c:v>
                </c:pt>
                <c:pt idx="1673">
                  <c:v>2786</c:v>
                </c:pt>
                <c:pt idx="1674">
                  <c:v>2788</c:v>
                </c:pt>
                <c:pt idx="1675">
                  <c:v>2790</c:v>
                </c:pt>
                <c:pt idx="1676">
                  <c:v>2792</c:v>
                </c:pt>
                <c:pt idx="1677">
                  <c:v>2794</c:v>
                </c:pt>
                <c:pt idx="1678">
                  <c:v>2795</c:v>
                </c:pt>
                <c:pt idx="1679">
                  <c:v>2796</c:v>
                </c:pt>
                <c:pt idx="1680">
                  <c:v>2798</c:v>
                </c:pt>
                <c:pt idx="1681">
                  <c:v>2800</c:v>
                </c:pt>
                <c:pt idx="1682">
                  <c:v>2802</c:v>
                </c:pt>
                <c:pt idx="1683">
                  <c:v>2804</c:v>
                </c:pt>
                <c:pt idx="1684">
                  <c:v>2805</c:v>
                </c:pt>
                <c:pt idx="1685">
                  <c:v>2806</c:v>
                </c:pt>
                <c:pt idx="1686">
                  <c:v>2808</c:v>
                </c:pt>
                <c:pt idx="1687">
                  <c:v>2810</c:v>
                </c:pt>
                <c:pt idx="1688">
                  <c:v>2812</c:v>
                </c:pt>
                <c:pt idx="1689">
                  <c:v>2814</c:v>
                </c:pt>
                <c:pt idx="1690">
                  <c:v>2815</c:v>
                </c:pt>
                <c:pt idx="1691">
                  <c:v>2816</c:v>
                </c:pt>
                <c:pt idx="1692">
                  <c:v>2818</c:v>
                </c:pt>
                <c:pt idx="1693">
                  <c:v>2820</c:v>
                </c:pt>
                <c:pt idx="1694">
                  <c:v>2822</c:v>
                </c:pt>
                <c:pt idx="1695">
                  <c:v>2824</c:v>
                </c:pt>
                <c:pt idx="1696">
                  <c:v>2825</c:v>
                </c:pt>
                <c:pt idx="1697">
                  <c:v>2826</c:v>
                </c:pt>
                <c:pt idx="1698">
                  <c:v>2828</c:v>
                </c:pt>
                <c:pt idx="1699">
                  <c:v>2830</c:v>
                </c:pt>
                <c:pt idx="1700">
                  <c:v>2832</c:v>
                </c:pt>
                <c:pt idx="1701">
                  <c:v>2834</c:v>
                </c:pt>
                <c:pt idx="1702">
                  <c:v>2835</c:v>
                </c:pt>
                <c:pt idx="1703">
                  <c:v>2836</c:v>
                </c:pt>
                <c:pt idx="1704">
                  <c:v>2838</c:v>
                </c:pt>
                <c:pt idx="1705">
                  <c:v>2840</c:v>
                </c:pt>
                <c:pt idx="1706">
                  <c:v>2842</c:v>
                </c:pt>
                <c:pt idx="1707">
                  <c:v>2844</c:v>
                </c:pt>
                <c:pt idx="1708">
                  <c:v>2845</c:v>
                </c:pt>
                <c:pt idx="1709">
                  <c:v>2846</c:v>
                </c:pt>
                <c:pt idx="1710">
                  <c:v>2848</c:v>
                </c:pt>
                <c:pt idx="1711">
                  <c:v>2850</c:v>
                </c:pt>
                <c:pt idx="1712">
                  <c:v>2852</c:v>
                </c:pt>
                <c:pt idx="1713">
                  <c:v>2854</c:v>
                </c:pt>
                <c:pt idx="1714">
                  <c:v>2855</c:v>
                </c:pt>
                <c:pt idx="1715">
                  <c:v>2856</c:v>
                </c:pt>
                <c:pt idx="1716">
                  <c:v>2858</c:v>
                </c:pt>
                <c:pt idx="1717">
                  <c:v>2860</c:v>
                </c:pt>
                <c:pt idx="1718">
                  <c:v>2862</c:v>
                </c:pt>
                <c:pt idx="1719">
                  <c:v>2864</c:v>
                </c:pt>
                <c:pt idx="1720">
                  <c:v>2865</c:v>
                </c:pt>
                <c:pt idx="1721">
                  <c:v>2866</c:v>
                </c:pt>
                <c:pt idx="1722">
                  <c:v>2868</c:v>
                </c:pt>
                <c:pt idx="1723">
                  <c:v>2870</c:v>
                </c:pt>
                <c:pt idx="1724">
                  <c:v>2872</c:v>
                </c:pt>
                <c:pt idx="1725">
                  <c:v>2874</c:v>
                </c:pt>
                <c:pt idx="1726">
                  <c:v>2875</c:v>
                </c:pt>
                <c:pt idx="1727">
                  <c:v>2876</c:v>
                </c:pt>
                <c:pt idx="1728">
                  <c:v>2878</c:v>
                </c:pt>
                <c:pt idx="1729">
                  <c:v>2880</c:v>
                </c:pt>
                <c:pt idx="1730">
                  <c:v>2882</c:v>
                </c:pt>
                <c:pt idx="1731">
                  <c:v>2884</c:v>
                </c:pt>
                <c:pt idx="1732">
                  <c:v>2885</c:v>
                </c:pt>
                <c:pt idx="1733">
                  <c:v>2886</c:v>
                </c:pt>
                <c:pt idx="1734">
                  <c:v>2888</c:v>
                </c:pt>
                <c:pt idx="1735">
                  <c:v>2890</c:v>
                </c:pt>
                <c:pt idx="1736">
                  <c:v>2892</c:v>
                </c:pt>
                <c:pt idx="1737">
                  <c:v>2894</c:v>
                </c:pt>
                <c:pt idx="1738">
                  <c:v>2895</c:v>
                </c:pt>
                <c:pt idx="1739">
                  <c:v>2896</c:v>
                </c:pt>
                <c:pt idx="1740">
                  <c:v>2898</c:v>
                </c:pt>
                <c:pt idx="1741">
                  <c:v>2900</c:v>
                </c:pt>
                <c:pt idx="1742">
                  <c:v>2902</c:v>
                </c:pt>
                <c:pt idx="1743">
                  <c:v>2904</c:v>
                </c:pt>
                <c:pt idx="1744">
                  <c:v>2905</c:v>
                </c:pt>
                <c:pt idx="1745">
                  <c:v>2906</c:v>
                </c:pt>
                <c:pt idx="1746">
                  <c:v>2908</c:v>
                </c:pt>
                <c:pt idx="1747">
                  <c:v>2910</c:v>
                </c:pt>
                <c:pt idx="1748">
                  <c:v>2912</c:v>
                </c:pt>
                <c:pt idx="1749">
                  <c:v>2914</c:v>
                </c:pt>
                <c:pt idx="1750">
                  <c:v>2915</c:v>
                </c:pt>
                <c:pt idx="1751">
                  <c:v>2916</c:v>
                </c:pt>
                <c:pt idx="1752">
                  <c:v>2918</c:v>
                </c:pt>
                <c:pt idx="1753">
                  <c:v>2920</c:v>
                </c:pt>
                <c:pt idx="1754">
                  <c:v>2922</c:v>
                </c:pt>
                <c:pt idx="1755">
                  <c:v>2924</c:v>
                </c:pt>
                <c:pt idx="1756">
                  <c:v>2925</c:v>
                </c:pt>
                <c:pt idx="1757">
                  <c:v>2926</c:v>
                </c:pt>
                <c:pt idx="1758">
                  <c:v>2928</c:v>
                </c:pt>
                <c:pt idx="1759">
                  <c:v>2930</c:v>
                </c:pt>
                <c:pt idx="1760">
                  <c:v>2932</c:v>
                </c:pt>
                <c:pt idx="1761">
                  <c:v>2934</c:v>
                </c:pt>
                <c:pt idx="1762">
                  <c:v>2935</c:v>
                </c:pt>
                <c:pt idx="1763">
                  <c:v>2936</c:v>
                </c:pt>
                <c:pt idx="1764">
                  <c:v>2938</c:v>
                </c:pt>
                <c:pt idx="1765">
                  <c:v>2940</c:v>
                </c:pt>
                <c:pt idx="1766">
                  <c:v>2942</c:v>
                </c:pt>
                <c:pt idx="1767">
                  <c:v>2944</c:v>
                </c:pt>
                <c:pt idx="1768">
                  <c:v>2945</c:v>
                </c:pt>
                <c:pt idx="1769">
                  <c:v>2946</c:v>
                </c:pt>
                <c:pt idx="1770">
                  <c:v>2948</c:v>
                </c:pt>
                <c:pt idx="1771">
                  <c:v>2950</c:v>
                </c:pt>
                <c:pt idx="1772">
                  <c:v>2952</c:v>
                </c:pt>
                <c:pt idx="1773">
                  <c:v>2954</c:v>
                </c:pt>
                <c:pt idx="1774">
                  <c:v>2955</c:v>
                </c:pt>
                <c:pt idx="1775">
                  <c:v>2956</c:v>
                </c:pt>
                <c:pt idx="1776">
                  <c:v>2958</c:v>
                </c:pt>
                <c:pt idx="1777">
                  <c:v>2960</c:v>
                </c:pt>
                <c:pt idx="1778">
                  <c:v>2962</c:v>
                </c:pt>
                <c:pt idx="1779">
                  <c:v>2964</c:v>
                </c:pt>
                <c:pt idx="1780">
                  <c:v>2965</c:v>
                </c:pt>
                <c:pt idx="1781">
                  <c:v>2966</c:v>
                </c:pt>
                <c:pt idx="1782">
                  <c:v>2968</c:v>
                </c:pt>
                <c:pt idx="1783">
                  <c:v>2970</c:v>
                </c:pt>
                <c:pt idx="1784">
                  <c:v>2972</c:v>
                </c:pt>
                <c:pt idx="1785">
                  <c:v>2974</c:v>
                </c:pt>
                <c:pt idx="1786">
                  <c:v>2975</c:v>
                </c:pt>
                <c:pt idx="1787">
                  <c:v>2976</c:v>
                </c:pt>
                <c:pt idx="1788">
                  <c:v>2978</c:v>
                </c:pt>
                <c:pt idx="1789">
                  <c:v>2980</c:v>
                </c:pt>
                <c:pt idx="1790">
                  <c:v>2982</c:v>
                </c:pt>
                <c:pt idx="1791">
                  <c:v>2984</c:v>
                </c:pt>
                <c:pt idx="1792">
                  <c:v>2985</c:v>
                </c:pt>
                <c:pt idx="1793">
                  <c:v>2986</c:v>
                </c:pt>
                <c:pt idx="1794">
                  <c:v>2988</c:v>
                </c:pt>
                <c:pt idx="1795">
                  <c:v>2990</c:v>
                </c:pt>
                <c:pt idx="1796">
                  <c:v>2992</c:v>
                </c:pt>
                <c:pt idx="1797">
                  <c:v>2994</c:v>
                </c:pt>
                <c:pt idx="1798">
                  <c:v>2995</c:v>
                </c:pt>
                <c:pt idx="1799">
                  <c:v>2996</c:v>
                </c:pt>
                <c:pt idx="1800">
                  <c:v>2998</c:v>
                </c:pt>
                <c:pt idx="1801">
                  <c:v>3000</c:v>
                </c:pt>
                <c:pt idx="1802">
                  <c:v>3002</c:v>
                </c:pt>
                <c:pt idx="1803">
                  <c:v>3004</c:v>
                </c:pt>
                <c:pt idx="1804">
                  <c:v>3005</c:v>
                </c:pt>
                <c:pt idx="1805">
                  <c:v>3006</c:v>
                </c:pt>
                <c:pt idx="1806">
                  <c:v>3008</c:v>
                </c:pt>
                <c:pt idx="1807">
                  <c:v>3010</c:v>
                </c:pt>
                <c:pt idx="1808">
                  <c:v>3012</c:v>
                </c:pt>
                <c:pt idx="1809">
                  <c:v>3014</c:v>
                </c:pt>
                <c:pt idx="1810">
                  <c:v>3015</c:v>
                </c:pt>
                <c:pt idx="1811">
                  <c:v>3016</c:v>
                </c:pt>
                <c:pt idx="1812">
                  <c:v>3018</c:v>
                </c:pt>
                <c:pt idx="1813">
                  <c:v>3020</c:v>
                </c:pt>
                <c:pt idx="1814">
                  <c:v>3022</c:v>
                </c:pt>
                <c:pt idx="1815">
                  <c:v>3024</c:v>
                </c:pt>
                <c:pt idx="1816">
                  <c:v>3025</c:v>
                </c:pt>
                <c:pt idx="1817">
                  <c:v>3026</c:v>
                </c:pt>
                <c:pt idx="1818">
                  <c:v>3028</c:v>
                </c:pt>
                <c:pt idx="1819">
                  <c:v>3030</c:v>
                </c:pt>
                <c:pt idx="1820">
                  <c:v>3032</c:v>
                </c:pt>
                <c:pt idx="1821">
                  <c:v>3034</c:v>
                </c:pt>
                <c:pt idx="1822">
                  <c:v>3035</c:v>
                </c:pt>
                <c:pt idx="1823">
                  <c:v>3036</c:v>
                </c:pt>
                <c:pt idx="1824">
                  <c:v>3038</c:v>
                </c:pt>
                <c:pt idx="1825">
                  <c:v>3040</c:v>
                </c:pt>
                <c:pt idx="1826">
                  <c:v>3042</c:v>
                </c:pt>
                <c:pt idx="1827">
                  <c:v>3044</c:v>
                </c:pt>
                <c:pt idx="1828">
                  <c:v>3045</c:v>
                </c:pt>
                <c:pt idx="1829">
                  <c:v>3046</c:v>
                </c:pt>
                <c:pt idx="1830">
                  <c:v>3048</c:v>
                </c:pt>
                <c:pt idx="1831">
                  <c:v>3050</c:v>
                </c:pt>
                <c:pt idx="1832">
                  <c:v>3052</c:v>
                </c:pt>
                <c:pt idx="1833">
                  <c:v>3054</c:v>
                </c:pt>
                <c:pt idx="1834">
                  <c:v>3055</c:v>
                </c:pt>
                <c:pt idx="1835">
                  <c:v>3056</c:v>
                </c:pt>
                <c:pt idx="1836">
                  <c:v>3058</c:v>
                </c:pt>
                <c:pt idx="1837">
                  <c:v>3060</c:v>
                </c:pt>
                <c:pt idx="1838">
                  <c:v>3062</c:v>
                </c:pt>
                <c:pt idx="1839">
                  <c:v>3064</c:v>
                </c:pt>
                <c:pt idx="1840">
                  <c:v>3065</c:v>
                </c:pt>
                <c:pt idx="1841">
                  <c:v>3066</c:v>
                </c:pt>
                <c:pt idx="1842">
                  <c:v>3068</c:v>
                </c:pt>
                <c:pt idx="1843">
                  <c:v>3070</c:v>
                </c:pt>
                <c:pt idx="1844">
                  <c:v>3072</c:v>
                </c:pt>
                <c:pt idx="1845">
                  <c:v>3074</c:v>
                </c:pt>
                <c:pt idx="1846">
                  <c:v>3075</c:v>
                </c:pt>
                <c:pt idx="1847">
                  <c:v>3076</c:v>
                </c:pt>
                <c:pt idx="1848">
                  <c:v>3078</c:v>
                </c:pt>
                <c:pt idx="1849">
                  <c:v>3080</c:v>
                </c:pt>
                <c:pt idx="1850">
                  <c:v>3082</c:v>
                </c:pt>
                <c:pt idx="1851">
                  <c:v>3084</c:v>
                </c:pt>
                <c:pt idx="1852">
                  <c:v>3085</c:v>
                </c:pt>
                <c:pt idx="1853">
                  <c:v>3086</c:v>
                </c:pt>
                <c:pt idx="1854">
                  <c:v>3088</c:v>
                </c:pt>
                <c:pt idx="1855">
                  <c:v>3090</c:v>
                </c:pt>
                <c:pt idx="1856">
                  <c:v>3092</c:v>
                </c:pt>
                <c:pt idx="1857">
                  <c:v>3094</c:v>
                </c:pt>
                <c:pt idx="1858">
                  <c:v>3095</c:v>
                </c:pt>
                <c:pt idx="1859">
                  <c:v>3096</c:v>
                </c:pt>
                <c:pt idx="1860">
                  <c:v>3098</c:v>
                </c:pt>
                <c:pt idx="1861">
                  <c:v>3100</c:v>
                </c:pt>
                <c:pt idx="1862">
                  <c:v>3102</c:v>
                </c:pt>
                <c:pt idx="1863">
                  <c:v>3104</c:v>
                </c:pt>
                <c:pt idx="1864">
                  <c:v>3105</c:v>
                </c:pt>
                <c:pt idx="1865">
                  <c:v>3106</c:v>
                </c:pt>
                <c:pt idx="1866">
                  <c:v>3108</c:v>
                </c:pt>
                <c:pt idx="1867">
                  <c:v>3110</c:v>
                </c:pt>
                <c:pt idx="1868">
                  <c:v>3112</c:v>
                </c:pt>
                <c:pt idx="1869">
                  <c:v>3114</c:v>
                </c:pt>
                <c:pt idx="1870">
                  <c:v>3115</c:v>
                </c:pt>
                <c:pt idx="1871">
                  <c:v>3116</c:v>
                </c:pt>
                <c:pt idx="1872">
                  <c:v>3118</c:v>
                </c:pt>
                <c:pt idx="1873">
                  <c:v>3120</c:v>
                </c:pt>
                <c:pt idx="1874">
                  <c:v>3122</c:v>
                </c:pt>
                <c:pt idx="1875">
                  <c:v>3124</c:v>
                </c:pt>
                <c:pt idx="1876">
                  <c:v>3125</c:v>
                </c:pt>
                <c:pt idx="1877">
                  <c:v>3126</c:v>
                </c:pt>
                <c:pt idx="1878">
                  <c:v>3128</c:v>
                </c:pt>
                <c:pt idx="1879">
                  <c:v>3130</c:v>
                </c:pt>
                <c:pt idx="1880">
                  <c:v>3132</c:v>
                </c:pt>
                <c:pt idx="1881">
                  <c:v>3134</c:v>
                </c:pt>
                <c:pt idx="1882">
                  <c:v>3135</c:v>
                </c:pt>
                <c:pt idx="1883">
                  <c:v>3136</c:v>
                </c:pt>
                <c:pt idx="1884">
                  <c:v>3138</c:v>
                </c:pt>
                <c:pt idx="1885">
                  <c:v>3140</c:v>
                </c:pt>
                <c:pt idx="1886">
                  <c:v>3142</c:v>
                </c:pt>
                <c:pt idx="1887">
                  <c:v>3144</c:v>
                </c:pt>
                <c:pt idx="1888">
                  <c:v>3145</c:v>
                </c:pt>
                <c:pt idx="1889">
                  <c:v>3146</c:v>
                </c:pt>
                <c:pt idx="1890">
                  <c:v>3148</c:v>
                </c:pt>
                <c:pt idx="1891">
                  <c:v>3150</c:v>
                </c:pt>
                <c:pt idx="1892">
                  <c:v>3152</c:v>
                </c:pt>
                <c:pt idx="1893">
                  <c:v>3154</c:v>
                </c:pt>
                <c:pt idx="1894">
                  <c:v>3155</c:v>
                </c:pt>
                <c:pt idx="1895">
                  <c:v>3156</c:v>
                </c:pt>
                <c:pt idx="1896">
                  <c:v>3158</c:v>
                </c:pt>
                <c:pt idx="1897">
                  <c:v>3160</c:v>
                </c:pt>
                <c:pt idx="1898">
                  <c:v>3162</c:v>
                </c:pt>
                <c:pt idx="1899">
                  <c:v>3164</c:v>
                </c:pt>
                <c:pt idx="1900">
                  <c:v>3165</c:v>
                </c:pt>
                <c:pt idx="1901">
                  <c:v>3166</c:v>
                </c:pt>
                <c:pt idx="1902">
                  <c:v>3168</c:v>
                </c:pt>
                <c:pt idx="1903">
                  <c:v>3170</c:v>
                </c:pt>
                <c:pt idx="1904">
                  <c:v>3172</c:v>
                </c:pt>
                <c:pt idx="1905">
                  <c:v>3174</c:v>
                </c:pt>
                <c:pt idx="1906">
                  <c:v>3175</c:v>
                </c:pt>
                <c:pt idx="1907">
                  <c:v>3176</c:v>
                </c:pt>
                <c:pt idx="1908">
                  <c:v>3178</c:v>
                </c:pt>
                <c:pt idx="1909">
                  <c:v>3180</c:v>
                </c:pt>
                <c:pt idx="1910">
                  <c:v>3182</c:v>
                </c:pt>
                <c:pt idx="1911">
                  <c:v>3184</c:v>
                </c:pt>
                <c:pt idx="1912">
                  <c:v>3185</c:v>
                </c:pt>
                <c:pt idx="1913">
                  <c:v>3186</c:v>
                </c:pt>
                <c:pt idx="1914">
                  <c:v>3188</c:v>
                </c:pt>
                <c:pt idx="1915">
                  <c:v>3190</c:v>
                </c:pt>
                <c:pt idx="1916">
                  <c:v>3192</c:v>
                </c:pt>
                <c:pt idx="1917">
                  <c:v>3194</c:v>
                </c:pt>
                <c:pt idx="1918">
                  <c:v>3195</c:v>
                </c:pt>
                <c:pt idx="1919">
                  <c:v>3196</c:v>
                </c:pt>
                <c:pt idx="1920">
                  <c:v>3198</c:v>
                </c:pt>
                <c:pt idx="1921">
                  <c:v>3200</c:v>
                </c:pt>
                <c:pt idx="1922">
                  <c:v>3202</c:v>
                </c:pt>
                <c:pt idx="1923">
                  <c:v>3204</c:v>
                </c:pt>
                <c:pt idx="1924">
                  <c:v>3205</c:v>
                </c:pt>
                <c:pt idx="1925">
                  <c:v>3206</c:v>
                </c:pt>
                <c:pt idx="1926">
                  <c:v>3208</c:v>
                </c:pt>
                <c:pt idx="1927">
                  <c:v>3210</c:v>
                </c:pt>
                <c:pt idx="1928">
                  <c:v>3212</c:v>
                </c:pt>
                <c:pt idx="1929">
                  <c:v>3214</c:v>
                </c:pt>
                <c:pt idx="1930">
                  <c:v>3215</c:v>
                </c:pt>
                <c:pt idx="1931">
                  <c:v>3216</c:v>
                </c:pt>
                <c:pt idx="1932">
                  <c:v>3218</c:v>
                </c:pt>
                <c:pt idx="1933">
                  <c:v>3220</c:v>
                </c:pt>
                <c:pt idx="1934">
                  <c:v>3222</c:v>
                </c:pt>
                <c:pt idx="1935">
                  <c:v>3224</c:v>
                </c:pt>
                <c:pt idx="1936">
                  <c:v>3225</c:v>
                </c:pt>
                <c:pt idx="1937">
                  <c:v>3226</c:v>
                </c:pt>
                <c:pt idx="1938">
                  <c:v>3228</c:v>
                </c:pt>
                <c:pt idx="1939">
                  <c:v>3230</c:v>
                </c:pt>
                <c:pt idx="1940">
                  <c:v>3232</c:v>
                </c:pt>
                <c:pt idx="1941">
                  <c:v>3234</c:v>
                </c:pt>
                <c:pt idx="1942">
                  <c:v>3235</c:v>
                </c:pt>
                <c:pt idx="1943">
                  <c:v>3236</c:v>
                </c:pt>
                <c:pt idx="1944">
                  <c:v>3238</c:v>
                </c:pt>
                <c:pt idx="1945">
                  <c:v>3240</c:v>
                </c:pt>
                <c:pt idx="1946">
                  <c:v>3242</c:v>
                </c:pt>
                <c:pt idx="1947">
                  <c:v>3244</c:v>
                </c:pt>
                <c:pt idx="1948">
                  <c:v>3245</c:v>
                </c:pt>
                <c:pt idx="1949">
                  <c:v>3246</c:v>
                </c:pt>
                <c:pt idx="1950">
                  <c:v>3248</c:v>
                </c:pt>
                <c:pt idx="1951">
                  <c:v>3250</c:v>
                </c:pt>
                <c:pt idx="1952">
                  <c:v>3252</c:v>
                </c:pt>
                <c:pt idx="1953">
                  <c:v>3254</c:v>
                </c:pt>
                <c:pt idx="1954">
                  <c:v>3255</c:v>
                </c:pt>
                <c:pt idx="1955">
                  <c:v>3256</c:v>
                </c:pt>
                <c:pt idx="1956">
                  <c:v>3258</c:v>
                </c:pt>
                <c:pt idx="1957">
                  <c:v>3260</c:v>
                </c:pt>
                <c:pt idx="1958">
                  <c:v>3262</c:v>
                </c:pt>
                <c:pt idx="1959">
                  <c:v>3264</c:v>
                </c:pt>
                <c:pt idx="1960">
                  <c:v>3265</c:v>
                </c:pt>
                <c:pt idx="1961">
                  <c:v>3266</c:v>
                </c:pt>
                <c:pt idx="1962">
                  <c:v>3268</c:v>
                </c:pt>
                <c:pt idx="1963">
                  <c:v>3270</c:v>
                </c:pt>
                <c:pt idx="1964">
                  <c:v>3272</c:v>
                </c:pt>
                <c:pt idx="1965">
                  <c:v>3274</c:v>
                </c:pt>
                <c:pt idx="1966">
                  <c:v>3275</c:v>
                </c:pt>
                <c:pt idx="1967">
                  <c:v>3276</c:v>
                </c:pt>
                <c:pt idx="1968">
                  <c:v>3278</c:v>
                </c:pt>
                <c:pt idx="1969">
                  <c:v>3280</c:v>
                </c:pt>
                <c:pt idx="1970">
                  <c:v>3282</c:v>
                </c:pt>
                <c:pt idx="1971">
                  <c:v>3284</c:v>
                </c:pt>
                <c:pt idx="1972">
                  <c:v>3285</c:v>
                </c:pt>
                <c:pt idx="1973">
                  <c:v>3286</c:v>
                </c:pt>
                <c:pt idx="1974">
                  <c:v>3288</c:v>
                </c:pt>
                <c:pt idx="1975">
                  <c:v>3290</c:v>
                </c:pt>
                <c:pt idx="1976">
                  <c:v>3292</c:v>
                </c:pt>
                <c:pt idx="1977">
                  <c:v>3294</c:v>
                </c:pt>
                <c:pt idx="1978">
                  <c:v>3295</c:v>
                </c:pt>
                <c:pt idx="1979">
                  <c:v>3296</c:v>
                </c:pt>
                <c:pt idx="1980">
                  <c:v>3298</c:v>
                </c:pt>
                <c:pt idx="1981">
                  <c:v>3300</c:v>
                </c:pt>
                <c:pt idx="1982">
                  <c:v>3302</c:v>
                </c:pt>
                <c:pt idx="1983">
                  <c:v>3304</c:v>
                </c:pt>
                <c:pt idx="1984">
                  <c:v>3305</c:v>
                </c:pt>
                <c:pt idx="1985">
                  <c:v>3306</c:v>
                </c:pt>
                <c:pt idx="1986">
                  <c:v>3308</c:v>
                </c:pt>
                <c:pt idx="1987">
                  <c:v>3310</c:v>
                </c:pt>
                <c:pt idx="1988">
                  <c:v>3312</c:v>
                </c:pt>
                <c:pt idx="1989">
                  <c:v>3314</c:v>
                </c:pt>
                <c:pt idx="1990">
                  <c:v>3315</c:v>
                </c:pt>
                <c:pt idx="1991">
                  <c:v>3316</c:v>
                </c:pt>
                <c:pt idx="1992">
                  <c:v>3318</c:v>
                </c:pt>
                <c:pt idx="1993">
                  <c:v>3320</c:v>
                </c:pt>
                <c:pt idx="1994">
                  <c:v>3322</c:v>
                </c:pt>
                <c:pt idx="1995">
                  <c:v>3324</c:v>
                </c:pt>
                <c:pt idx="1996">
                  <c:v>3325</c:v>
                </c:pt>
                <c:pt idx="1997">
                  <c:v>3326</c:v>
                </c:pt>
                <c:pt idx="1998">
                  <c:v>3328</c:v>
                </c:pt>
                <c:pt idx="1999">
                  <c:v>3330</c:v>
                </c:pt>
                <c:pt idx="2000">
                  <c:v>3332</c:v>
                </c:pt>
                <c:pt idx="2001">
                  <c:v>3334</c:v>
                </c:pt>
                <c:pt idx="2002">
                  <c:v>3335</c:v>
                </c:pt>
                <c:pt idx="2003">
                  <c:v>3336</c:v>
                </c:pt>
                <c:pt idx="2004">
                  <c:v>3338</c:v>
                </c:pt>
                <c:pt idx="2005">
                  <c:v>3340</c:v>
                </c:pt>
                <c:pt idx="2006">
                  <c:v>3342</c:v>
                </c:pt>
                <c:pt idx="2007">
                  <c:v>3344</c:v>
                </c:pt>
                <c:pt idx="2008">
                  <c:v>3345</c:v>
                </c:pt>
                <c:pt idx="2009">
                  <c:v>3346</c:v>
                </c:pt>
                <c:pt idx="2010">
                  <c:v>3348</c:v>
                </c:pt>
                <c:pt idx="2011">
                  <c:v>3350</c:v>
                </c:pt>
                <c:pt idx="2012">
                  <c:v>3352</c:v>
                </c:pt>
                <c:pt idx="2013">
                  <c:v>3354</c:v>
                </c:pt>
                <c:pt idx="2014">
                  <c:v>3355</c:v>
                </c:pt>
                <c:pt idx="2015">
                  <c:v>3356</c:v>
                </c:pt>
                <c:pt idx="2016">
                  <c:v>3358</c:v>
                </c:pt>
                <c:pt idx="2017">
                  <c:v>3360</c:v>
                </c:pt>
                <c:pt idx="2018">
                  <c:v>3362</c:v>
                </c:pt>
                <c:pt idx="2019">
                  <c:v>3364</c:v>
                </c:pt>
                <c:pt idx="2020">
                  <c:v>3365</c:v>
                </c:pt>
                <c:pt idx="2021">
                  <c:v>3366</c:v>
                </c:pt>
                <c:pt idx="2022">
                  <c:v>3368</c:v>
                </c:pt>
                <c:pt idx="2023">
                  <c:v>3370</c:v>
                </c:pt>
                <c:pt idx="2024">
                  <c:v>3372</c:v>
                </c:pt>
                <c:pt idx="2025">
                  <c:v>3374</c:v>
                </c:pt>
                <c:pt idx="2026">
                  <c:v>3375</c:v>
                </c:pt>
                <c:pt idx="2027">
                  <c:v>3376</c:v>
                </c:pt>
                <c:pt idx="2028">
                  <c:v>3378</c:v>
                </c:pt>
                <c:pt idx="2029">
                  <c:v>3380</c:v>
                </c:pt>
                <c:pt idx="2030">
                  <c:v>3382</c:v>
                </c:pt>
                <c:pt idx="2031">
                  <c:v>3384</c:v>
                </c:pt>
                <c:pt idx="2032">
                  <c:v>3385</c:v>
                </c:pt>
                <c:pt idx="2033">
                  <c:v>3386</c:v>
                </c:pt>
                <c:pt idx="2034">
                  <c:v>3388</c:v>
                </c:pt>
                <c:pt idx="2035">
                  <c:v>3390</c:v>
                </c:pt>
                <c:pt idx="2036">
                  <c:v>3392</c:v>
                </c:pt>
                <c:pt idx="2037">
                  <c:v>3394</c:v>
                </c:pt>
                <c:pt idx="2038">
                  <c:v>3395</c:v>
                </c:pt>
                <c:pt idx="2039">
                  <c:v>3396</c:v>
                </c:pt>
                <c:pt idx="2040">
                  <c:v>3398</c:v>
                </c:pt>
                <c:pt idx="2041">
                  <c:v>3400</c:v>
                </c:pt>
                <c:pt idx="2042">
                  <c:v>3402</c:v>
                </c:pt>
                <c:pt idx="2043">
                  <c:v>3404</c:v>
                </c:pt>
                <c:pt idx="2044">
                  <c:v>3405</c:v>
                </c:pt>
                <c:pt idx="2045">
                  <c:v>3406</c:v>
                </c:pt>
                <c:pt idx="2046">
                  <c:v>3408</c:v>
                </c:pt>
                <c:pt idx="2047">
                  <c:v>3410</c:v>
                </c:pt>
                <c:pt idx="2048">
                  <c:v>3412</c:v>
                </c:pt>
                <c:pt idx="2049">
                  <c:v>3414</c:v>
                </c:pt>
                <c:pt idx="2050">
                  <c:v>3415</c:v>
                </c:pt>
                <c:pt idx="2051">
                  <c:v>3416</c:v>
                </c:pt>
                <c:pt idx="2052">
                  <c:v>3418</c:v>
                </c:pt>
                <c:pt idx="2053">
                  <c:v>3420</c:v>
                </c:pt>
                <c:pt idx="2054">
                  <c:v>3422</c:v>
                </c:pt>
                <c:pt idx="2055">
                  <c:v>3424</c:v>
                </c:pt>
                <c:pt idx="2056">
                  <c:v>3425</c:v>
                </c:pt>
                <c:pt idx="2057">
                  <c:v>3426</c:v>
                </c:pt>
                <c:pt idx="2058">
                  <c:v>3428</c:v>
                </c:pt>
                <c:pt idx="2059">
                  <c:v>3430</c:v>
                </c:pt>
                <c:pt idx="2060">
                  <c:v>3432</c:v>
                </c:pt>
                <c:pt idx="2061">
                  <c:v>3434</c:v>
                </c:pt>
                <c:pt idx="2062">
                  <c:v>3435</c:v>
                </c:pt>
                <c:pt idx="2063">
                  <c:v>3436</c:v>
                </c:pt>
                <c:pt idx="2064">
                  <c:v>3438</c:v>
                </c:pt>
                <c:pt idx="2065">
                  <c:v>3440</c:v>
                </c:pt>
                <c:pt idx="2066">
                  <c:v>3442</c:v>
                </c:pt>
                <c:pt idx="2067">
                  <c:v>3444</c:v>
                </c:pt>
                <c:pt idx="2068">
                  <c:v>3445</c:v>
                </c:pt>
                <c:pt idx="2069">
                  <c:v>3446</c:v>
                </c:pt>
                <c:pt idx="2070">
                  <c:v>3448</c:v>
                </c:pt>
                <c:pt idx="2071">
                  <c:v>3450</c:v>
                </c:pt>
                <c:pt idx="2072">
                  <c:v>3452</c:v>
                </c:pt>
                <c:pt idx="2073">
                  <c:v>3454</c:v>
                </c:pt>
                <c:pt idx="2074">
                  <c:v>3455</c:v>
                </c:pt>
                <c:pt idx="2075">
                  <c:v>3456</c:v>
                </c:pt>
                <c:pt idx="2076">
                  <c:v>3458</c:v>
                </c:pt>
                <c:pt idx="2077">
                  <c:v>3460</c:v>
                </c:pt>
                <c:pt idx="2078">
                  <c:v>3462</c:v>
                </c:pt>
                <c:pt idx="2079">
                  <c:v>3464</c:v>
                </c:pt>
                <c:pt idx="2080">
                  <c:v>3465</c:v>
                </c:pt>
                <c:pt idx="2081">
                  <c:v>3466</c:v>
                </c:pt>
                <c:pt idx="2082">
                  <c:v>3468</c:v>
                </c:pt>
                <c:pt idx="2083">
                  <c:v>3470</c:v>
                </c:pt>
                <c:pt idx="2084">
                  <c:v>3472</c:v>
                </c:pt>
                <c:pt idx="2085">
                  <c:v>3474</c:v>
                </c:pt>
                <c:pt idx="2086">
                  <c:v>3475</c:v>
                </c:pt>
                <c:pt idx="2087">
                  <c:v>3476</c:v>
                </c:pt>
                <c:pt idx="2088">
                  <c:v>3478</c:v>
                </c:pt>
                <c:pt idx="2089">
                  <c:v>3480</c:v>
                </c:pt>
                <c:pt idx="2090">
                  <c:v>3482</c:v>
                </c:pt>
                <c:pt idx="2091">
                  <c:v>3484</c:v>
                </c:pt>
                <c:pt idx="2092">
                  <c:v>3485</c:v>
                </c:pt>
                <c:pt idx="2093">
                  <c:v>3486</c:v>
                </c:pt>
                <c:pt idx="2094">
                  <c:v>3488</c:v>
                </c:pt>
                <c:pt idx="2095">
                  <c:v>3490</c:v>
                </c:pt>
                <c:pt idx="2096">
                  <c:v>3492</c:v>
                </c:pt>
                <c:pt idx="2097">
                  <c:v>3494</c:v>
                </c:pt>
                <c:pt idx="2098">
                  <c:v>3495</c:v>
                </c:pt>
                <c:pt idx="2099">
                  <c:v>3496</c:v>
                </c:pt>
                <c:pt idx="2100">
                  <c:v>3498</c:v>
                </c:pt>
                <c:pt idx="2101">
                  <c:v>3500</c:v>
                </c:pt>
                <c:pt idx="2102">
                  <c:v>3502</c:v>
                </c:pt>
                <c:pt idx="2103">
                  <c:v>3504</c:v>
                </c:pt>
                <c:pt idx="2104">
                  <c:v>3505</c:v>
                </c:pt>
                <c:pt idx="2105">
                  <c:v>3506</c:v>
                </c:pt>
                <c:pt idx="2106">
                  <c:v>3508</c:v>
                </c:pt>
                <c:pt idx="2107">
                  <c:v>3510</c:v>
                </c:pt>
                <c:pt idx="2108">
                  <c:v>3512</c:v>
                </c:pt>
                <c:pt idx="2109">
                  <c:v>3514</c:v>
                </c:pt>
                <c:pt idx="2110">
                  <c:v>3515</c:v>
                </c:pt>
                <c:pt idx="2111">
                  <c:v>3516</c:v>
                </c:pt>
                <c:pt idx="2112">
                  <c:v>3518</c:v>
                </c:pt>
                <c:pt idx="2113">
                  <c:v>3520</c:v>
                </c:pt>
                <c:pt idx="2114">
                  <c:v>3522</c:v>
                </c:pt>
                <c:pt idx="2115">
                  <c:v>3524</c:v>
                </c:pt>
                <c:pt idx="2116">
                  <c:v>3525</c:v>
                </c:pt>
                <c:pt idx="2117">
                  <c:v>3526</c:v>
                </c:pt>
                <c:pt idx="2118">
                  <c:v>3528</c:v>
                </c:pt>
                <c:pt idx="2119">
                  <c:v>3530</c:v>
                </c:pt>
                <c:pt idx="2120">
                  <c:v>3532</c:v>
                </c:pt>
                <c:pt idx="2121">
                  <c:v>3534</c:v>
                </c:pt>
                <c:pt idx="2122">
                  <c:v>3535</c:v>
                </c:pt>
                <c:pt idx="2123">
                  <c:v>3536</c:v>
                </c:pt>
                <c:pt idx="2124">
                  <c:v>3538</c:v>
                </c:pt>
                <c:pt idx="2125">
                  <c:v>3540</c:v>
                </c:pt>
                <c:pt idx="2126">
                  <c:v>3542</c:v>
                </c:pt>
                <c:pt idx="2127">
                  <c:v>3544</c:v>
                </c:pt>
                <c:pt idx="2128">
                  <c:v>3545</c:v>
                </c:pt>
                <c:pt idx="2129">
                  <c:v>3546</c:v>
                </c:pt>
                <c:pt idx="2130">
                  <c:v>3548</c:v>
                </c:pt>
                <c:pt idx="2131">
                  <c:v>3550</c:v>
                </c:pt>
                <c:pt idx="2132">
                  <c:v>3552</c:v>
                </c:pt>
                <c:pt idx="2133">
                  <c:v>3554</c:v>
                </c:pt>
                <c:pt idx="2134">
                  <c:v>3555</c:v>
                </c:pt>
                <c:pt idx="2135">
                  <c:v>3556</c:v>
                </c:pt>
                <c:pt idx="2136">
                  <c:v>3558</c:v>
                </c:pt>
                <c:pt idx="2137">
                  <c:v>3560</c:v>
                </c:pt>
                <c:pt idx="2138">
                  <c:v>3562</c:v>
                </c:pt>
                <c:pt idx="2139">
                  <c:v>3564</c:v>
                </c:pt>
                <c:pt idx="2140">
                  <c:v>3565</c:v>
                </c:pt>
                <c:pt idx="2141">
                  <c:v>3566</c:v>
                </c:pt>
                <c:pt idx="2142">
                  <c:v>3568</c:v>
                </c:pt>
                <c:pt idx="2143">
                  <c:v>3570</c:v>
                </c:pt>
                <c:pt idx="2144">
                  <c:v>3572</c:v>
                </c:pt>
                <c:pt idx="2145">
                  <c:v>3574</c:v>
                </c:pt>
                <c:pt idx="2146">
                  <c:v>3575</c:v>
                </c:pt>
                <c:pt idx="2147">
                  <c:v>3576</c:v>
                </c:pt>
                <c:pt idx="2148">
                  <c:v>3578</c:v>
                </c:pt>
                <c:pt idx="2149">
                  <c:v>3580</c:v>
                </c:pt>
                <c:pt idx="2150">
                  <c:v>3582</c:v>
                </c:pt>
                <c:pt idx="2151">
                  <c:v>3584</c:v>
                </c:pt>
                <c:pt idx="2152">
                  <c:v>3585</c:v>
                </c:pt>
                <c:pt idx="2153">
                  <c:v>3586</c:v>
                </c:pt>
                <c:pt idx="2154">
                  <c:v>3588</c:v>
                </c:pt>
                <c:pt idx="2155">
                  <c:v>3590</c:v>
                </c:pt>
                <c:pt idx="2156">
                  <c:v>3592</c:v>
                </c:pt>
                <c:pt idx="2157">
                  <c:v>3594</c:v>
                </c:pt>
                <c:pt idx="2158">
                  <c:v>3595</c:v>
                </c:pt>
                <c:pt idx="2159">
                  <c:v>3596</c:v>
                </c:pt>
                <c:pt idx="2160">
                  <c:v>3598</c:v>
                </c:pt>
                <c:pt idx="2161">
                  <c:v>3600</c:v>
                </c:pt>
              </c:strCache>
            </c:strRef>
          </c:cat>
          <c:val>
            <c:numRef>
              <c:f>reads!$B$2:$B$2163</c:f>
              <c:numCache>
                <c:formatCode>General</c:formatCode>
                <c:ptCount val="2162"/>
                <c:pt idx="3">
                  <c:v>609002.57999999984</c:v>
                </c:pt>
                <c:pt idx="6">
                  <c:v>641998.77999999875</c:v>
                </c:pt>
                <c:pt idx="9">
                  <c:v>645320.31000000006</c:v>
                </c:pt>
                <c:pt idx="12">
                  <c:v>645516.62</c:v>
                </c:pt>
                <c:pt idx="15">
                  <c:v>628150.15</c:v>
                </c:pt>
                <c:pt idx="18">
                  <c:v>625805.35</c:v>
                </c:pt>
                <c:pt idx="21">
                  <c:v>620459.23</c:v>
                </c:pt>
                <c:pt idx="24">
                  <c:v>637657.34</c:v>
                </c:pt>
                <c:pt idx="27">
                  <c:v>634988.62</c:v>
                </c:pt>
                <c:pt idx="30">
                  <c:v>627363.21</c:v>
                </c:pt>
                <c:pt idx="33">
                  <c:v>621405.41</c:v>
                </c:pt>
                <c:pt idx="36">
                  <c:v>616295.28999999887</c:v>
                </c:pt>
                <c:pt idx="39">
                  <c:v>631610.12</c:v>
                </c:pt>
                <c:pt idx="42">
                  <c:v>606504</c:v>
                </c:pt>
                <c:pt idx="45">
                  <c:v>532217.42000000004</c:v>
                </c:pt>
                <c:pt idx="48">
                  <c:v>622750.18999999866</c:v>
                </c:pt>
                <c:pt idx="54">
                  <c:v>645416.12</c:v>
                </c:pt>
                <c:pt idx="57">
                  <c:v>619861.48</c:v>
                </c:pt>
                <c:pt idx="60">
                  <c:v>574251.59</c:v>
                </c:pt>
                <c:pt idx="63">
                  <c:v>614063.43999999936</c:v>
                </c:pt>
                <c:pt idx="66">
                  <c:v>614125.07999999984</c:v>
                </c:pt>
                <c:pt idx="69">
                  <c:v>625717.11</c:v>
                </c:pt>
                <c:pt idx="72">
                  <c:v>627599.21</c:v>
                </c:pt>
                <c:pt idx="75">
                  <c:v>626089.34</c:v>
                </c:pt>
                <c:pt idx="78">
                  <c:v>579985.17999999993</c:v>
                </c:pt>
                <c:pt idx="81">
                  <c:v>629989.93000000005</c:v>
                </c:pt>
                <c:pt idx="84">
                  <c:v>608147.30000000005</c:v>
                </c:pt>
                <c:pt idx="87">
                  <c:v>627863.81000000006</c:v>
                </c:pt>
                <c:pt idx="90">
                  <c:v>608905.13</c:v>
                </c:pt>
                <c:pt idx="93">
                  <c:v>619524.91</c:v>
                </c:pt>
                <c:pt idx="96">
                  <c:v>619959.64</c:v>
                </c:pt>
                <c:pt idx="99">
                  <c:v>629991.73</c:v>
                </c:pt>
                <c:pt idx="102">
                  <c:v>602957.81999999937</c:v>
                </c:pt>
                <c:pt idx="105">
                  <c:v>612629.15</c:v>
                </c:pt>
                <c:pt idx="108">
                  <c:v>627411.49</c:v>
                </c:pt>
                <c:pt idx="111">
                  <c:v>629866.91</c:v>
                </c:pt>
                <c:pt idx="114">
                  <c:v>619088.05000000005</c:v>
                </c:pt>
                <c:pt idx="117">
                  <c:v>629618.51</c:v>
                </c:pt>
                <c:pt idx="120">
                  <c:v>618474.67999999993</c:v>
                </c:pt>
                <c:pt idx="123">
                  <c:v>627364.92000000004</c:v>
                </c:pt>
                <c:pt idx="126">
                  <c:v>632919.11</c:v>
                </c:pt>
                <c:pt idx="129">
                  <c:v>613973.19999999972</c:v>
                </c:pt>
                <c:pt idx="132">
                  <c:v>622896.43000000005</c:v>
                </c:pt>
                <c:pt idx="135">
                  <c:v>614931.94999999984</c:v>
                </c:pt>
                <c:pt idx="138">
                  <c:v>612723.86</c:v>
                </c:pt>
                <c:pt idx="141">
                  <c:v>614119.85</c:v>
                </c:pt>
                <c:pt idx="144">
                  <c:v>631172.31000000006</c:v>
                </c:pt>
                <c:pt idx="147">
                  <c:v>635588.97</c:v>
                </c:pt>
                <c:pt idx="150">
                  <c:v>580707.17999999993</c:v>
                </c:pt>
                <c:pt idx="153">
                  <c:v>621072.87</c:v>
                </c:pt>
                <c:pt idx="156">
                  <c:v>615725.69999999972</c:v>
                </c:pt>
                <c:pt idx="159">
                  <c:v>622697.93999999936</c:v>
                </c:pt>
                <c:pt idx="162">
                  <c:v>592605.02</c:v>
                </c:pt>
                <c:pt idx="165">
                  <c:v>619134.81999999937</c:v>
                </c:pt>
                <c:pt idx="168">
                  <c:v>622477.87</c:v>
                </c:pt>
                <c:pt idx="171">
                  <c:v>625118.26</c:v>
                </c:pt>
                <c:pt idx="174">
                  <c:v>627344.26</c:v>
                </c:pt>
                <c:pt idx="177">
                  <c:v>605262.49</c:v>
                </c:pt>
                <c:pt idx="180">
                  <c:v>627289.63</c:v>
                </c:pt>
                <c:pt idx="183">
                  <c:v>627930.43000000005</c:v>
                </c:pt>
                <c:pt idx="186">
                  <c:v>622394.53</c:v>
                </c:pt>
                <c:pt idx="189">
                  <c:v>624618.6</c:v>
                </c:pt>
                <c:pt idx="192">
                  <c:v>635033.97</c:v>
                </c:pt>
                <c:pt idx="195">
                  <c:v>637513.61</c:v>
                </c:pt>
                <c:pt idx="198">
                  <c:v>618326.57999999984</c:v>
                </c:pt>
                <c:pt idx="201">
                  <c:v>636648.31999999937</c:v>
                </c:pt>
                <c:pt idx="204">
                  <c:v>627525.75</c:v>
                </c:pt>
                <c:pt idx="207">
                  <c:v>615171.41</c:v>
                </c:pt>
                <c:pt idx="210">
                  <c:v>624778.62</c:v>
                </c:pt>
                <c:pt idx="213">
                  <c:v>630148.11</c:v>
                </c:pt>
                <c:pt idx="216">
                  <c:v>635719.65</c:v>
                </c:pt>
                <c:pt idx="219">
                  <c:v>627190.98</c:v>
                </c:pt>
                <c:pt idx="222">
                  <c:v>630112.36</c:v>
                </c:pt>
                <c:pt idx="225">
                  <c:v>614868.28999999887</c:v>
                </c:pt>
                <c:pt idx="228">
                  <c:v>630883.46</c:v>
                </c:pt>
                <c:pt idx="231">
                  <c:v>625021.28999999887</c:v>
                </c:pt>
                <c:pt idx="234">
                  <c:v>620722.86</c:v>
                </c:pt>
                <c:pt idx="237">
                  <c:v>629173.02</c:v>
                </c:pt>
                <c:pt idx="240">
                  <c:v>632022.4</c:v>
                </c:pt>
                <c:pt idx="243">
                  <c:v>621206.94999999984</c:v>
                </c:pt>
                <c:pt idx="246">
                  <c:v>631101.73</c:v>
                </c:pt>
                <c:pt idx="249">
                  <c:v>625723.82999999996</c:v>
                </c:pt>
                <c:pt idx="252">
                  <c:v>638610.21</c:v>
                </c:pt>
                <c:pt idx="255">
                  <c:v>607206.36</c:v>
                </c:pt>
                <c:pt idx="258">
                  <c:v>632338.24</c:v>
                </c:pt>
                <c:pt idx="261">
                  <c:v>613042.43999999936</c:v>
                </c:pt>
                <c:pt idx="264">
                  <c:v>615441.97</c:v>
                </c:pt>
                <c:pt idx="267">
                  <c:v>624311.67999999993</c:v>
                </c:pt>
                <c:pt idx="270">
                  <c:v>628538.09</c:v>
                </c:pt>
                <c:pt idx="273">
                  <c:v>634626.26</c:v>
                </c:pt>
                <c:pt idx="276">
                  <c:v>630451.59</c:v>
                </c:pt>
                <c:pt idx="279">
                  <c:v>631887.85</c:v>
                </c:pt>
                <c:pt idx="282">
                  <c:v>625291.48</c:v>
                </c:pt>
                <c:pt idx="285">
                  <c:v>635660.84</c:v>
                </c:pt>
                <c:pt idx="288">
                  <c:v>617486.31000000006</c:v>
                </c:pt>
                <c:pt idx="291">
                  <c:v>631665.93000000005</c:v>
                </c:pt>
                <c:pt idx="294">
                  <c:v>614238</c:v>
                </c:pt>
                <c:pt idx="297">
                  <c:v>620802.97</c:v>
                </c:pt>
                <c:pt idx="300">
                  <c:v>637002.34</c:v>
                </c:pt>
                <c:pt idx="303">
                  <c:v>635896.43000000005</c:v>
                </c:pt>
                <c:pt idx="306">
                  <c:v>618131.80000000005</c:v>
                </c:pt>
                <c:pt idx="309">
                  <c:v>629329.05000000005</c:v>
                </c:pt>
                <c:pt idx="312">
                  <c:v>619840.80000000005</c:v>
                </c:pt>
                <c:pt idx="315">
                  <c:v>632790.97</c:v>
                </c:pt>
                <c:pt idx="318">
                  <c:v>630871.94999999984</c:v>
                </c:pt>
                <c:pt idx="321">
                  <c:v>633328.04</c:v>
                </c:pt>
                <c:pt idx="324">
                  <c:v>623985.4</c:v>
                </c:pt>
                <c:pt idx="327">
                  <c:v>619297.18999999866</c:v>
                </c:pt>
                <c:pt idx="330">
                  <c:v>631218.17999999993</c:v>
                </c:pt>
                <c:pt idx="333">
                  <c:v>628039.77999999875</c:v>
                </c:pt>
                <c:pt idx="336">
                  <c:v>637125.91</c:v>
                </c:pt>
                <c:pt idx="339">
                  <c:v>623820.64</c:v>
                </c:pt>
                <c:pt idx="342">
                  <c:v>625474.04</c:v>
                </c:pt>
                <c:pt idx="345">
                  <c:v>629419.14</c:v>
                </c:pt>
                <c:pt idx="348">
                  <c:v>633314.36</c:v>
                </c:pt>
                <c:pt idx="351">
                  <c:v>622245.25</c:v>
                </c:pt>
                <c:pt idx="354">
                  <c:v>612949.38</c:v>
                </c:pt>
                <c:pt idx="357">
                  <c:v>615207.6</c:v>
                </c:pt>
                <c:pt idx="360">
                  <c:v>622794.56999999937</c:v>
                </c:pt>
                <c:pt idx="363">
                  <c:v>633753.21</c:v>
                </c:pt>
                <c:pt idx="366">
                  <c:v>637910.61</c:v>
                </c:pt>
                <c:pt idx="369">
                  <c:v>637104.22</c:v>
                </c:pt>
                <c:pt idx="372">
                  <c:v>633131.67999999993</c:v>
                </c:pt>
                <c:pt idx="375">
                  <c:v>638749.28999999887</c:v>
                </c:pt>
                <c:pt idx="378">
                  <c:v>623246.2699999992</c:v>
                </c:pt>
                <c:pt idx="381">
                  <c:v>629895.62</c:v>
                </c:pt>
                <c:pt idx="384">
                  <c:v>624738.84</c:v>
                </c:pt>
                <c:pt idx="387">
                  <c:v>633201.75</c:v>
                </c:pt>
                <c:pt idx="390">
                  <c:v>638685.02</c:v>
                </c:pt>
                <c:pt idx="393">
                  <c:v>625893.56000000006</c:v>
                </c:pt>
                <c:pt idx="396">
                  <c:v>629712.99</c:v>
                </c:pt>
                <c:pt idx="399">
                  <c:v>627848.75</c:v>
                </c:pt>
                <c:pt idx="402">
                  <c:v>636566.99</c:v>
                </c:pt>
                <c:pt idx="405">
                  <c:v>635303.42000000004</c:v>
                </c:pt>
                <c:pt idx="408">
                  <c:v>623615.48</c:v>
                </c:pt>
                <c:pt idx="411">
                  <c:v>638765.56000000006</c:v>
                </c:pt>
                <c:pt idx="414">
                  <c:v>630460.96</c:v>
                </c:pt>
                <c:pt idx="417">
                  <c:v>632848.74</c:v>
                </c:pt>
                <c:pt idx="420">
                  <c:v>631538.5</c:v>
                </c:pt>
                <c:pt idx="423">
                  <c:v>629664.04</c:v>
                </c:pt>
                <c:pt idx="426">
                  <c:v>623871.05000000005</c:v>
                </c:pt>
                <c:pt idx="429">
                  <c:v>634670.13</c:v>
                </c:pt>
                <c:pt idx="432">
                  <c:v>620648.7699999992</c:v>
                </c:pt>
                <c:pt idx="435">
                  <c:v>625425.06999999937</c:v>
                </c:pt>
                <c:pt idx="438">
                  <c:v>622519.31999999937</c:v>
                </c:pt>
                <c:pt idx="441">
                  <c:v>622542.42000000004</c:v>
                </c:pt>
                <c:pt idx="444">
                  <c:v>619380.56000000006</c:v>
                </c:pt>
                <c:pt idx="447">
                  <c:v>624501.52</c:v>
                </c:pt>
                <c:pt idx="450">
                  <c:v>634294.91</c:v>
                </c:pt>
                <c:pt idx="453">
                  <c:v>632356.23</c:v>
                </c:pt>
                <c:pt idx="456">
                  <c:v>626651.94999999984</c:v>
                </c:pt>
                <c:pt idx="459">
                  <c:v>618224.64000000001</c:v>
                </c:pt>
                <c:pt idx="462">
                  <c:v>633921.85</c:v>
                </c:pt>
                <c:pt idx="465">
                  <c:v>613560.56000000006</c:v>
                </c:pt>
                <c:pt idx="468">
                  <c:v>615546</c:v>
                </c:pt>
                <c:pt idx="471">
                  <c:v>613367.31999999937</c:v>
                </c:pt>
                <c:pt idx="474">
                  <c:v>623551.74</c:v>
                </c:pt>
                <c:pt idx="477">
                  <c:v>628438.19999999972</c:v>
                </c:pt>
                <c:pt idx="480">
                  <c:v>633550.39</c:v>
                </c:pt>
                <c:pt idx="483">
                  <c:v>626215.26</c:v>
                </c:pt>
                <c:pt idx="486">
                  <c:v>626387.93000000005</c:v>
                </c:pt>
                <c:pt idx="489">
                  <c:v>636295.67999999993</c:v>
                </c:pt>
                <c:pt idx="492">
                  <c:v>635934.53</c:v>
                </c:pt>
                <c:pt idx="495">
                  <c:v>629162.30000000005</c:v>
                </c:pt>
                <c:pt idx="498">
                  <c:v>632437.27999999875</c:v>
                </c:pt>
                <c:pt idx="501">
                  <c:v>634062.48</c:v>
                </c:pt>
                <c:pt idx="504">
                  <c:v>626163.35</c:v>
                </c:pt>
                <c:pt idx="507">
                  <c:v>621932.51</c:v>
                </c:pt>
                <c:pt idx="510">
                  <c:v>626783.78999999887</c:v>
                </c:pt>
                <c:pt idx="513">
                  <c:v>623534.16999999934</c:v>
                </c:pt>
                <c:pt idx="516">
                  <c:v>637612.81999999937</c:v>
                </c:pt>
                <c:pt idx="519">
                  <c:v>635626.34</c:v>
                </c:pt>
                <c:pt idx="522">
                  <c:v>633740.23</c:v>
                </c:pt>
                <c:pt idx="525">
                  <c:v>629896.78999999887</c:v>
                </c:pt>
                <c:pt idx="528">
                  <c:v>622100.91</c:v>
                </c:pt>
                <c:pt idx="531">
                  <c:v>635595.31999999937</c:v>
                </c:pt>
                <c:pt idx="534">
                  <c:v>631454.87</c:v>
                </c:pt>
                <c:pt idx="537">
                  <c:v>621306.81999999937</c:v>
                </c:pt>
                <c:pt idx="540">
                  <c:v>621627.65</c:v>
                </c:pt>
                <c:pt idx="543">
                  <c:v>624692.89</c:v>
                </c:pt>
                <c:pt idx="546">
                  <c:v>629591.76</c:v>
                </c:pt>
                <c:pt idx="549">
                  <c:v>621315.12</c:v>
                </c:pt>
                <c:pt idx="552">
                  <c:v>617036.25</c:v>
                </c:pt>
                <c:pt idx="555">
                  <c:v>627242.6</c:v>
                </c:pt>
                <c:pt idx="558">
                  <c:v>638948.1</c:v>
                </c:pt>
                <c:pt idx="561">
                  <c:v>624051.53</c:v>
                </c:pt>
                <c:pt idx="564">
                  <c:v>635934.18999999866</c:v>
                </c:pt>
                <c:pt idx="567">
                  <c:v>618876.17999999993</c:v>
                </c:pt>
                <c:pt idx="570">
                  <c:v>616903.66</c:v>
                </c:pt>
                <c:pt idx="573">
                  <c:v>625825.32999999996</c:v>
                </c:pt>
                <c:pt idx="576">
                  <c:v>627100.15</c:v>
                </c:pt>
                <c:pt idx="579">
                  <c:v>634630.65</c:v>
                </c:pt>
                <c:pt idx="582">
                  <c:v>629324.19999999972</c:v>
                </c:pt>
                <c:pt idx="585">
                  <c:v>620669.75</c:v>
                </c:pt>
                <c:pt idx="588">
                  <c:v>613519.51</c:v>
                </c:pt>
                <c:pt idx="591">
                  <c:v>628006.67999999993</c:v>
                </c:pt>
                <c:pt idx="594">
                  <c:v>627823.81999999937</c:v>
                </c:pt>
                <c:pt idx="597">
                  <c:v>634102.88</c:v>
                </c:pt>
                <c:pt idx="600">
                  <c:v>638702.02</c:v>
                </c:pt>
                <c:pt idx="603">
                  <c:v>632631.51</c:v>
                </c:pt>
                <c:pt idx="606">
                  <c:v>633770.6</c:v>
                </c:pt>
                <c:pt idx="609">
                  <c:v>619201.06000000006</c:v>
                </c:pt>
                <c:pt idx="612">
                  <c:v>612748.07999999984</c:v>
                </c:pt>
                <c:pt idx="615">
                  <c:v>635788.17999999993</c:v>
                </c:pt>
                <c:pt idx="618">
                  <c:v>632476.4</c:v>
                </c:pt>
                <c:pt idx="621">
                  <c:v>634312.35</c:v>
                </c:pt>
                <c:pt idx="624">
                  <c:v>630712.68999999866</c:v>
                </c:pt>
                <c:pt idx="627">
                  <c:v>630027.23</c:v>
                </c:pt>
                <c:pt idx="630">
                  <c:v>620911.56999999937</c:v>
                </c:pt>
                <c:pt idx="633">
                  <c:v>630619.37</c:v>
                </c:pt>
                <c:pt idx="636">
                  <c:v>629684.16</c:v>
                </c:pt>
                <c:pt idx="639">
                  <c:v>630146.94999999984</c:v>
                </c:pt>
                <c:pt idx="642">
                  <c:v>625170.19999999972</c:v>
                </c:pt>
                <c:pt idx="645">
                  <c:v>616424.62</c:v>
                </c:pt>
                <c:pt idx="648">
                  <c:v>630815.82999999996</c:v>
                </c:pt>
                <c:pt idx="651">
                  <c:v>630060.94999999984</c:v>
                </c:pt>
                <c:pt idx="654">
                  <c:v>621633.32999999996</c:v>
                </c:pt>
                <c:pt idx="657">
                  <c:v>614295.66999999934</c:v>
                </c:pt>
                <c:pt idx="660">
                  <c:v>633714.69999999972</c:v>
                </c:pt>
                <c:pt idx="663">
                  <c:v>629700.13</c:v>
                </c:pt>
                <c:pt idx="666">
                  <c:v>626981.94999999984</c:v>
                </c:pt>
                <c:pt idx="669">
                  <c:v>631045.14</c:v>
                </c:pt>
                <c:pt idx="672">
                  <c:v>635505.13</c:v>
                </c:pt>
                <c:pt idx="675">
                  <c:v>620078.96</c:v>
                </c:pt>
                <c:pt idx="678">
                  <c:v>631497.89</c:v>
                </c:pt>
                <c:pt idx="681">
                  <c:v>628881.32999999996</c:v>
                </c:pt>
                <c:pt idx="684">
                  <c:v>631321.59999999986</c:v>
                </c:pt>
                <c:pt idx="687">
                  <c:v>631445.1</c:v>
                </c:pt>
                <c:pt idx="690">
                  <c:v>622681.21</c:v>
                </c:pt>
                <c:pt idx="693">
                  <c:v>632696.06000000006</c:v>
                </c:pt>
                <c:pt idx="696">
                  <c:v>633239.85</c:v>
                </c:pt>
                <c:pt idx="699">
                  <c:v>631887.62</c:v>
                </c:pt>
                <c:pt idx="702">
                  <c:v>620104.31000000006</c:v>
                </c:pt>
                <c:pt idx="705">
                  <c:v>632536.44999999984</c:v>
                </c:pt>
                <c:pt idx="708">
                  <c:v>635303.01</c:v>
                </c:pt>
                <c:pt idx="711">
                  <c:v>632676.96</c:v>
                </c:pt>
                <c:pt idx="714">
                  <c:v>620900.59</c:v>
                </c:pt>
                <c:pt idx="717">
                  <c:v>628816.74</c:v>
                </c:pt>
                <c:pt idx="720">
                  <c:v>624043.11</c:v>
                </c:pt>
                <c:pt idx="723">
                  <c:v>632549.47</c:v>
                </c:pt>
                <c:pt idx="726">
                  <c:v>619370.46</c:v>
                </c:pt>
                <c:pt idx="729">
                  <c:v>617517.16999999934</c:v>
                </c:pt>
                <c:pt idx="732">
                  <c:v>623757.85</c:v>
                </c:pt>
                <c:pt idx="735">
                  <c:v>618923.57999999984</c:v>
                </c:pt>
                <c:pt idx="738">
                  <c:v>631003.88</c:v>
                </c:pt>
                <c:pt idx="741">
                  <c:v>625220.94999999984</c:v>
                </c:pt>
                <c:pt idx="744">
                  <c:v>631696.6</c:v>
                </c:pt>
                <c:pt idx="747">
                  <c:v>616915.76</c:v>
                </c:pt>
                <c:pt idx="750">
                  <c:v>629752.06000000006</c:v>
                </c:pt>
                <c:pt idx="753">
                  <c:v>620425.43999999936</c:v>
                </c:pt>
                <c:pt idx="756">
                  <c:v>633650.53</c:v>
                </c:pt>
                <c:pt idx="759">
                  <c:v>632197.74</c:v>
                </c:pt>
                <c:pt idx="762">
                  <c:v>628275.31999999937</c:v>
                </c:pt>
                <c:pt idx="765">
                  <c:v>636341.96</c:v>
                </c:pt>
                <c:pt idx="768">
                  <c:v>637987.43000000005</c:v>
                </c:pt>
                <c:pt idx="771">
                  <c:v>637413.94999999984</c:v>
                </c:pt>
                <c:pt idx="774">
                  <c:v>616105.85</c:v>
                </c:pt>
                <c:pt idx="777">
                  <c:v>618671.6</c:v>
                </c:pt>
                <c:pt idx="780">
                  <c:v>623067.77999999875</c:v>
                </c:pt>
                <c:pt idx="783">
                  <c:v>623590.15</c:v>
                </c:pt>
                <c:pt idx="786">
                  <c:v>626192.24</c:v>
                </c:pt>
                <c:pt idx="789">
                  <c:v>636298.19999999972</c:v>
                </c:pt>
                <c:pt idx="792">
                  <c:v>630820.82999999996</c:v>
                </c:pt>
                <c:pt idx="795">
                  <c:v>633367.25</c:v>
                </c:pt>
                <c:pt idx="798">
                  <c:v>618045.06000000006</c:v>
                </c:pt>
                <c:pt idx="801">
                  <c:v>610857.48</c:v>
                </c:pt>
                <c:pt idx="804">
                  <c:v>618923.63</c:v>
                </c:pt>
                <c:pt idx="807">
                  <c:v>626654.99</c:v>
                </c:pt>
                <c:pt idx="810">
                  <c:v>622167.39</c:v>
                </c:pt>
                <c:pt idx="813">
                  <c:v>626917.72</c:v>
                </c:pt>
                <c:pt idx="816">
                  <c:v>631077.34</c:v>
                </c:pt>
                <c:pt idx="819">
                  <c:v>627004.06999999937</c:v>
                </c:pt>
                <c:pt idx="822">
                  <c:v>634223.01</c:v>
                </c:pt>
                <c:pt idx="825">
                  <c:v>627430.04</c:v>
                </c:pt>
                <c:pt idx="828">
                  <c:v>630405.44999999984</c:v>
                </c:pt>
                <c:pt idx="831">
                  <c:v>639647.36</c:v>
                </c:pt>
                <c:pt idx="834">
                  <c:v>639502.87</c:v>
                </c:pt>
                <c:pt idx="837">
                  <c:v>636691.36</c:v>
                </c:pt>
                <c:pt idx="840">
                  <c:v>625207.94999999984</c:v>
                </c:pt>
                <c:pt idx="843">
                  <c:v>637274.92000000004</c:v>
                </c:pt>
                <c:pt idx="846">
                  <c:v>636901.66999999934</c:v>
                </c:pt>
                <c:pt idx="849">
                  <c:v>634545.25</c:v>
                </c:pt>
                <c:pt idx="852">
                  <c:v>634036.72</c:v>
                </c:pt>
                <c:pt idx="855">
                  <c:v>637564.73</c:v>
                </c:pt>
                <c:pt idx="858">
                  <c:v>630850.39</c:v>
                </c:pt>
                <c:pt idx="861">
                  <c:v>624488.89</c:v>
                </c:pt>
                <c:pt idx="864">
                  <c:v>631086.36</c:v>
                </c:pt>
                <c:pt idx="867">
                  <c:v>637722.51</c:v>
                </c:pt>
                <c:pt idx="870">
                  <c:v>634173.32999999996</c:v>
                </c:pt>
                <c:pt idx="873">
                  <c:v>625762.65</c:v>
                </c:pt>
                <c:pt idx="876">
                  <c:v>621645.89</c:v>
                </c:pt>
                <c:pt idx="879">
                  <c:v>619918.42000000004</c:v>
                </c:pt>
                <c:pt idx="882">
                  <c:v>617952.65</c:v>
                </c:pt>
                <c:pt idx="885">
                  <c:v>623344.25</c:v>
                </c:pt>
                <c:pt idx="888">
                  <c:v>631894.80000000005</c:v>
                </c:pt>
                <c:pt idx="891">
                  <c:v>630577.75</c:v>
                </c:pt>
                <c:pt idx="894">
                  <c:v>622431.30000000005</c:v>
                </c:pt>
                <c:pt idx="897">
                  <c:v>621641.81999999937</c:v>
                </c:pt>
                <c:pt idx="900">
                  <c:v>634056.61</c:v>
                </c:pt>
                <c:pt idx="903">
                  <c:v>628835.99</c:v>
                </c:pt>
                <c:pt idx="906">
                  <c:v>624259</c:v>
                </c:pt>
                <c:pt idx="909">
                  <c:v>634297.02</c:v>
                </c:pt>
                <c:pt idx="912">
                  <c:v>629063.66999999934</c:v>
                </c:pt>
                <c:pt idx="915">
                  <c:v>622903.46</c:v>
                </c:pt>
                <c:pt idx="918">
                  <c:v>609036.61</c:v>
                </c:pt>
                <c:pt idx="921">
                  <c:v>633531.61</c:v>
                </c:pt>
                <c:pt idx="924">
                  <c:v>623204.69999999972</c:v>
                </c:pt>
                <c:pt idx="927">
                  <c:v>634212.18999999866</c:v>
                </c:pt>
                <c:pt idx="930">
                  <c:v>637484.77999999875</c:v>
                </c:pt>
                <c:pt idx="933">
                  <c:v>627595.68999999866</c:v>
                </c:pt>
                <c:pt idx="936">
                  <c:v>614374.53</c:v>
                </c:pt>
                <c:pt idx="939">
                  <c:v>630229.75</c:v>
                </c:pt>
                <c:pt idx="942">
                  <c:v>627838.2699999992</c:v>
                </c:pt>
                <c:pt idx="945">
                  <c:v>633379.72</c:v>
                </c:pt>
                <c:pt idx="948">
                  <c:v>632544.01</c:v>
                </c:pt>
                <c:pt idx="951">
                  <c:v>625605.21</c:v>
                </c:pt>
                <c:pt idx="954">
                  <c:v>616451.61</c:v>
                </c:pt>
                <c:pt idx="957">
                  <c:v>629383.74</c:v>
                </c:pt>
                <c:pt idx="960">
                  <c:v>631517.97</c:v>
                </c:pt>
                <c:pt idx="963">
                  <c:v>607755.25</c:v>
                </c:pt>
                <c:pt idx="966">
                  <c:v>637917.02</c:v>
                </c:pt>
                <c:pt idx="969">
                  <c:v>619313.96</c:v>
                </c:pt>
                <c:pt idx="972">
                  <c:v>633848.61</c:v>
                </c:pt>
                <c:pt idx="975">
                  <c:v>631495.07999999984</c:v>
                </c:pt>
                <c:pt idx="978">
                  <c:v>612256.04</c:v>
                </c:pt>
                <c:pt idx="981">
                  <c:v>609149.07999999984</c:v>
                </c:pt>
                <c:pt idx="984">
                  <c:v>634466.9</c:v>
                </c:pt>
                <c:pt idx="987">
                  <c:v>623787.44999999984</c:v>
                </c:pt>
                <c:pt idx="990">
                  <c:v>630505.46</c:v>
                </c:pt>
                <c:pt idx="993">
                  <c:v>622884.7699999992</c:v>
                </c:pt>
                <c:pt idx="996">
                  <c:v>614281.98</c:v>
                </c:pt>
                <c:pt idx="999">
                  <c:v>634469.51</c:v>
                </c:pt>
                <c:pt idx="1002">
                  <c:v>626757.04</c:v>
                </c:pt>
                <c:pt idx="1005">
                  <c:v>622521.77999999875</c:v>
                </c:pt>
                <c:pt idx="1008">
                  <c:v>632357.55000000005</c:v>
                </c:pt>
                <c:pt idx="1011">
                  <c:v>628769.81000000006</c:v>
                </c:pt>
                <c:pt idx="1014">
                  <c:v>624610.71</c:v>
                </c:pt>
                <c:pt idx="1017">
                  <c:v>613323.81999999937</c:v>
                </c:pt>
                <c:pt idx="1020">
                  <c:v>618691.24</c:v>
                </c:pt>
                <c:pt idx="1023">
                  <c:v>622561.47</c:v>
                </c:pt>
                <c:pt idx="1026">
                  <c:v>627347.5</c:v>
                </c:pt>
                <c:pt idx="1029">
                  <c:v>623910.65</c:v>
                </c:pt>
                <c:pt idx="1032">
                  <c:v>613858.13</c:v>
                </c:pt>
                <c:pt idx="1035">
                  <c:v>630796.98</c:v>
                </c:pt>
                <c:pt idx="1038">
                  <c:v>626849.16</c:v>
                </c:pt>
                <c:pt idx="1041">
                  <c:v>622089.53</c:v>
                </c:pt>
                <c:pt idx="1044">
                  <c:v>625976.80000000005</c:v>
                </c:pt>
                <c:pt idx="1047">
                  <c:v>627761.67999999993</c:v>
                </c:pt>
                <c:pt idx="1050">
                  <c:v>623080.67999999993</c:v>
                </c:pt>
                <c:pt idx="1053">
                  <c:v>633568.66</c:v>
                </c:pt>
                <c:pt idx="1056">
                  <c:v>625738.19999999972</c:v>
                </c:pt>
                <c:pt idx="1059">
                  <c:v>634485.81000000006</c:v>
                </c:pt>
                <c:pt idx="1062">
                  <c:v>621094.04</c:v>
                </c:pt>
                <c:pt idx="1065">
                  <c:v>616398.5</c:v>
                </c:pt>
                <c:pt idx="1068">
                  <c:v>630220.94999999984</c:v>
                </c:pt>
                <c:pt idx="1071">
                  <c:v>629516.89</c:v>
                </c:pt>
                <c:pt idx="1074">
                  <c:v>637116.5</c:v>
                </c:pt>
                <c:pt idx="1077">
                  <c:v>624057.31999999937</c:v>
                </c:pt>
                <c:pt idx="1080">
                  <c:v>629756.12</c:v>
                </c:pt>
                <c:pt idx="1083">
                  <c:v>619855.92000000004</c:v>
                </c:pt>
                <c:pt idx="1086">
                  <c:v>624429.66999999934</c:v>
                </c:pt>
                <c:pt idx="1089">
                  <c:v>614647.13</c:v>
                </c:pt>
                <c:pt idx="1092">
                  <c:v>639436.49</c:v>
                </c:pt>
                <c:pt idx="1095">
                  <c:v>638154.38</c:v>
                </c:pt>
                <c:pt idx="1098">
                  <c:v>626322.27999999875</c:v>
                </c:pt>
                <c:pt idx="1101">
                  <c:v>633209.06000000006</c:v>
                </c:pt>
                <c:pt idx="1104">
                  <c:v>627878.82999999996</c:v>
                </c:pt>
                <c:pt idx="1107">
                  <c:v>637337.74</c:v>
                </c:pt>
                <c:pt idx="1110">
                  <c:v>612339.49</c:v>
                </c:pt>
                <c:pt idx="1113">
                  <c:v>623795.11</c:v>
                </c:pt>
                <c:pt idx="1116">
                  <c:v>631483.07999999984</c:v>
                </c:pt>
                <c:pt idx="1119">
                  <c:v>630682.87</c:v>
                </c:pt>
                <c:pt idx="1122">
                  <c:v>628853.01</c:v>
                </c:pt>
                <c:pt idx="1125">
                  <c:v>638391</c:v>
                </c:pt>
                <c:pt idx="1128">
                  <c:v>621766.54</c:v>
                </c:pt>
                <c:pt idx="1131">
                  <c:v>625297.88</c:v>
                </c:pt>
                <c:pt idx="1134">
                  <c:v>629655.94999999984</c:v>
                </c:pt>
                <c:pt idx="1137">
                  <c:v>625081.26</c:v>
                </c:pt>
                <c:pt idx="1140">
                  <c:v>635802.7699999992</c:v>
                </c:pt>
                <c:pt idx="1143">
                  <c:v>636255.52</c:v>
                </c:pt>
                <c:pt idx="1146">
                  <c:v>619902.18999999866</c:v>
                </c:pt>
                <c:pt idx="1149">
                  <c:v>632561.57999999984</c:v>
                </c:pt>
                <c:pt idx="1152">
                  <c:v>636549.91</c:v>
                </c:pt>
                <c:pt idx="1155">
                  <c:v>635389.31000000006</c:v>
                </c:pt>
                <c:pt idx="1158">
                  <c:v>624042.43000000005</c:v>
                </c:pt>
                <c:pt idx="1161">
                  <c:v>618742.55000000005</c:v>
                </c:pt>
                <c:pt idx="1164">
                  <c:v>631780.59</c:v>
                </c:pt>
                <c:pt idx="1167">
                  <c:v>638245.68999999866</c:v>
                </c:pt>
                <c:pt idx="1170">
                  <c:v>615522.34</c:v>
                </c:pt>
                <c:pt idx="1173">
                  <c:v>632973.80000000005</c:v>
                </c:pt>
                <c:pt idx="1176">
                  <c:v>625835.82999999996</c:v>
                </c:pt>
                <c:pt idx="1179">
                  <c:v>625071.73</c:v>
                </c:pt>
                <c:pt idx="1182">
                  <c:v>622431.51</c:v>
                </c:pt>
                <c:pt idx="1185">
                  <c:v>625589.30000000005</c:v>
                </c:pt>
                <c:pt idx="1188">
                  <c:v>636969.37</c:v>
                </c:pt>
                <c:pt idx="1191">
                  <c:v>637821.27999999875</c:v>
                </c:pt>
                <c:pt idx="1194">
                  <c:v>636348.42000000004</c:v>
                </c:pt>
                <c:pt idx="1197">
                  <c:v>622887.24</c:v>
                </c:pt>
                <c:pt idx="1200">
                  <c:v>633512.01</c:v>
                </c:pt>
                <c:pt idx="1203">
                  <c:v>634754.28999999887</c:v>
                </c:pt>
                <c:pt idx="1206">
                  <c:v>626542.88</c:v>
                </c:pt>
                <c:pt idx="1209">
                  <c:v>625964.03</c:v>
                </c:pt>
                <c:pt idx="1212">
                  <c:v>627260.99</c:v>
                </c:pt>
                <c:pt idx="1215">
                  <c:v>622561.76</c:v>
                </c:pt>
                <c:pt idx="1218">
                  <c:v>631495.71</c:v>
                </c:pt>
                <c:pt idx="1221">
                  <c:v>639080.77999999875</c:v>
                </c:pt>
                <c:pt idx="1224">
                  <c:v>622797.27999999875</c:v>
                </c:pt>
                <c:pt idx="1227">
                  <c:v>632425.93000000005</c:v>
                </c:pt>
                <c:pt idx="1230">
                  <c:v>636813.36</c:v>
                </c:pt>
                <c:pt idx="1233">
                  <c:v>622834.02</c:v>
                </c:pt>
                <c:pt idx="1236">
                  <c:v>613331.43000000005</c:v>
                </c:pt>
                <c:pt idx="1239">
                  <c:v>631401.9</c:v>
                </c:pt>
                <c:pt idx="1242">
                  <c:v>620299.2699999992</c:v>
                </c:pt>
                <c:pt idx="1245">
                  <c:v>631316.43000000005</c:v>
                </c:pt>
                <c:pt idx="1248">
                  <c:v>631505.17999999993</c:v>
                </c:pt>
                <c:pt idx="1251">
                  <c:v>621194.91</c:v>
                </c:pt>
                <c:pt idx="1254">
                  <c:v>617963.44999999984</c:v>
                </c:pt>
                <c:pt idx="1257">
                  <c:v>620477.17999999993</c:v>
                </c:pt>
                <c:pt idx="1260">
                  <c:v>630456.24</c:v>
                </c:pt>
                <c:pt idx="1263">
                  <c:v>620431.32999999996</c:v>
                </c:pt>
                <c:pt idx="1266">
                  <c:v>630828.03</c:v>
                </c:pt>
                <c:pt idx="1269">
                  <c:v>632847.37</c:v>
                </c:pt>
                <c:pt idx="1272">
                  <c:v>625454.09</c:v>
                </c:pt>
                <c:pt idx="1275">
                  <c:v>609268.53</c:v>
                </c:pt>
                <c:pt idx="1278">
                  <c:v>627610.13</c:v>
                </c:pt>
                <c:pt idx="1281">
                  <c:v>632996.66999999934</c:v>
                </c:pt>
                <c:pt idx="1284">
                  <c:v>626392.04</c:v>
                </c:pt>
                <c:pt idx="1287">
                  <c:v>635226.23</c:v>
                </c:pt>
                <c:pt idx="1290">
                  <c:v>636668.26</c:v>
                </c:pt>
                <c:pt idx="1293">
                  <c:v>635375.06999999937</c:v>
                </c:pt>
                <c:pt idx="1296">
                  <c:v>621790.69999999972</c:v>
                </c:pt>
                <c:pt idx="1299">
                  <c:v>618594.82999999996</c:v>
                </c:pt>
                <c:pt idx="1302">
                  <c:v>637433.96</c:v>
                </c:pt>
                <c:pt idx="1305">
                  <c:v>632651.38</c:v>
                </c:pt>
                <c:pt idx="1308">
                  <c:v>635494.63</c:v>
                </c:pt>
                <c:pt idx="1311">
                  <c:v>639314.43999999936</c:v>
                </c:pt>
                <c:pt idx="1314">
                  <c:v>633829.41</c:v>
                </c:pt>
                <c:pt idx="1317">
                  <c:v>635372.63</c:v>
                </c:pt>
                <c:pt idx="1320">
                  <c:v>623632.98</c:v>
                </c:pt>
                <c:pt idx="1323">
                  <c:v>620295.89</c:v>
                </c:pt>
                <c:pt idx="1326">
                  <c:v>627494.66999999934</c:v>
                </c:pt>
                <c:pt idx="1329">
                  <c:v>635076.64</c:v>
                </c:pt>
                <c:pt idx="1332">
                  <c:v>629813.38</c:v>
                </c:pt>
                <c:pt idx="1335">
                  <c:v>618757</c:v>
                </c:pt>
                <c:pt idx="1338">
                  <c:v>635336.43000000005</c:v>
                </c:pt>
                <c:pt idx="1341">
                  <c:v>634078.32999999996</c:v>
                </c:pt>
                <c:pt idx="1344">
                  <c:v>626446.15</c:v>
                </c:pt>
                <c:pt idx="1347">
                  <c:v>640015.74</c:v>
                </c:pt>
                <c:pt idx="1350">
                  <c:v>627898.18999999866</c:v>
                </c:pt>
                <c:pt idx="1353">
                  <c:v>634605.38</c:v>
                </c:pt>
                <c:pt idx="1356">
                  <c:v>617453.74</c:v>
                </c:pt>
                <c:pt idx="1359">
                  <c:v>631608.24</c:v>
                </c:pt>
                <c:pt idx="1362">
                  <c:v>626848.78999999887</c:v>
                </c:pt>
                <c:pt idx="1365">
                  <c:v>632391.52</c:v>
                </c:pt>
                <c:pt idx="1368">
                  <c:v>636895.27999999875</c:v>
                </c:pt>
                <c:pt idx="1371">
                  <c:v>621936.91</c:v>
                </c:pt>
                <c:pt idx="1374">
                  <c:v>629555.99</c:v>
                </c:pt>
                <c:pt idx="1377">
                  <c:v>618417.4</c:v>
                </c:pt>
                <c:pt idx="1380">
                  <c:v>636512.7699999992</c:v>
                </c:pt>
                <c:pt idx="1383">
                  <c:v>623057.13</c:v>
                </c:pt>
                <c:pt idx="1386">
                  <c:v>634083.35</c:v>
                </c:pt>
                <c:pt idx="1389">
                  <c:v>632803.66999999934</c:v>
                </c:pt>
                <c:pt idx="1392">
                  <c:v>636977.63</c:v>
                </c:pt>
                <c:pt idx="1395">
                  <c:v>627600.16</c:v>
                </c:pt>
                <c:pt idx="1398">
                  <c:v>632931.44999999984</c:v>
                </c:pt>
                <c:pt idx="1401">
                  <c:v>623829.04</c:v>
                </c:pt>
                <c:pt idx="1404">
                  <c:v>630960.4</c:v>
                </c:pt>
                <c:pt idx="1407">
                  <c:v>636813.16</c:v>
                </c:pt>
                <c:pt idx="1410">
                  <c:v>633260.01</c:v>
                </c:pt>
                <c:pt idx="1413">
                  <c:v>634504.5</c:v>
                </c:pt>
                <c:pt idx="1416">
                  <c:v>635258.71</c:v>
                </c:pt>
                <c:pt idx="1419">
                  <c:v>637879.78999999887</c:v>
                </c:pt>
                <c:pt idx="1422">
                  <c:v>626533.66</c:v>
                </c:pt>
                <c:pt idx="1425">
                  <c:v>612656.81999999937</c:v>
                </c:pt>
                <c:pt idx="1428">
                  <c:v>632386.25</c:v>
                </c:pt>
                <c:pt idx="1431">
                  <c:v>633190.65</c:v>
                </c:pt>
                <c:pt idx="1434">
                  <c:v>628387.81000000006</c:v>
                </c:pt>
                <c:pt idx="1437">
                  <c:v>634747.51</c:v>
                </c:pt>
                <c:pt idx="1440">
                  <c:v>634984.63</c:v>
                </c:pt>
                <c:pt idx="1443">
                  <c:v>631211.55000000005</c:v>
                </c:pt>
                <c:pt idx="1446">
                  <c:v>635288.49</c:v>
                </c:pt>
                <c:pt idx="1449">
                  <c:v>625815.03</c:v>
                </c:pt>
                <c:pt idx="1452">
                  <c:v>625249.46</c:v>
                </c:pt>
                <c:pt idx="1455">
                  <c:v>639773.46</c:v>
                </c:pt>
                <c:pt idx="1458">
                  <c:v>638329.4</c:v>
                </c:pt>
                <c:pt idx="1461">
                  <c:v>629823.11</c:v>
                </c:pt>
                <c:pt idx="1464">
                  <c:v>634400.1</c:v>
                </c:pt>
                <c:pt idx="1467">
                  <c:v>626648.89</c:v>
                </c:pt>
                <c:pt idx="1470">
                  <c:v>631447.66999999934</c:v>
                </c:pt>
                <c:pt idx="1473">
                  <c:v>620142.81999999937</c:v>
                </c:pt>
                <c:pt idx="1476">
                  <c:v>634083.66999999934</c:v>
                </c:pt>
                <c:pt idx="1479">
                  <c:v>638037.41</c:v>
                </c:pt>
                <c:pt idx="1482">
                  <c:v>628304.61</c:v>
                </c:pt>
                <c:pt idx="1485">
                  <c:v>618868.63</c:v>
                </c:pt>
                <c:pt idx="1488">
                  <c:v>639642.89</c:v>
                </c:pt>
                <c:pt idx="1491">
                  <c:v>623559.74</c:v>
                </c:pt>
                <c:pt idx="1494">
                  <c:v>633784.56999999937</c:v>
                </c:pt>
                <c:pt idx="1497">
                  <c:v>628740.53</c:v>
                </c:pt>
                <c:pt idx="1500">
                  <c:v>620848.91</c:v>
                </c:pt>
                <c:pt idx="1503">
                  <c:v>631576.94999999984</c:v>
                </c:pt>
                <c:pt idx="1506">
                  <c:v>638919.28999999887</c:v>
                </c:pt>
                <c:pt idx="1509">
                  <c:v>631883.88</c:v>
                </c:pt>
                <c:pt idx="1512">
                  <c:v>626539.06000000006</c:v>
                </c:pt>
                <c:pt idx="1515">
                  <c:v>637745.89</c:v>
                </c:pt>
                <c:pt idx="1518">
                  <c:v>631801.31000000006</c:v>
                </c:pt>
                <c:pt idx="1521">
                  <c:v>616864.74</c:v>
                </c:pt>
                <c:pt idx="1524">
                  <c:v>634807.9</c:v>
                </c:pt>
                <c:pt idx="1527">
                  <c:v>621228.84</c:v>
                </c:pt>
                <c:pt idx="1530">
                  <c:v>621587.16999999934</c:v>
                </c:pt>
                <c:pt idx="1533">
                  <c:v>625029.43999999936</c:v>
                </c:pt>
                <c:pt idx="1536">
                  <c:v>634461.66</c:v>
                </c:pt>
                <c:pt idx="1539">
                  <c:v>629606.56999999937</c:v>
                </c:pt>
                <c:pt idx="1542">
                  <c:v>615015.85</c:v>
                </c:pt>
                <c:pt idx="1545">
                  <c:v>626246.9</c:v>
                </c:pt>
                <c:pt idx="1548">
                  <c:v>627261.88</c:v>
                </c:pt>
                <c:pt idx="1551">
                  <c:v>627550.93999999936</c:v>
                </c:pt>
                <c:pt idx="1554">
                  <c:v>626839.1</c:v>
                </c:pt>
                <c:pt idx="1557">
                  <c:v>637491.84</c:v>
                </c:pt>
                <c:pt idx="1560">
                  <c:v>634259.56000000006</c:v>
                </c:pt>
                <c:pt idx="1563">
                  <c:v>631685.66</c:v>
                </c:pt>
                <c:pt idx="1566">
                  <c:v>630527.84</c:v>
                </c:pt>
                <c:pt idx="1569">
                  <c:v>624217.09</c:v>
                </c:pt>
                <c:pt idx="1572">
                  <c:v>630793.77999999875</c:v>
                </c:pt>
                <c:pt idx="1575">
                  <c:v>635559.67999999993</c:v>
                </c:pt>
                <c:pt idx="1578">
                  <c:v>624369.05000000005</c:v>
                </c:pt>
                <c:pt idx="1581">
                  <c:v>638022.24</c:v>
                </c:pt>
                <c:pt idx="1584">
                  <c:v>629571.80000000005</c:v>
                </c:pt>
                <c:pt idx="1587">
                  <c:v>635836.04</c:v>
                </c:pt>
                <c:pt idx="1590">
                  <c:v>630797.36</c:v>
                </c:pt>
                <c:pt idx="1593">
                  <c:v>626656.61</c:v>
                </c:pt>
                <c:pt idx="1596">
                  <c:v>629769.57999999984</c:v>
                </c:pt>
                <c:pt idx="1599">
                  <c:v>634564.24</c:v>
                </c:pt>
                <c:pt idx="1602">
                  <c:v>625467.43000000005</c:v>
                </c:pt>
                <c:pt idx="1605">
                  <c:v>626797.64</c:v>
                </c:pt>
                <c:pt idx="1608">
                  <c:v>622790.97</c:v>
                </c:pt>
                <c:pt idx="1611">
                  <c:v>637002.7699999992</c:v>
                </c:pt>
                <c:pt idx="1614">
                  <c:v>635490.73</c:v>
                </c:pt>
                <c:pt idx="1617">
                  <c:v>629451.64</c:v>
                </c:pt>
                <c:pt idx="1620">
                  <c:v>621241.32999999996</c:v>
                </c:pt>
                <c:pt idx="1623">
                  <c:v>631067.14</c:v>
                </c:pt>
                <c:pt idx="1626">
                  <c:v>622605.27999999875</c:v>
                </c:pt>
                <c:pt idx="1629">
                  <c:v>621531.06999999937</c:v>
                </c:pt>
                <c:pt idx="1632">
                  <c:v>634076.01</c:v>
                </c:pt>
                <c:pt idx="1635">
                  <c:v>637647.28999999887</c:v>
                </c:pt>
                <c:pt idx="1638">
                  <c:v>634956.96</c:v>
                </c:pt>
                <c:pt idx="1641">
                  <c:v>625467</c:v>
                </c:pt>
                <c:pt idx="1644">
                  <c:v>629451.59</c:v>
                </c:pt>
                <c:pt idx="1647">
                  <c:v>630067.06000000006</c:v>
                </c:pt>
                <c:pt idx="1650">
                  <c:v>638160.05000000005</c:v>
                </c:pt>
                <c:pt idx="1653">
                  <c:v>627418.82999999996</c:v>
                </c:pt>
                <c:pt idx="1656">
                  <c:v>620875.48</c:v>
                </c:pt>
                <c:pt idx="1659">
                  <c:v>637221.17999999993</c:v>
                </c:pt>
                <c:pt idx="1662">
                  <c:v>633182.28999999887</c:v>
                </c:pt>
                <c:pt idx="1665">
                  <c:v>619102.16</c:v>
                </c:pt>
                <c:pt idx="1668">
                  <c:v>636740.48</c:v>
                </c:pt>
                <c:pt idx="1671">
                  <c:v>629181.61</c:v>
                </c:pt>
                <c:pt idx="1674">
                  <c:v>628945</c:v>
                </c:pt>
                <c:pt idx="1677">
                  <c:v>627824.9</c:v>
                </c:pt>
                <c:pt idx="1680">
                  <c:v>629733.46</c:v>
                </c:pt>
                <c:pt idx="1683">
                  <c:v>638205.81000000006</c:v>
                </c:pt>
                <c:pt idx="1686">
                  <c:v>633473.12</c:v>
                </c:pt>
                <c:pt idx="1689">
                  <c:v>624711.93999999936</c:v>
                </c:pt>
                <c:pt idx="1692">
                  <c:v>629368.18999999866</c:v>
                </c:pt>
                <c:pt idx="1695">
                  <c:v>632082.88</c:v>
                </c:pt>
                <c:pt idx="1698">
                  <c:v>637198.14</c:v>
                </c:pt>
                <c:pt idx="1701">
                  <c:v>634475.16</c:v>
                </c:pt>
                <c:pt idx="1704">
                  <c:v>637116.81999999937</c:v>
                </c:pt>
                <c:pt idx="1707">
                  <c:v>626940.9</c:v>
                </c:pt>
                <c:pt idx="1710">
                  <c:v>630401.31999999937</c:v>
                </c:pt>
                <c:pt idx="1713">
                  <c:v>628890.63</c:v>
                </c:pt>
                <c:pt idx="1716">
                  <c:v>634470.56000000006</c:v>
                </c:pt>
                <c:pt idx="1719">
                  <c:v>635691.13</c:v>
                </c:pt>
                <c:pt idx="1722">
                  <c:v>632300.21</c:v>
                </c:pt>
                <c:pt idx="1725">
                  <c:v>624645.18999999866</c:v>
                </c:pt>
                <c:pt idx="1728">
                  <c:v>633109.34</c:v>
                </c:pt>
                <c:pt idx="1731">
                  <c:v>625755.86</c:v>
                </c:pt>
                <c:pt idx="1734">
                  <c:v>630662.18999999866</c:v>
                </c:pt>
                <c:pt idx="1737">
                  <c:v>621142.92000000004</c:v>
                </c:pt>
                <c:pt idx="1740">
                  <c:v>630084.93000000005</c:v>
                </c:pt>
                <c:pt idx="1743">
                  <c:v>625460.1</c:v>
                </c:pt>
                <c:pt idx="1746">
                  <c:v>635134.16999999934</c:v>
                </c:pt>
                <c:pt idx="1749">
                  <c:v>627090.62</c:v>
                </c:pt>
                <c:pt idx="1752">
                  <c:v>631174.53</c:v>
                </c:pt>
                <c:pt idx="1755">
                  <c:v>634663.48</c:v>
                </c:pt>
                <c:pt idx="1758">
                  <c:v>638144.31999999937</c:v>
                </c:pt>
                <c:pt idx="1761">
                  <c:v>622348.39</c:v>
                </c:pt>
                <c:pt idx="1764">
                  <c:v>620815.78999999887</c:v>
                </c:pt>
                <c:pt idx="1767">
                  <c:v>626499</c:v>
                </c:pt>
                <c:pt idx="1770">
                  <c:v>624202.06000000006</c:v>
                </c:pt>
                <c:pt idx="1773">
                  <c:v>615312.5</c:v>
                </c:pt>
                <c:pt idx="1776">
                  <c:v>634930.27999999875</c:v>
                </c:pt>
                <c:pt idx="1779">
                  <c:v>634432.74</c:v>
                </c:pt>
                <c:pt idx="1782">
                  <c:v>623978.32999999996</c:v>
                </c:pt>
                <c:pt idx="1785">
                  <c:v>632910.30000000005</c:v>
                </c:pt>
                <c:pt idx="1788">
                  <c:v>634681.25</c:v>
                </c:pt>
                <c:pt idx="1791">
                  <c:v>626065.48</c:v>
                </c:pt>
                <c:pt idx="1794">
                  <c:v>618069.16</c:v>
                </c:pt>
                <c:pt idx="1797">
                  <c:v>633058.77999999875</c:v>
                </c:pt>
                <c:pt idx="1800">
                  <c:v>621537.66</c:v>
                </c:pt>
                <c:pt idx="1803">
                  <c:v>634691.77999999875</c:v>
                </c:pt>
                <c:pt idx="1806">
                  <c:v>634298.52</c:v>
                </c:pt>
                <c:pt idx="1809">
                  <c:v>639270.47</c:v>
                </c:pt>
                <c:pt idx="1812">
                  <c:v>617862.55000000005</c:v>
                </c:pt>
                <c:pt idx="1815">
                  <c:v>635697.21</c:v>
                </c:pt>
                <c:pt idx="1818">
                  <c:v>626864.39</c:v>
                </c:pt>
                <c:pt idx="1821">
                  <c:v>636451.34</c:v>
                </c:pt>
                <c:pt idx="1824">
                  <c:v>636189.84</c:v>
                </c:pt>
                <c:pt idx="1827">
                  <c:v>633551.06000000006</c:v>
                </c:pt>
                <c:pt idx="1830">
                  <c:v>634437.21</c:v>
                </c:pt>
                <c:pt idx="1833">
                  <c:v>625310.6</c:v>
                </c:pt>
                <c:pt idx="1836">
                  <c:v>621404.9</c:v>
                </c:pt>
                <c:pt idx="1839">
                  <c:v>630787.4</c:v>
                </c:pt>
                <c:pt idx="1842">
                  <c:v>635960.17999999993</c:v>
                </c:pt>
                <c:pt idx="1845">
                  <c:v>634049.52</c:v>
                </c:pt>
                <c:pt idx="1848">
                  <c:v>628860.92000000004</c:v>
                </c:pt>
                <c:pt idx="1851">
                  <c:v>633109.56999999937</c:v>
                </c:pt>
                <c:pt idx="1854">
                  <c:v>628570.81999999937</c:v>
                </c:pt>
                <c:pt idx="1857">
                  <c:v>628235.91</c:v>
                </c:pt>
                <c:pt idx="1860">
                  <c:v>637763.9</c:v>
                </c:pt>
                <c:pt idx="1863">
                  <c:v>622138.30000000005</c:v>
                </c:pt>
                <c:pt idx="1866">
                  <c:v>635228.81000000006</c:v>
                </c:pt>
                <c:pt idx="1869">
                  <c:v>637309.49</c:v>
                </c:pt>
                <c:pt idx="1872">
                  <c:v>637236.14</c:v>
                </c:pt>
                <c:pt idx="1875">
                  <c:v>636529.81999999937</c:v>
                </c:pt>
                <c:pt idx="1878">
                  <c:v>634273.17999999993</c:v>
                </c:pt>
                <c:pt idx="1881">
                  <c:v>629478.36</c:v>
                </c:pt>
                <c:pt idx="1884">
                  <c:v>633502.51</c:v>
                </c:pt>
                <c:pt idx="1887">
                  <c:v>630018.81000000006</c:v>
                </c:pt>
                <c:pt idx="1890">
                  <c:v>623991.41</c:v>
                </c:pt>
                <c:pt idx="1893">
                  <c:v>624307.42000000004</c:v>
                </c:pt>
                <c:pt idx="1896">
                  <c:v>625762.64</c:v>
                </c:pt>
                <c:pt idx="1899">
                  <c:v>633264.2699999992</c:v>
                </c:pt>
                <c:pt idx="1902">
                  <c:v>636449.53</c:v>
                </c:pt>
                <c:pt idx="1905">
                  <c:v>627590.77999999875</c:v>
                </c:pt>
                <c:pt idx="1908">
                  <c:v>620610.74</c:v>
                </c:pt>
                <c:pt idx="1911">
                  <c:v>624746.56000000006</c:v>
                </c:pt>
                <c:pt idx="1914">
                  <c:v>620753.12</c:v>
                </c:pt>
                <c:pt idx="1917">
                  <c:v>628794.67999999993</c:v>
                </c:pt>
                <c:pt idx="1920">
                  <c:v>620762.38</c:v>
                </c:pt>
                <c:pt idx="1923">
                  <c:v>632596.21</c:v>
                </c:pt>
                <c:pt idx="1926">
                  <c:v>635126.78999999887</c:v>
                </c:pt>
                <c:pt idx="1929">
                  <c:v>625240.09</c:v>
                </c:pt>
                <c:pt idx="1932">
                  <c:v>635424.64</c:v>
                </c:pt>
                <c:pt idx="1935">
                  <c:v>628327.47</c:v>
                </c:pt>
                <c:pt idx="1938">
                  <c:v>632282.89</c:v>
                </c:pt>
                <c:pt idx="1941">
                  <c:v>639797.53</c:v>
                </c:pt>
                <c:pt idx="1944">
                  <c:v>636549.32999999996</c:v>
                </c:pt>
                <c:pt idx="1947">
                  <c:v>629091.04</c:v>
                </c:pt>
                <c:pt idx="1950">
                  <c:v>633404.48</c:v>
                </c:pt>
                <c:pt idx="1953">
                  <c:v>628459.31000000006</c:v>
                </c:pt>
                <c:pt idx="1956">
                  <c:v>629046.72</c:v>
                </c:pt>
                <c:pt idx="1959">
                  <c:v>633244.89</c:v>
                </c:pt>
                <c:pt idx="1962">
                  <c:v>634326.25</c:v>
                </c:pt>
                <c:pt idx="1965">
                  <c:v>628165.25</c:v>
                </c:pt>
                <c:pt idx="1968">
                  <c:v>631604.19999999972</c:v>
                </c:pt>
                <c:pt idx="1971">
                  <c:v>627126.69999999972</c:v>
                </c:pt>
                <c:pt idx="1974">
                  <c:v>635885.46</c:v>
                </c:pt>
                <c:pt idx="1977">
                  <c:v>624024.63</c:v>
                </c:pt>
                <c:pt idx="1980">
                  <c:v>627024.88</c:v>
                </c:pt>
                <c:pt idx="1983">
                  <c:v>636661.44999999984</c:v>
                </c:pt>
                <c:pt idx="1986">
                  <c:v>638573.26</c:v>
                </c:pt>
                <c:pt idx="1989">
                  <c:v>623354.38</c:v>
                </c:pt>
                <c:pt idx="1992">
                  <c:v>623450.27999999875</c:v>
                </c:pt>
                <c:pt idx="1995">
                  <c:v>625425.36</c:v>
                </c:pt>
                <c:pt idx="1998">
                  <c:v>633623.05000000005</c:v>
                </c:pt>
                <c:pt idx="2001">
                  <c:v>632909.81999999937</c:v>
                </c:pt>
                <c:pt idx="2004">
                  <c:v>637120.19999999972</c:v>
                </c:pt>
                <c:pt idx="2007">
                  <c:v>626550.1</c:v>
                </c:pt>
                <c:pt idx="2010">
                  <c:v>630634.56000000006</c:v>
                </c:pt>
                <c:pt idx="2013">
                  <c:v>628611.87</c:v>
                </c:pt>
                <c:pt idx="2016">
                  <c:v>628536.48</c:v>
                </c:pt>
                <c:pt idx="2019">
                  <c:v>628972.66999999934</c:v>
                </c:pt>
                <c:pt idx="2022">
                  <c:v>635663.53</c:v>
                </c:pt>
                <c:pt idx="2025">
                  <c:v>630695.77999999875</c:v>
                </c:pt>
                <c:pt idx="2028">
                  <c:v>634840.92000000004</c:v>
                </c:pt>
                <c:pt idx="2031">
                  <c:v>622122.09</c:v>
                </c:pt>
                <c:pt idx="2034">
                  <c:v>623469.75</c:v>
                </c:pt>
                <c:pt idx="2037">
                  <c:v>624411.06999999937</c:v>
                </c:pt>
                <c:pt idx="2040">
                  <c:v>625131.81000000006</c:v>
                </c:pt>
                <c:pt idx="2043">
                  <c:v>625370.41</c:v>
                </c:pt>
                <c:pt idx="2046">
                  <c:v>632143.67999999993</c:v>
                </c:pt>
                <c:pt idx="2049">
                  <c:v>635695.97</c:v>
                </c:pt>
                <c:pt idx="2052">
                  <c:v>629620.26</c:v>
                </c:pt>
                <c:pt idx="2055">
                  <c:v>621153.37</c:v>
                </c:pt>
                <c:pt idx="2058">
                  <c:v>634800.74</c:v>
                </c:pt>
                <c:pt idx="2061">
                  <c:v>638773.72</c:v>
                </c:pt>
                <c:pt idx="2064">
                  <c:v>636071.28999999887</c:v>
                </c:pt>
                <c:pt idx="2067">
                  <c:v>625168.97</c:v>
                </c:pt>
                <c:pt idx="2070">
                  <c:v>635411.35</c:v>
                </c:pt>
                <c:pt idx="2073">
                  <c:v>620967.94999999984</c:v>
                </c:pt>
                <c:pt idx="2076">
                  <c:v>636027.5</c:v>
                </c:pt>
                <c:pt idx="2079">
                  <c:v>622700.93999999936</c:v>
                </c:pt>
                <c:pt idx="2082">
                  <c:v>630935.55000000005</c:v>
                </c:pt>
                <c:pt idx="2085">
                  <c:v>638461.73</c:v>
                </c:pt>
                <c:pt idx="2088">
                  <c:v>637182.31999999937</c:v>
                </c:pt>
                <c:pt idx="2091">
                  <c:v>620204.37</c:v>
                </c:pt>
                <c:pt idx="2094">
                  <c:v>638553.38</c:v>
                </c:pt>
                <c:pt idx="2097">
                  <c:v>636675.1</c:v>
                </c:pt>
                <c:pt idx="2100">
                  <c:v>640955.86</c:v>
                </c:pt>
                <c:pt idx="2103">
                  <c:v>624011.73</c:v>
                </c:pt>
                <c:pt idx="2106">
                  <c:v>620290.47</c:v>
                </c:pt>
                <c:pt idx="2109">
                  <c:v>636891.66</c:v>
                </c:pt>
                <c:pt idx="2112">
                  <c:v>635176.53</c:v>
                </c:pt>
                <c:pt idx="2115">
                  <c:v>629699.88</c:v>
                </c:pt>
                <c:pt idx="2118">
                  <c:v>632507.15</c:v>
                </c:pt>
                <c:pt idx="2121">
                  <c:v>637838.01</c:v>
                </c:pt>
                <c:pt idx="2124">
                  <c:v>624847.06000000006</c:v>
                </c:pt>
                <c:pt idx="2127">
                  <c:v>632092.30000000005</c:v>
                </c:pt>
                <c:pt idx="2130">
                  <c:v>633676.81000000006</c:v>
                </c:pt>
                <c:pt idx="2133">
                  <c:v>633133.93000000005</c:v>
                </c:pt>
                <c:pt idx="2136">
                  <c:v>628396.44999999984</c:v>
                </c:pt>
                <c:pt idx="2139">
                  <c:v>627659.77999999875</c:v>
                </c:pt>
                <c:pt idx="2142">
                  <c:v>631193.73</c:v>
                </c:pt>
                <c:pt idx="2145">
                  <c:v>633759.57999999984</c:v>
                </c:pt>
                <c:pt idx="2148">
                  <c:v>636314.06999999937</c:v>
                </c:pt>
                <c:pt idx="2151">
                  <c:v>636393.22</c:v>
                </c:pt>
                <c:pt idx="2154">
                  <c:v>637092.9</c:v>
                </c:pt>
                <c:pt idx="2157">
                  <c:v>635065</c:v>
                </c:pt>
                <c:pt idx="2160">
                  <c:v>636773.62</c:v>
                </c:pt>
              </c:numCache>
            </c:numRef>
          </c:val>
          <c:smooth val="0"/>
          <c:extLst>
            <c:ext xmlns:c16="http://schemas.microsoft.com/office/drawing/2014/chart" uri="{C3380CC4-5D6E-409C-BE32-E72D297353CC}">
              <c16:uniqueId val="{00000000-958E-C843-A469-F5A03F908B32}"/>
            </c:ext>
          </c:extLst>
        </c:ser>
        <c:ser>
          <c:idx val="1"/>
          <c:order val="1"/>
          <c:tx>
            <c:strRef>
              <c:f>reads!$C$1</c:f>
              <c:strCache>
                <c:ptCount val="1"/>
                <c:pt idx="0">
                  <c:v>MySQL Throughput</c:v>
                </c:pt>
              </c:strCache>
            </c:strRef>
          </c:tx>
          <c:spPr>
            <a:ln w="12700">
              <a:solidFill>
                <a:srgbClr val="007DBC"/>
              </a:solidFill>
            </a:ln>
          </c:spPr>
          <c:marker>
            <c:symbol val="none"/>
          </c:marker>
          <c:cat>
            <c:strRef>
              <c:f>reads!$A:$A</c:f>
              <c:strCache>
                <c:ptCount val="2162"/>
                <c:pt idx="0">
                  <c:v>Time from Start of Workload</c:v>
                </c:pt>
                <c:pt idx="1">
                  <c:v>0</c:v>
                </c:pt>
                <c:pt idx="2">
                  <c:v>2</c:v>
                </c:pt>
                <c:pt idx="3">
                  <c:v>4</c:v>
                </c:pt>
                <c:pt idx="4">
                  <c:v>5</c:v>
                </c:pt>
                <c:pt idx="5">
                  <c:v>6</c:v>
                </c:pt>
                <c:pt idx="6">
                  <c:v>8</c:v>
                </c:pt>
                <c:pt idx="7">
                  <c:v>10</c:v>
                </c:pt>
                <c:pt idx="8">
                  <c:v>12</c:v>
                </c:pt>
                <c:pt idx="9">
                  <c:v>14</c:v>
                </c:pt>
                <c:pt idx="10">
                  <c:v>15</c:v>
                </c:pt>
                <c:pt idx="11">
                  <c:v>16</c:v>
                </c:pt>
                <c:pt idx="12">
                  <c:v>18</c:v>
                </c:pt>
                <c:pt idx="13">
                  <c:v>20</c:v>
                </c:pt>
                <c:pt idx="14">
                  <c:v>22</c:v>
                </c:pt>
                <c:pt idx="15">
                  <c:v>24</c:v>
                </c:pt>
                <c:pt idx="16">
                  <c:v>25</c:v>
                </c:pt>
                <c:pt idx="17">
                  <c:v>26</c:v>
                </c:pt>
                <c:pt idx="18">
                  <c:v>28</c:v>
                </c:pt>
                <c:pt idx="19">
                  <c:v>30</c:v>
                </c:pt>
                <c:pt idx="20">
                  <c:v>32</c:v>
                </c:pt>
                <c:pt idx="21">
                  <c:v>34</c:v>
                </c:pt>
                <c:pt idx="22">
                  <c:v>35</c:v>
                </c:pt>
                <c:pt idx="23">
                  <c:v>36</c:v>
                </c:pt>
                <c:pt idx="24">
                  <c:v>38</c:v>
                </c:pt>
                <c:pt idx="25">
                  <c:v>40</c:v>
                </c:pt>
                <c:pt idx="26">
                  <c:v>42</c:v>
                </c:pt>
                <c:pt idx="27">
                  <c:v>44</c:v>
                </c:pt>
                <c:pt idx="28">
                  <c:v>45</c:v>
                </c:pt>
                <c:pt idx="29">
                  <c:v>46</c:v>
                </c:pt>
                <c:pt idx="30">
                  <c:v>48</c:v>
                </c:pt>
                <c:pt idx="31">
                  <c:v>50</c:v>
                </c:pt>
                <c:pt idx="32">
                  <c:v>52</c:v>
                </c:pt>
                <c:pt idx="33">
                  <c:v>54</c:v>
                </c:pt>
                <c:pt idx="34">
                  <c:v>55</c:v>
                </c:pt>
                <c:pt idx="35">
                  <c:v>56</c:v>
                </c:pt>
                <c:pt idx="36">
                  <c:v>58</c:v>
                </c:pt>
                <c:pt idx="37">
                  <c:v>60</c:v>
                </c:pt>
                <c:pt idx="38">
                  <c:v>62</c:v>
                </c:pt>
                <c:pt idx="39">
                  <c:v>64</c:v>
                </c:pt>
                <c:pt idx="40">
                  <c:v>65</c:v>
                </c:pt>
                <c:pt idx="41">
                  <c:v>66</c:v>
                </c:pt>
                <c:pt idx="42">
                  <c:v>68</c:v>
                </c:pt>
                <c:pt idx="43">
                  <c:v>70</c:v>
                </c:pt>
                <c:pt idx="44">
                  <c:v>72</c:v>
                </c:pt>
                <c:pt idx="45">
                  <c:v>74</c:v>
                </c:pt>
                <c:pt idx="46">
                  <c:v>75</c:v>
                </c:pt>
                <c:pt idx="47">
                  <c:v>76</c:v>
                </c:pt>
                <c:pt idx="48">
                  <c:v>78</c:v>
                </c:pt>
                <c:pt idx="49">
                  <c:v>80</c:v>
                </c:pt>
                <c:pt idx="50">
                  <c:v>82</c:v>
                </c:pt>
                <c:pt idx="51">
                  <c:v>84</c:v>
                </c:pt>
                <c:pt idx="52">
                  <c:v>85</c:v>
                </c:pt>
                <c:pt idx="53">
                  <c:v>86</c:v>
                </c:pt>
                <c:pt idx="54">
                  <c:v>88</c:v>
                </c:pt>
                <c:pt idx="55">
                  <c:v>90</c:v>
                </c:pt>
                <c:pt idx="56">
                  <c:v>92</c:v>
                </c:pt>
                <c:pt idx="57">
                  <c:v>94</c:v>
                </c:pt>
                <c:pt idx="58">
                  <c:v>95</c:v>
                </c:pt>
                <c:pt idx="59">
                  <c:v>96</c:v>
                </c:pt>
                <c:pt idx="60">
                  <c:v>98</c:v>
                </c:pt>
                <c:pt idx="61">
                  <c:v>100</c:v>
                </c:pt>
                <c:pt idx="62">
                  <c:v>102</c:v>
                </c:pt>
                <c:pt idx="63">
                  <c:v>104</c:v>
                </c:pt>
                <c:pt idx="64">
                  <c:v>105</c:v>
                </c:pt>
                <c:pt idx="65">
                  <c:v>106</c:v>
                </c:pt>
                <c:pt idx="66">
                  <c:v>108</c:v>
                </c:pt>
                <c:pt idx="67">
                  <c:v>110</c:v>
                </c:pt>
                <c:pt idx="68">
                  <c:v>112</c:v>
                </c:pt>
                <c:pt idx="69">
                  <c:v>114</c:v>
                </c:pt>
                <c:pt idx="70">
                  <c:v>115</c:v>
                </c:pt>
                <c:pt idx="71">
                  <c:v>116</c:v>
                </c:pt>
                <c:pt idx="72">
                  <c:v>118</c:v>
                </c:pt>
                <c:pt idx="73">
                  <c:v>120</c:v>
                </c:pt>
                <c:pt idx="74">
                  <c:v>122</c:v>
                </c:pt>
                <c:pt idx="75">
                  <c:v>124</c:v>
                </c:pt>
                <c:pt idx="76">
                  <c:v>125</c:v>
                </c:pt>
                <c:pt idx="77">
                  <c:v>126</c:v>
                </c:pt>
                <c:pt idx="78">
                  <c:v>128</c:v>
                </c:pt>
                <c:pt idx="79">
                  <c:v>130</c:v>
                </c:pt>
                <c:pt idx="80">
                  <c:v>132</c:v>
                </c:pt>
                <c:pt idx="81">
                  <c:v>134</c:v>
                </c:pt>
                <c:pt idx="82">
                  <c:v>135</c:v>
                </c:pt>
                <c:pt idx="83">
                  <c:v>136</c:v>
                </c:pt>
                <c:pt idx="84">
                  <c:v>138</c:v>
                </c:pt>
                <c:pt idx="85">
                  <c:v>140</c:v>
                </c:pt>
                <c:pt idx="86">
                  <c:v>142</c:v>
                </c:pt>
                <c:pt idx="87">
                  <c:v>144</c:v>
                </c:pt>
                <c:pt idx="88">
                  <c:v>145</c:v>
                </c:pt>
                <c:pt idx="89">
                  <c:v>146</c:v>
                </c:pt>
                <c:pt idx="90">
                  <c:v>148</c:v>
                </c:pt>
                <c:pt idx="91">
                  <c:v>150</c:v>
                </c:pt>
                <c:pt idx="92">
                  <c:v>152</c:v>
                </c:pt>
                <c:pt idx="93">
                  <c:v>154</c:v>
                </c:pt>
                <c:pt idx="94">
                  <c:v>155</c:v>
                </c:pt>
                <c:pt idx="95">
                  <c:v>156</c:v>
                </c:pt>
                <c:pt idx="96">
                  <c:v>158</c:v>
                </c:pt>
                <c:pt idx="97">
                  <c:v>160</c:v>
                </c:pt>
                <c:pt idx="98">
                  <c:v>162</c:v>
                </c:pt>
                <c:pt idx="99">
                  <c:v>164</c:v>
                </c:pt>
                <c:pt idx="100">
                  <c:v>165</c:v>
                </c:pt>
                <c:pt idx="101">
                  <c:v>166</c:v>
                </c:pt>
                <c:pt idx="102">
                  <c:v>168</c:v>
                </c:pt>
                <c:pt idx="103">
                  <c:v>170</c:v>
                </c:pt>
                <c:pt idx="104">
                  <c:v>172</c:v>
                </c:pt>
                <c:pt idx="105">
                  <c:v>174</c:v>
                </c:pt>
                <c:pt idx="106">
                  <c:v>175</c:v>
                </c:pt>
                <c:pt idx="107">
                  <c:v>176</c:v>
                </c:pt>
                <c:pt idx="108">
                  <c:v>178</c:v>
                </c:pt>
                <c:pt idx="109">
                  <c:v>180</c:v>
                </c:pt>
                <c:pt idx="110">
                  <c:v>182</c:v>
                </c:pt>
                <c:pt idx="111">
                  <c:v>184</c:v>
                </c:pt>
                <c:pt idx="112">
                  <c:v>185</c:v>
                </c:pt>
                <c:pt idx="113">
                  <c:v>186</c:v>
                </c:pt>
                <c:pt idx="114">
                  <c:v>188</c:v>
                </c:pt>
                <c:pt idx="115">
                  <c:v>190</c:v>
                </c:pt>
                <c:pt idx="116">
                  <c:v>192</c:v>
                </c:pt>
                <c:pt idx="117">
                  <c:v>194</c:v>
                </c:pt>
                <c:pt idx="118">
                  <c:v>195</c:v>
                </c:pt>
                <c:pt idx="119">
                  <c:v>196</c:v>
                </c:pt>
                <c:pt idx="120">
                  <c:v>198</c:v>
                </c:pt>
                <c:pt idx="121">
                  <c:v>200</c:v>
                </c:pt>
                <c:pt idx="122">
                  <c:v>202</c:v>
                </c:pt>
                <c:pt idx="123">
                  <c:v>204</c:v>
                </c:pt>
                <c:pt idx="124">
                  <c:v>205</c:v>
                </c:pt>
                <c:pt idx="125">
                  <c:v>206</c:v>
                </c:pt>
                <c:pt idx="126">
                  <c:v>208</c:v>
                </c:pt>
                <c:pt idx="127">
                  <c:v>210</c:v>
                </c:pt>
                <c:pt idx="128">
                  <c:v>212</c:v>
                </c:pt>
                <c:pt idx="129">
                  <c:v>214</c:v>
                </c:pt>
                <c:pt idx="130">
                  <c:v>215</c:v>
                </c:pt>
                <c:pt idx="131">
                  <c:v>216</c:v>
                </c:pt>
                <c:pt idx="132">
                  <c:v>218</c:v>
                </c:pt>
                <c:pt idx="133">
                  <c:v>220</c:v>
                </c:pt>
                <c:pt idx="134">
                  <c:v>222</c:v>
                </c:pt>
                <c:pt idx="135">
                  <c:v>224</c:v>
                </c:pt>
                <c:pt idx="136">
                  <c:v>225</c:v>
                </c:pt>
                <c:pt idx="137">
                  <c:v>226</c:v>
                </c:pt>
                <c:pt idx="138">
                  <c:v>228</c:v>
                </c:pt>
                <c:pt idx="139">
                  <c:v>230</c:v>
                </c:pt>
                <c:pt idx="140">
                  <c:v>232</c:v>
                </c:pt>
                <c:pt idx="141">
                  <c:v>234</c:v>
                </c:pt>
                <c:pt idx="142">
                  <c:v>235</c:v>
                </c:pt>
                <c:pt idx="143">
                  <c:v>236</c:v>
                </c:pt>
                <c:pt idx="144">
                  <c:v>238</c:v>
                </c:pt>
                <c:pt idx="145">
                  <c:v>240</c:v>
                </c:pt>
                <c:pt idx="146">
                  <c:v>242</c:v>
                </c:pt>
                <c:pt idx="147">
                  <c:v>244</c:v>
                </c:pt>
                <c:pt idx="148">
                  <c:v>245</c:v>
                </c:pt>
                <c:pt idx="149">
                  <c:v>246</c:v>
                </c:pt>
                <c:pt idx="150">
                  <c:v>248</c:v>
                </c:pt>
                <c:pt idx="151">
                  <c:v>250</c:v>
                </c:pt>
                <c:pt idx="152">
                  <c:v>252</c:v>
                </c:pt>
                <c:pt idx="153">
                  <c:v>254</c:v>
                </c:pt>
                <c:pt idx="154">
                  <c:v>255</c:v>
                </c:pt>
                <c:pt idx="155">
                  <c:v>256</c:v>
                </c:pt>
                <c:pt idx="156">
                  <c:v>258</c:v>
                </c:pt>
                <c:pt idx="157">
                  <c:v>260</c:v>
                </c:pt>
                <c:pt idx="158">
                  <c:v>262</c:v>
                </c:pt>
                <c:pt idx="159">
                  <c:v>264</c:v>
                </c:pt>
                <c:pt idx="160">
                  <c:v>265</c:v>
                </c:pt>
                <c:pt idx="161">
                  <c:v>266</c:v>
                </c:pt>
                <c:pt idx="162">
                  <c:v>268</c:v>
                </c:pt>
                <c:pt idx="163">
                  <c:v>270</c:v>
                </c:pt>
                <c:pt idx="164">
                  <c:v>272</c:v>
                </c:pt>
                <c:pt idx="165">
                  <c:v>274</c:v>
                </c:pt>
                <c:pt idx="166">
                  <c:v>275</c:v>
                </c:pt>
                <c:pt idx="167">
                  <c:v>276</c:v>
                </c:pt>
                <c:pt idx="168">
                  <c:v>278</c:v>
                </c:pt>
                <c:pt idx="169">
                  <c:v>280</c:v>
                </c:pt>
                <c:pt idx="170">
                  <c:v>282</c:v>
                </c:pt>
                <c:pt idx="171">
                  <c:v>284</c:v>
                </c:pt>
                <c:pt idx="172">
                  <c:v>285</c:v>
                </c:pt>
                <c:pt idx="173">
                  <c:v>286</c:v>
                </c:pt>
                <c:pt idx="174">
                  <c:v>288</c:v>
                </c:pt>
                <c:pt idx="175">
                  <c:v>290</c:v>
                </c:pt>
                <c:pt idx="176">
                  <c:v>292</c:v>
                </c:pt>
                <c:pt idx="177">
                  <c:v>294</c:v>
                </c:pt>
                <c:pt idx="178">
                  <c:v>295</c:v>
                </c:pt>
                <c:pt idx="179">
                  <c:v>296</c:v>
                </c:pt>
                <c:pt idx="180">
                  <c:v>298</c:v>
                </c:pt>
                <c:pt idx="181">
                  <c:v>300</c:v>
                </c:pt>
                <c:pt idx="182">
                  <c:v>302</c:v>
                </c:pt>
                <c:pt idx="183">
                  <c:v>304</c:v>
                </c:pt>
                <c:pt idx="184">
                  <c:v>305</c:v>
                </c:pt>
                <c:pt idx="185">
                  <c:v>306</c:v>
                </c:pt>
                <c:pt idx="186">
                  <c:v>308</c:v>
                </c:pt>
                <c:pt idx="187">
                  <c:v>310</c:v>
                </c:pt>
                <c:pt idx="188">
                  <c:v>312</c:v>
                </c:pt>
                <c:pt idx="189">
                  <c:v>314</c:v>
                </c:pt>
                <c:pt idx="190">
                  <c:v>315</c:v>
                </c:pt>
                <c:pt idx="191">
                  <c:v>316</c:v>
                </c:pt>
                <c:pt idx="192">
                  <c:v>318</c:v>
                </c:pt>
                <c:pt idx="193">
                  <c:v>320</c:v>
                </c:pt>
                <c:pt idx="194">
                  <c:v>322</c:v>
                </c:pt>
                <c:pt idx="195">
                  <c:v>324</c:v>
                </c:pt>
                <c:pt idx="196">
                  <c:v>325</c:v>
                </c:pt>
                <c:pt idx="197">
                  <c:v>326</c:v>
                </c:pt>
                <c:pt idx="198">
                  <c:v>328</c:v>
                </c:pt>
                <c:pt idx="199">
                  <c:v>330</c:v>
                </c:pt>
                <c:pt idx="200">
                  <c:v>332</c:v>
                </c:pt>
                <c:pt idx="201">
                  <c:v>334</c:v>
                </c:pt>
                <c:pt idx="202">
                  <c:v>335</c:v>
                </c:pt>
                <c:pt idx="203">
                  <c:v>336</c:v>
                </c:pt>
                <c:pt idx="204">
                  <c:v>338</c:v>
                </c:pt>
                <c:pt idx="205">
                  <c:v>340</c:v>
                </c:pt>
                <c:pt idx="206">
                  <c:v>342</c:v>
                </c:pt>
                <c:pt idx="207">
                  <c:v>344</c:v>
                </c:pt>
                <c:pt idx="208">
                  <c:v>345</c:v>
                </c:pt>
                <c:pt idx="209">
                  <c:v>346</c:v>
                </c:pt>
                <c:pt idx="210">
                  <c:v>348</c:v>
                </c:pt>
                <c:pt idx="211">
                  <c:v>350</c:v>
                </c:pt>
                <c:pt idx="212">
                  <c:v>352</c:v>
                </c:pt>
                <c:pt idx="213">
                  <c:v>354</c:v>
                </c:pt>
                <c:pt idx="214">
                  <c:v>355</c:v>
                </c:pt>
                <c:pt idx="215">
                  <c:v>356</c:v>
                </c:pt>
                <c:pt idx="216">
                  <c:v>358</c:v>
                </c:pt>
                <c:pt idx="217">
                  <c:v>360</c:v>
                </c:pt>
                <c:pt idx="218">
                  <c:v>362</c:v>
                </c:pt>
                <c:pt idx="219">
                  <c:v>364</c:v>
                </c:pt>
                <c:pt idx="220">
                  <c:v>365</c:v>
                </c:pt>
                <c:pt idx="221">
                  <c:v>366</c:v>
                </c:pt>
                <c:pt idx="222">
                  <c:v>368</c:v>
                </c:pt>
                <c:pt idx="223">
                  <c:v>370</c:v>
                </c:pt>
                <c:pt idx="224">
                  <c:v>372</c:v>
                </c:pt>
                <c:pt idx="225">
                  <c:v>374</c:v>
                </c:pt>
                <c:pt idx="226">
                  <c:v>375</c:v>
                </c:pt>
                <c:pt idx="227">
                  <c:v>376</c:v>
                </c:pt>
                <c:pt idx="228">
                  <c:v>378</c:v>
                </c:pt>
                <c:pt idx="229">
                  <c:v>380</c:v>
                </c:pt>
                <c:pt idx="230">
                  <c:v>382</c:v>
                </c:pt>
                <c:pt idx="231">
                  <c:v>384</c:v>
                </c:pt>
                <c:pt idx="232">
                  <c:v>385</c:v>
                </c:pt>
                <c:pt idx="233">
                  <c:v>386</c:v>
                </c:pt>
                <c:pt idx="234">
                  <c:v>388</c:v>
                </c:pt>
                <c:pt idx="235">
                  <c:v>390</c:v>
                </c:pt>
                <c:pt idx="236">
                  <c:v>392</c:v>
                </c:pt>
                <c:pt idx="237">
                  <c:v>394</c:v>
                </c:pt>
                <c:pt idx="238">
                  <c:v>395</c:v>
                </c:pt>
                <c:pt idx="239">
                  <c:v>396</c:v>
                </c:pt>
                <c:pt idx="240">
                  <c:v>398</c:v>
                </c:pt>
                <c:pt idx="241">
                  <c:v>400</c:v>
                </c:pt>
                <c:pt idx="242">
                  <c:v>402</c:v>
                </c:pt>
                <c:pt idx="243">
                  <c:v>404</c:v>
                </c:pt>
                <c:pt idx="244">
                  <c:v>405</c:v>
                </c:pt>
                <c:pt idx="245">
                  <c:v>406</c:v>
                </c:pt>
                <c:pt idx="246">
                  <c:v>408</c:v>
                </c:pt>
                <c:pt idx="247">
                  <c:v>410</c:v>
                </c:pt>
                <c:pt idx="248">
                  <c:v>412</c:v>
                </c:pt>
                <c:pt idx="249">
                  <c:v>414</c:v>
                </c:pt>
                <c:pt idx="250">
                  <c:v>415</c:v>
                </c:pt>
                <c:pt idx="251">
                  <c:v>416</c:v>
                </c:pt>
                <c:pt idx="252">
                  <c:v>418</c:v>
                </c:pt>
                <c:pt idx="253">
                  <c:v>420</c:v>
                </c:pt>
                <c:pt idx="254">
                  <c:v>422</c:v>
                </c:pt>
                <c:pt idx="255">
                  <c:v>424</c:v>
                </c:pt>
                <c:pt idx="256">
                  <c:v>425</c:v>
                </c:pt>
                <c:pt idx="257">
                  <c:v>426</c:v>
                </c:pt>
                <c:pt idx="258">
                  <c:v>428</c:v>
                </c:pt>
                <c:pt idx="259">
                  <c:v>430</c:v>
                </c:pt>
                <c:pt idx="260">
                  <c:v>432</c:v>
                </c:pt>
                <c:pt idx="261">
                  <c:v>434</c:v>
                </c:pt>
                <c:pt idx="262">
                  <c:v>435</c:v>
                </c:pt>
                <c:pt idx="263">
                  <c:v>436</c:v>
                </c:pt>
                <c:pt idx="264">
                  <c:v>438</c:v>
                </c:pt>
                <c:pt idx="265">
                  <c:v>440</c:v>
                </c:pt>
                <c:pt idx="266">
                  <c:v>442</c:v>
                </c:pt>
                <c:pt idx="267">
                  <c:v>444</c:v>
                </c:pt>
                <c:pt idx="268">
                  <c:v>445</c:v>
                </c:pt>
                <c:pt idx="269">
                  <c:v>446</c:v>
                </c:pt>
                <c:pt idx="270">
                  <c:v>448</c:v>
                </c:pt>
                <c:pt idx="271">
                  <c:v>450</c:v>
                </c:pt>
                <c:pt idx="272">
                  <c:v>452</c:v>
                </c:pt>
                <c:pt idx="273">
                  <c:v>454</c:v>
                </c:pt>
                <c:pt idx="274">
                  <c:v>455</c:v>
                </c:pt>
                <c:pt idx="275">
                  <c:v>456</c:v>
                </c:pt>
                <c:pt idx="276">
                  <c:v>458</c:v>
                </c:pt>
                <c:pt idx="277">
                  <c:v>460</c:v>
                </c:pt>
                <c:pt idx="278">
                  <c:v>462</c:v>
                </c:pt>
                <c:pt idx="279">
                  <c:v>464</c:v>
                </c:pt>
                <c:pt idx="280">
                  <c:v>465</c:v>
                </c:pt>
                <c:pt idx="281">
                  <c:v>466</c:v>
                </c:pt>
                <c:pt idx="282">
                  <c:v>468</c:v>
                </c:pt>
                <c:pt idx="283">
                  <c:v>470</c:v>
                </c:pt>
                <c:pt idx="284">
                  <c:v>472</c:v>
                </c:pt>
                <c:pt idx="285">
                  <c:v>474</c:v>
                </c:pt>
                <c:pt idx="286">
                  <c:v>475</c:v>
                </c:pt>
                <c:pt idx="287">
                  <c:v>476</c:v>
                </c:pt>
                <c:pt idx="288">
                  <c:v>478</c:v>
                </c:pt>
                <c:pt idx="289">
                  <c:v>480</c:v>
                </c:pt>
                <c:pt idx="290">
                  <c:v>482</c:v>
                </c:pt>
                <c:pt idx="291">
                  <c:v>484</c:v>
                </c:pt>
                <c:pt idx="292">
                  <c:v>485</c:v>
                </c:pt>
                <c:pt idx="293">
                  <c:v>486</c:v>
                </c:pt>
                <c:pt idx="294">
                  <c:v>488</c:v>
                </c:pt>
                <c:pt idx="295">
                  <c:v>490</c:v>
                </c:pt>
                <c:pt idx="296">
                  <c:v>492</c:v>
                </c:pt>
                <c:pt idx="297">
                  <c:v>494</c:v>
                </c:pt>
                <c:pt idx="298">
                  <c:v>495</c:v>
                </c:pt>
                <c:pt idx="299">
                  <c:v>496</c:v>
                </c:pt>
                <c:pt idx="300">
                  <c:v>498</c:v>
                </c:pt>
                <c:pt idx="301">
                  <c:v>500</c:v>
                </c:pt>
                <c:pt idx="302">
                  <c:v>502</c:v>
                </c:pt>
                <c:pt idx="303">
                  <c:v>504</c:v>
                </c:pt>
                <c:pt idx="304">
                  <c:v>505</c:v>
                </c:pt>
                <c:pt idx="305">
                  <c:v>506</c:v>
                </c:pt>
                <c:pt idx="306">
                  <c:v>508</c:v>
                </c:pt>
                <c:pt idx="307">
                  <c:v>510</c:v>
                </c:pt>
                <c:pt idx="308">
                  <c:v>512</c:v>
                </c:pt>
                <c:pt idx="309">
                  <c:v>514</c:v>
                </c:pt>
                <c:pt idx="310">
                  <c:v>515</c:v>
                </c:pt>
                <c:pt idx="311">
                  <c:v>516</c:v>
                </c:pt>
                <c:pt idx="312">
                  <c:v>518</c:v>
                </c:pt>
                <c:pt idx="313">
                  <c:v>520</c:v>
                </c:pt>
                <c:pt idx="314">
                  <c:v>522</c:v>
                </c:pt>
                <c:pt idx="315">
                  <c:v>524</c:v>
                </c:pt>
                <c:pt idx="316">
                  <c:v>525</c:v>
                </c:pt>
                <c:pt idx="317">
                  <c:v>526</c:v>
                </c:pt>
                <c:pt idx="318">
                  <c:v>528</c:v>
                </c:pt>
                <c:pt idx="319">
                  <c:v>530</c:v>
                </c:pt>
                <c:pt idx="320">
                  <c:v>532</c:v>
                </c:pt>
                <c:pt idx="321">
                  <c:v>534</c:v>
                </c:pt>
                <c:pt idx="322">
                  <c:v>535</c:v>
                </c:pt>
                <c:pt idx="323">
                  <c:v>536</c:v>
                </c:pt>
                <c:pt idx="324">
                  <c:v>538</c:v>
                </c:pt>
                <c:pt idx="325">
                  <c:v>540</c:v>
                </c:pt>
                <c:pt idx="326">
                  <c:v>542</c:v>
                </c:pt>
                <c:pt idx="327">
                  <c:v>544</c:v>
                </c:pt>
                <c:pt idx="328">
                  <c:v>545</c:v>
                </c:pt>
                <c:pt idx="329">
                  <c:v>546</c:v>
                </c:pt>
                <c:pt idx="330">
                  <c:v>548</c:v>
                </c:pt>
                <c:pt idx="331">
                  <c:v>550</c:v>
                </c:pt>
                <c:pt idx="332">
                  <c:v>552</c:v>
                </c:pt>
                <c:pt idx="333">
                  <c:v>554</c:v>
                </c:pt>
                <c:pt idx="334">
                  <c:v>555</c:v>
                </c:pt>
                <c:pt idx="335">
                  <c:v>556</c:v>
                </c:pt>
                <c:pt idx="336">
                  <c:v>558</c:v>
                </c:pt>
                <c:pt idx="337">
                  <c:v>560</c:v>
                </c:pt>
                <c:pt idx="338">
                  <c:v>562</c:v>
                </c:pt>
                <c:pt idx="339">
                  <c:v>564</c:v>
                </c:pt>
                <c:pt idx="340">
                  <c:v>565</c:v>
                </c:pt>
                <c:pt idx="341">
                  <c:v>566</c:v>
                </c:pt>
                <c:pt idx="342">
                  <c:v>568</c:v>
                </c:pt>
                <c:pt idx="343">
                  <c:v>570</c:v>
                </c:pt>
                <c:pt idx="344">
                  <c:v>572</c:v>
                </c:pt>
                <c:pt idx="345">
                  <c:v>574</c:v>
                </c:pt>
                <c:pt idx="346">
                  <c:v>575</c:v>
                </c:pt>
                <c:pt idx="347">
                  <c:v>576</c:v>
                </c:pt>
                <c:pt idx="348">
                  <c:v>578</c:v>
                </c:pt>
                <c:pt idx="349">
                  <c:v>580</c:v>
                </c:pt>
                <c:pt idx="350">
                  <c:v>582</c:v>
                </c:pt>
                <c:pt idx="351">
                  <c:v>584</c:v>
                </c:pt>
                <c:pt idx="352">
                  <c:v>585</c:v>
                </c:pt>
                <c:pt idx="353">
                  <c:v>586</c:v>
                </c:pt>
                <c:pt idx="354">
                  <c:v>588</c:v>
                </c:pt>
                <c:pt idx="355">
                  <c:v>590</c:v>
                </c:pt>
                <c:pt idx="356">
                  <c:v>592</c:v>
                </c:pt>
                <c:pt idx="357">
                  <c:v>594</c:v>
                </c:pt>
                <c:pt idx="358">
                  <c:v>595</c:v>
                </c:pt>
                <c:pt idx="359">
                  <c:v>596</c:v>
                </c:pt>
                <c:pt idx="360">
                  <c:v>598</c:v>
                </c:pt>
                <c:pt idx="361">
                  <c:v>600</c:v>
                </c:pt>
                <c:pt idx="362">
                  <c:v>602</c:v>
                </c:pt>
                <c:pt idx="363">
                  <c:v>604</c:v>
                </c:pt>
                <c:pt idx="364">
                  <c:v>605</c:v>
                </c:pt>
                <c:pt idx="365">
                  <c:v>606</c:v>
                </c:pt>
                <c:pt idx="366">
                  <c:v>608</c:v>
                </c:pt>
                <c:pt idx="367">
                  <c:v>610</c:v>
                </c:pt>
                <c:pt idx="368">
                  <c:v>612</c:v>
                </c:pt>
                <c:pt idx="369">
                  <c:v>614</c:v>
                </c:pt>
                <c:pt idx="370">
                  <c:v>615</c:v>
                </c:pt>
                <c:pt idx="371">
                  <c:v>616</c:v>
                </c:pt>
                <c:pt idx="372">
                  <c:v>618</c:v>
                </c:pt>
                <c:pt idx="373">
                  <c:v>620</c:v>
                </c:pt>
                <c:pt idx="374">
                  <c:v>622</c:v>
                </c:pt>
                <c:pt idx="375">
                  <c:v>624</c:v>
                </c:pt>
                <c:pt idx="376">
                  <c:v>625</c:v>
                </c:pt>
                <c:pt idx="377">
                  <c:v>626</c:v>
                </c:pt>
                <c:pt idx="378">
                  <c:v>628</c:v>
                </c:pt>
                <c:pt idx="379">
                  <c:v>630</c:v>
                </c:pt>
                <c:pt idx="380">
                  <c:v>632</c:v>
                </c:pt>
                <c:pt idx="381">
                  <c:v>634</c:v>
                </c:pt>
                <c:pt idx="382">
                  <c:v>635</c:v>
                </c:pt>
                <c:pt idx="383">
                  <c:v>636</c:v>
                </c:pt>
                <c:pt idx="384">
                  <c:v>638</c:v>
                </c:pt>
                <c:pt idx="385">
                  <c:v>640</c:v>
                </c:pt>
                <c:pt idx="386">
                  <c:v>642</c:v>
                </c:pt>
                <c:pt idx="387">
                  <c:v>644</c:v>
                </c:pt>
                <c:pt idx="388">
                  <c:v>645</c:v>
                </c:pt>
                <c:pt idx="389">
                  <c:v>646</c:v>
                </c:pt>
                <c:pt idx="390">
                  <c:v>648</c:v>
                </c:pt>
                <c:pt idx="391">
                  <c:v>650</c:v>
                </c:pt>
                <c:pt idx="392">
                  <c:v>652</c:v>
                </c:pt>
                <c:pt idx="393">
                  <c:v>654</c:v>
                </c:pt>
                <c:pt idx="394">
                  <c:v>655</c:v>
                </c:pt>
                <c:pt idx="395">
                  <c:v>656</c:v>
                </c:pt>
                <c:pt idx="396">
                  <c:v>658</c:v>
                </c:pt>
                <c:pt idx="397">
                  <c:v>660</c:v>
                </c:pt>
                <c:pt idx="398">
                  <c:v>662</c:v>
                </c:pt>
                <c:pt idx="399">
                  <c:v>664</c:v>
                </c:pt>
                <c:pt idx="400">
                  <c:v>665</c:v>
                </c:pt>
                <c:pt idx="401">
                  <c:v>666</c:v>
                </c:pt>
                <c:pt idx="402">
                  <c:v>668</c:v>
                </c:pt>
                <c:pt idx="403">
                  <c:v>670</c:v>
                </c:pt>
                <c:pt idx="404">
                  <c:v>672</c:v>
                </c:pt>
                <c:pt idx="405">
                  <c:v>674</c:v>
                </c:pt>
                <c:pt idx="406">
                  <c:v>675</c:v>
                </c:pt>
                <c:pt idx="407">
                  <c:v>676</c:v>
                </c:pt>
                <c:pt idx="408">
                  <c:v>678</c:v>
                </c:pt>
                <c:pt idx="409">
                  <c:v>680</c:v>
                </c:pt>
                <c:pt idx="410">
                  <c:v>682</c:v>
                </c:pt>
                <c:pt idx="411">
                  <c:v>684</c:v>
                </c:pt>
                <c:pt idx="412">
                  <c:v>685</c:v>
                </c:pt>
                <c:pt idx="413">
                  <c:v>686</c:v>
                </c:pt>
                <c:pt idx="414">
                  <c:v>688</c:v>
                </c:pt>
                <c:pt idx="415">
                  <c:v>690</c:v>
                </c:pt>
                <c:pt idx="416">
                  <c:v>692</c:v>
                </c:pt>
                <c:pt idx="417">
                  <c:v>694</c:v>
                </c:pt>
                <c:pt idx="418">
                  <c:v>695</c:v>
                </c:pt>
                <c:pt idx="419">
                  <c:v>696</c:v>
                </c:pt>
                <c:pt idx="420">
                  <c:v>698</c:v>
                </c:pt>
                <c:pt idx="421">
                  <c:v>700</c:v>
                </c:pt>
                <c:pt idx="422">
                  <c:v>702</c:v>
                </c:pt>
                <c:pt idx="423">
                  <c:v>704</c:v>
                </c:pt>
                <c:pt idx="424">
                  <c:v>705</c:v>
                </c:pt>
                <c:pt idx="425">
                  <c:v>706</c:v>
                </c:pt>
                <c:pt idx="426">
                  <c:v>708</c:v>
                </c:pt>
                <c:pt idx="427">
                  <c:v>710</c:v>
                </c:pt>
                <c:pt idx="428">
                  <c:v>712</c:v>
                </c:pt>
                <c:pt idx="429">
                  <c:v>714</c:v>
                </c:pt>
                <c:pt idx="430">
                  <c:v>715</c:v>
                </c:pt>
                <c:pt idx="431">
                  <c:v>716</c:v>
                </c:pt>
                <c:pt idx="432">
                  <c:v>718</c:v>
                </c:pt>
                <c:pt idx="433">
                  <c:v>720</c:v>
                </c:pt>
                <c:pt idx="434">
                  <c:v>722</c:v>
                </c:pt>
                <c:pt idx="435">
                  <c:v>724</c:v>
                </c:pt>
                <c:pt idx="436">
                  <c:v>725</c:v>
                </c:pt>
                <c:pt idx="437">
                  <c:v>726</c:v>
                </c:pt>
                <c:pt idx="438">
                  <c:v>728</c:v>
                </c:pt>
                <c:pt idx="439">
                  <c:v>730</c:v>
                </c:pt>
                <c:pt idx="440">
                  <c:v>732</c:v>
                </c:pt>
                <c:pt idx="441">
                  <c:v>734</c:v>
                </c:pt>
                <c:pt idx="442">
                  <c:v>735</c:v>
                </c:pt>
                <c:pt idx="443">
                  <c:v>736</c:v>
                </c:pt>
                <c:pt idx="444">
                  <c:v>738</c:v>
                </c:pt>
                <c:pt idx="445">
                  <c:v>740</c:v>
                </c:pt>
                <c:pt idx="446">
                  <c:v>742</c:v>
                </c:pt>
                <c:pt idx="447">
                  <c:v>744</c:v>
                </c:pt>
                <c:pt idx="448">
                  <c:v>745</c:v>
                </c:pt>
                <c:pt idx="449">
                  <c:v>746</c:v>
                </c:pt>
                <c:pt idx="450">
                  <c:v>748</c:v>
                </c:pt>
                <c:pt idx="451">
                  <c:v>750</c:v>
                </c:pt>
                <c:pt idx="452">
                  <c:v>752</c:v>
                </c:pt>
                <c:pt idx="453">
                  <c:v>754</c:v>
                </c:pt>
                <c:pt idx="454">
                  <c:v>755</c:v>
                </c:pt>
                <c:pt idx="455">
                  <c:v>756</c:v>
                </c:pt>
                <c:pt idx="456">
                  <c:v>758</c:v>
                </c:pt>
                <c:pt idx="457">
                  <c:v>760</c:v>
                </c:pt>
                <c:pt idx="458">
                  <c:v>762</c:v>
                </c:pt>
                <c:pt idx="459">
                  <c:v>764</c:v>
                </c:pt>
                <c:pt idx="460">
                  <c:v>765</c:v>
                </c:pt>
                <c:pt idx="461">
                  <c:v>766</c:v>
                </c:pt>
                <c:pt idx="462">
                  <c:v>768</c:v>
                </c:pt>
                <c:pt idx="463">
                  <c:v>770</c:v>
                </c:pt>
                <c:pt idx="464">
                  <c:v>772</c:v>
                </c:pt>
                <c:pt idx="465">
                  <c:v>774</c:v>
                </c:pt>
                <c:pt idx="466">
                  <c:v>775</c:v>
                </c:pt>
                <c:pt idx="467">
                  <c:v>776</c:v>
                </c:pt>
                <c:pt idx="468">
                  <c:v>778</c:v>
                </c:pt>
                <c:pt idx="469">
                  <c:v>780</c:v>
                </c:pt>
                <c:pt idx="470">
                  <c:v>782</c:v>
                </c:pt>
                <c:pt idx="471">
                  <c:v>784</c:v>
                </c:pt>
                <c:pt idx="472">
                  <c:v>785</c:v>
                </c:pt>
                <c:pt idx="473">
                  <c:v>786</c:v>
                </c:pt>
                <c:pt idx="474">
                  <c:v>788</c:v>
                </c:pt>
                <c:pt idx="475">
                  <c:v>790</c:v>
                </c:pt>
                <c:pt idx="476">
                  <c:v>792</c:v>
                </c:pt>
                <c:pt idx="477">
                  <c:v>794</c:v>
                </c:pt>
                <c:pt idx="478">
                  <c:v>795</c:v>
                </c:pt>
                <c:pt idx="479">
                  <c:v>796</c:v>
                </c:pt>
                <c:pt idx="480">
                  <c:v>798</c:v>
                </c:pt>
                <c:pt idx="481">
                  <c:v>800</c:v>
                </c:pt>
                <c:pt idx="482">
                  <c:v>802</c:v>
                </c:pt>
                <c:pt idx="483">
                  <c:v>804</c:v>
                </c:pt>
                <c:pt idx="484">
                  <c:v>805</c:v>
                </c:pt>
                <c:pt idx="485">
                  <c:v>806</c:v>
                </c:pt>
                <c:pt idx="486">
                  <c:v>808</c:v>
                </c:pt>
                <c:pt idx="487">
                  <c:v>810</c:v>
                </c:pt>
                <c:pt idx="488">
                  <c:v>812</c:v>
                </c:pt>
                <c:pt idx="489">
                  <c:v>814</c:v>
                </c:pt>
                <c:pt idx="490">
                  <c:v>815</c:v>
                </c:pt>
                <c:pt idx="491">
                  <c:v>816</c:v>
                </c:pt>
                <c:pt idx="492">
                  <c:v>818</c:v>
                </c:pt>
                <c:pt idx="493">
                  <c:v>820</c:v>
                </c:pt>
                <c:pt idx="494">
                  <c:v>822</c:v>
                </c:pt>
                <c:pt idx="495">
                  <c:v>824</c:v>
                </c:pt>
                <c:pt idx="496">
                  <c:v>825</c:v>
                </c:pt>
                <c:pt idx="497">
                  <c:v>826</c:v>
                </c:pt>
                <c:pt idx="498">
                  <c:v>828</c:v>
                </c:pt>
                <c:pt idx="499">
                  <c:v>830</c:v>
                </c:pt>
                <c:pt idx="500">
                  <c:v>832</c:v>
                </c:pt>
                <c:pt idx="501">
                  <c:v>834</c:v>
                </c:pt>
                <c:pt idx="502">
                  <c:v>835</c:v>
                </c:pt>
                <c:pt idx="503">
                  <c:v>836</c:v>
                </c:pt>
                <c:pt idx="504">
                  <c:v>838</c:v>
                </c:pt>
                <c:pt idx="505">
                  <c:v>840</c:v>
                </c:pt>
                <c:pt idx="506">
                  <c:v>842</c:v>
                </c:pt>
                <c:pt idx="507">
                  <c:v>844</c:v>
                </c:pt>
                <c:pt idx="508">
                  <c:v>845</c:v>
                </c:pt>
                <c:pt idx="509">
                  <c:v>846</c:v>
                </c:pt>
                <c:pt idx="510">
                  <c:v>848</c:v>
                </c:pt>
                <c:pt idx="511">
                  <c:v>850</c:v>
                </c:pt>
                <c:pt idx="512">
                  <c:v>852</c:v>
                </c:pt>
                <c:pt idx="513">
                  <c:v>854</c:v>
                </c:pt>
                <c:pt idx="514">
                  <c:v>855</c:v>
                </c:pt>
                <c:pt idx="515">
                  <c:v>856</c:v>
                </c:pt>
                <c:pt idx="516">
                  <c:v>858</c:v>
                </c:pt>
                <c:pt idx="517">
                  <c:v>860</c:v>
                </c:pt>
                <c:pt idx="518">
                  <c:v>862</c:v>
                </c:pt>
                <c:pt idx="519">
                  <c:v>864</c:v>
                </c:pt>
                <c:pt idx="520">
                  <c:v>865</c:v>
                </c:pt>
                <c:pt idx="521">
                  <c:v>866</c:v>
                </c:pt>
                <c:pt idx="522">
                  <c:v>868</c:v>
                </c:pt>
                <c:pt idx="523">
                  <c:v>870</c:v>
                </c:pt>
                <c:pt idx="524">
                  <c:v>872</c:v>
                </c:pt>
                <c:pt idx="525">
                  <c:v>874</c:v>
                </c:pt>
                <c:pt idx="526">
                  <c:v>875</c:v>
                </c:pt>
                <c:pt idx="527">
                  <c:v>876</c:v>
                </c:pt>
                <c:pt idx="528">
                  <c:v>878</c:v>
                </c:pt>
                <c:pt idx="529">
                  <c:v>880</c:v>
                </c:pt>
                <c:pt idx="530">
                  <c:v>882</c:v>
                </c:pt>
                <c:pt idx="531">
                  <c:v>884</c:v>
                </c:pt>
                <c:pt idx="532">
                  <c:v>885</c:v>
                </c:pt>
                <c:pt idx="533">
                  <c:v>886</c:v>
                </c:pt>
                <c:pt idx="534">
                  <c:v>888</c:v>
                </c:pt>
                <c:pt idx="535">
                  <c:v>890</c:v>
                </c:pt>
                <c:pt idx="536">
                  <c:v>892</c:v>
                </c:pt>
                <c:pt idx="537">
                  <c:v>894</c:v>
                </c:pt>
                <c:pt idx="538">
                  <c:v>895</c:v>
                </c:pt>
                <c:pt idx="539">
                  <c:v>896</c:v>
                </c:pt>
                <c:pt idx="540">
                  <c:v>898</c:v>
                </c:pt>
                <c:pt idx="541">
                  <c:v>900</c:v>
                </c:pt>
                <c:pt idx="542">
                  <c:v>902</c:v>
                </c:pt>
                <c:pt idx="543">
                  <c:v>904</c:v>
                </c:pt>
                <c:pt idx="544">
                  <c:v>905</c:v>
                </c:pt>
                <c:pt idx="545">
                  <c:v>906</c:v>
                </c:pt>
                <c:pt idx="546">
                  <c:v>908</c:v>
                </c:pt>
                <c:pt idx="547">
                  <c:v>910</c:v>
                </c:pt>
                <c:pt idx="548">
                  <c:v>912</c:v>
                </c:pt>
                <c:pt idx="549">
                  <c:v>914</c:v>
                </c:pt>
                <c:pt idx="550">
                  <c:v>915</c:v>
                </c:pt>
                <c:pt idx="551">
                  <c:v>916</c:v>
                </c:pt>
                <c:pt idx="552">
                  <c:v>918</c:v>
                </c:pt>
                <c:pt idx="553">
                  <c:v>920</c:v>
                </c:pt>
                <c:pt idx="554">
                  <c:v>922</c:v>
                </c:pt>
                <c:pt idx="555">
                  <c:v>924</c:v>
                </c:pt>
                <c:pt idx="556">
                  <c:v>925</c:v>
                </c:pt>
                <c:pt idx="557">
                  <c:v>926</c:v>
                </c:pt>
                <c:pt idx="558">
                  <c:v>928</c:v>
                </c:pt>
                <c:pt idx="559">
                  <c:v>930</c:v>
                </c:pt>
                <c:pt idx="560">
                  <c:v>932</c:v>
                </c:pt>
                <c:pt idx="561">
                  <c:v>934</c:v>
                </c:pt>
                <c:pt idx="562">
                  <c:v>935</c:v>
                </c:pt>
                <c:pt idx="563">
                  <c:v>936</c:v>
                </c:pt>
                <c:pt idx="564">
                  <c:v>938</c:v>
                </c:pt>
                <c:pt idx="565">
                  <c:v>940</c:v>
                </c:pt>
                <c:pt idx="566">
                  <c:v>942</c:v>
                </c:pt>
                <c:pt idx="567">
                  <c:v>944</c:v>
                </c:pt>
                <c:pt idx="568">
                  <c:v>945</c:v>
                </c:pt>
                <c:pt idx="569">
                  <c:v>946</c:v>
                </c:pt>
                <c:pt idx="570">
                  <c:v>948</c:v>
                </c:pt>
                <c:pt idx="571">
                  <c:v>950</c:v>
                </c:pt>
                <c:pt idx="572">
                  <c:v>952</c:v>
                </c:pt>
                <c:pt idx="573">
                  <c:v>954</c:v>
                </c:pt>
                <c:pt idx="574">
                  <c:v>955</c:v>
                </c:pt>
                <c:pt idx="575">
                  <c:v>956</c:v>
                </c:pt>
                <c:pt idx="576">
                  <c:v>958</c:v>
                </c:pt>
                <c:pt idx="577">
                  <c:v>960</c:v>
                </c:pt>
                <c:pt idx="578">
                  <c:v>962</c:v>
                </c:pt>
                <c:pt idx="579">
                  <c:v>964</c:v>
                </c:pt>
                <c:pt idx="580">
                  <c:v>965</c:v>
                </c:pt>
                <c:pt idx="581">
                  <c:v>966</c:v>
                </c:pt>
                <c:pt idx="582">
                  <c:v>968</c:v>
                </c:pt>
                <c:pt idx="583">
                  <c:v>970</c:v>
                </c:pt>
                <c:pt idx="584">
                  <c:v>972</c:v>
                </c:pt>
                <c:pt idx="585">
                  <c:v>974</c:v>
                </c:pt>
                <c:pt idx="586">
                  <c:v>975</c:v>
                </c:pt>
                <c:pt idx="587">
                  <c:v>976</c:v>
                </c:pt>
                <c:pt idx="588">
                  <c:v>978</c:v>
                </c:pt>
                <c:pt idx="589">
                  <c:v>980</c:v>
                </c:pt>
                <c:pt idx="590">
                  <c:v>982</c:v>
                </c:pt>
                <c:pt idx="591">
                  <c:v>984</c:v>
                </c:pt>
                <c:pt idx="592">
                  <c:v>985</c:v>
                </c:pt>
                <c:pt idx="593">
                  <c:v>986</c:v>
                </c:pt>
                <c:pt idx="594">
                  <c:v>988</c:v>
                </c:pt>
                <c:pt idx="595">
                  <c:v>990</c:v>
                </c:pt>
                <c:pt idx="596">
                  <c:v>992</c:v>
                </c:pt>
                <c:pt idx="597">
                  <c:v>994</c:v>
                </c:pt>
                <c:pt idx="598">
                  <c:v>995</c:v>
                </c:pt>
                <c:pt idx="599">
                  <c:v>996</c:v>
                </c:pt>
                <c:pt idx="600">
                  <c:v>998</c:v>
                </c:pt>
                <c:pt idx="601">
                  <c:v>1000</c:v>
                </c:pt>
                <c:pt idx="602">
                  <c:v>1002</c:v>
                </c:pt>
                <c:pt idx="603">
                  <c:v>1004</c:v>
                </c:pt>
                <c:pt idx="604">
                  <c:v>1005</c:v>
                </c:pt>
                <c:pt idx="605">
                  <c:v>1006</c:v>
                </c:pt>
                <c:pt idx="606">
                  <c:v>1008</c:v>
                </c:pt>
                <c:pt idx="607">
                  <c:v>1010</c:v>
                </c:pt>
                <c:pt idx="608">
                  <c:v>1012</c:v>
                </c:pt>
                <c:pt idx="609">
                  <c:v>1014</c:v>
                </c:pt>
                <c:pt idx="610">
                  <c:v>1015</c:v>
                </c:pt>
                <c:pt idx="611">
                  <c:v>1016</c:v>
                </c:pt>
                <c:pt idx="612">
                  <c:v>1018</c:v>
                </c:pt>
                <c:pt idx="613">
                  <c:v>1020</c:v>
                </c:pt>
                <c:pt idx="614">
                  <c:v>1022</c:v>
                </c:pt>
                <c:pt idx="615">
                  <c:v>1024</c:v>
                </c:pt>
                <c:pt idx="616">
                  <c:v>1025</c:v>
                </c:pt>
                <c:pt idx="617">
                  <c:v>1026</c:v>
                </c:pt>
                <c:pt idx="618">
                  <c:v>1028</c:v>
                </c:pt>
                <c:pt idx="619">
                  <c:v>1030</c:v>
                </c:pt>
                <c:pt idx="620">
                  <c:v>1032</c:v>
                </c:pt>
                <c:pt idx="621">
                  <c:v>1034</c:v>
                </c:pt>
                <c:pt idx="622">
                  <c:v>1035</c:v>
                </c:pt>
                <c:pt idx="623">
                  <c:v>1036</c:v>
                </c:pt>
                <c:pt idx="624">
                  <c:v>1038</c:v>
                </c:pt>
                <c:pt idx="625">
                  <c:v>1040</c:v>
                </c:pt>
                <c:pt idx="626">
                  <c:v>1042</c:v>
                </c:pt>
                <c:pt idx="627">
                  <c:v>1044</c:v>
                </c:pt>
                <c:pt idx="628">
                  <c:v>1045</c:v>
                </c:pt>
                <c:pt idx="629">
                  <c:v>1046</c:v>
                </c:pt>
                <c:pt idx="630">
                  <c:v>1048</c:v>
                </c:pt>
                <c:pt idx="631">
                  <c:v>1050</c:v>
                </c:pt>
                <c:pt idx="632">
                  <c:v>1052</c:v>
                </c:pt>
                <c:pt idx="633">
                  <c:v>1054</c:v>
                </c:pt>
                <c:pt idx="634">
                  <c:v>1055</c:v>
                </c:pt>
                <c:pt idx="635">
                  <c:v>1056</c:v>
                </c:pt>
                <c:pt idx="636">
                  <c:v>1058</c:v>
                </c:pt>
                <c:pt idx="637">
                  <c:v>1060</c:v>
                </c:pt>
                <c:pt idx="638">
                  <c:v>1062</c:v>
                </c:pt>
                <c:pt idx="639">
                  <c:v>1064</c:v>
                </c:pt>
                <c:pt idx="640">
                  <c:v>1065</c:v>
                </c:pt>
                <c:pt idx="641">
                  <c:v>1066</c:v>
                </c:pt>
                <c:pt idx="642">
                  <c:v>1068</c:v>
                </c:pt>
                <c:pt idx="643">
                  <c:v>1070</c:v>
                </c:pt>
                <c:pt idx="644">
                  <c:v>1072</c:v>
                </c:pt>
                <c:pt idx="645">
                  <c:v>1074</c:v>
                </c:pt>
                <c:pt idx="646">
                  <c:v>1075</c:v>
                </c:pt>
                <c:pt idx="647">
                  <c:v>1076</c:v>
                </c:pt>
                <c:pt idx="648">
                  <c:v>1078</c:v>
                </c:pt>
                <c:pt idx="649">
                  <c:v>1080</c:v>
                </c:pt>
                <c:pt idx="650">
                  <c:v>1082</c:v>
                </c:pt>
                <c:pt idx="651">
                  <c:v>1084</c:v>
                </c:pt>
                <c:pt idx="652">
                  <c:v>1085</c:v>
                </c:pt>
                <c:pt idx="653">
                  <c:v>1086</c:v>
                </c:pt>
                <c:pt idx="654">
                  <c:v>1088</c:v>
                </c:pt>
                <c:pt idx="655">
                  <c:v>1090</c:v>
                </c:pt>
                <c:pt idx="656">
                  <c:v>1092</c:v>
                </c:pt>
                <c:pt idx="657">
                  <c:v>1094</c:v>
                </c:pt>
                <c:pt idx="658">
                  <c:v>1095</c:v>
                </c:pt>
                <c:pt idx="659">
                  <c:v>1096</c:v>
                </c:pt>
                <c:pt idx="660">
                  <c:v>1098</c:v>
                </c:pt>
                <c:pt idx="661">
                  <c:v>1100</c:v>
                </c:pt>
                <c:pt idx="662">
                  <c:v>1102</c:v>
                </c:pt>
                <c:pt idx="663">
                  <c:v>1104</c:v>
                </c:pt>
                <c:pt idx="664">
                  <c:v>1105</c:v>
                </c:pt>
                <c:pt idx="665">
                  <c:v>1106</c:v>
                </c:pt>
                <c:pt idx="666">
                  <c:v>1108</c:v>
                </c:pt>
                <c:pt idx="667">
                  <c:v>1110</c:v>
                </c:pt>
                <c:pt idx="668">
                  <c:v>1112</c:v>
                </c:pt>
                <c:pt idx="669">
                  <c:v>1114</c:v>
                </c:pt>
                <c:pt idx="670">
                  <c:v>1115</c:v>
                </c:pt>
                <c:pt idx="671">
                  <c:v>1116</c:v>
                </c:pt>
                <c:pt idx="672">
                  <c:v>1118</c:v>
                </c:pt>
                <c:pt idx="673">
                  <c:v>1120</c:v>
                </c:pt>
                <c:pt idx="674">
                  <c:v>1122</c:v>
                </c:pt>
                <c:pt idx="675">
                  <c:v>1124</c:v>
                </c:pt>
                <c:pt idx="676">
                  <c:v>1125</c:v>
                </c:pt>
                <c:pt idx="677">
                  <c:v>1126</c:v>
                </c:pt>
                <c:pt idx="678">
                  <c:v>1128</c:v>
                </c:pt>
                <c:pt idx="679">
                  <c:v>1130</c:v>
                </c:pt>
                <c:pt idx="680">
                  <c:v>1132</c:v>
                </c:pt>
                <c:pt idx="681">
                  <c:v>1134</c:v>
                </c:pt>
                <c:pt idx="682">
                  <c:v>1135</c:v>
                </c:pt>
                <c:pt idx="683">
                  <c:v>1136</c:v>
                </c:pt>
                <c:pt idx="684">
                  <c:v>1138</c:v>
                </c:pt>
                <c:pt idx="685">
                  <c:v>1140</c:v>
                </c:pt>
                <c:pt idx="686">
                  <c:v>1142</c:v>
                </c:pt>
                <c:pt idx="687">
                  <c:v>1144</c:v>
                </c:pt>
                <c:pt idx="688">
                  <c:v>1145</c:v>
                </c:pt>
                <c:pt idx="689">
                  <c:v>1146</c:v>
                </c:pt>
                <c:pt idx="690">
                  <c:v>1148</c:v>
                </c:pt>
                <c:pt idx="691">
                  <c:v>1150</c:v>
                </c:pt>
                <c:pt idx="692">
                  <c:v>1152</c:v>
                </c:pt>
                <c:pt idx="693">
                  <c:v>1154</c:v>
                </c:pt>
                <c:pt idx="694">
                  <c:v>1155</c:v>
                </c:pt>
                <c:pt idx="695">
                  <c:v>1156</c:v>
                </c:pt>
                <c:pt idx="696">
                  <c:v>1158</c:v>
                </c:pt>
                <c:pt idx="697">
                  <c:v>1160</c:v>
                </c:pt>
                <c:pt idx="698">
                  <c:v>1162</c:v>
                </c:pt>
                <c:pt idx="699">
                  <c:v>1164</c:v>
                </c:pt>
                <c:pt idx="700">
                  <c:v>1165</c:v>
                </c:pt>
                <c:pt idx="701">
                  <c:v>1166</c:v>
                </c:pt>
                <c:pt idx="702">
                  <c:v>1168</c:v>
                </c:pt>
                <c:pt idx="703">
                  <c:v>1170</c:v>
                </c:pt>
                <c:pt idx="704">
                  <c:v>1172</c:v>
                </c:pt>
                <c:pt idx="705">
                  <c:v>1174</c:v>
                </c:pt>
                <c:pt idx="706">
                  <c:v>1175</c:v>
                </c:pt>
                <c:pt idx="707">
                  <c:v>1176</c:v>
                </c:pt>
                <c:pt idx="708">
                  <c:v>1178</c:v>
                </c:pt>
                <c:pt idx="709">
                  <c:v>1180</c:v>
                </c:pt>
                <c:pt idx="710">
                  <c:v>1182</c:v>
                </c:pt>
                <c:pt idx="711">
                  <c:v>1184</c:v>
                </c:pt>
                <c:pt idx="712">
                  <c:v>1185</c:v>
                </c:pt>
                <c:pt idx="713">
                  <c:v>1186</c:v>
                </c:pt>
                <c:pt idx="714">
                  <c:v>1188</c:v>
                </c:pt>
                <c:pt idx="715">
                  <c:v>1190</c:v>
                </c:pt>
                <c:pt idx="716">
                  <c:v>1192</c:v>
                </c:pt>
                <c:pt idx="717">
                  <c:v>1194</c:v>
                </c:pt>
                <c:pt idx="718">
                  <c:v>1195</c:v>
                </c:pt>
                <c:pt idx="719">
                  <c:v>1196</c:v>
                </c:pt>
                <c:pt idx="720">
                  <c:v>1198</c:v>
                </c:pt>
                <c:pt idx="721">
                  <c:v>1200</c:v>
                </c:pt>
                <c:pt idx="722">
                  <c:v>1202</c:v>
                </c:pt>
                <c:pt idx="723">
                  <c:v>1204</c:v>
                </c:pt>
                <c:pt idx="724">
                  <c:v>1205</c:v>
                </c:pt>
                <c:pt idx="725">
                  <c:v>1206</c:v>
                </c:pt>
                <c:pt idx="726">
                  <c:v>1208</c:v>
                </c:pt>
                <c:pt idx="727">
                  <c:v>1210</c:v>
                </c:pt>
                <c:pt idx="728">
                  <c:v>1212</c:v>
                </c:pt>
                <c:pt idx="729">
                  <c:v>1214</c:v>
                </c:pt>
                <c:pt idx="730">
                  <c:v>1215</c:v>
                </c:pt>
                <c:pt idx="731">
                  <c:v>1216</c:v>
                </c:pt>
                <c:pt idx="732">
                  <c:v>1218</c:v>
                </c:pt>
                <c:pt idx="733">
                  <c:v>1220</c:v>
                </c:pt>
                <c:pt idx="734">
                  <c:v>1222</c:v>
                </c:pt>
                <c:pt idx="735">
                  <c:v>1224</c:v>
                </c:pt>
                <c:pt idx="736">
                  <c:v>1225</c:v>
                </c:pt>
                <c:pt idx="737">
                  <c:v>1226</c:v>
                </c:pt>
                <c:pt idx="738">
                  <c:v>1228</c:v>
                </c:pt>
                <c:pt idx="739">
                  <c:v>1230</c:v>
                </c:pt>
                <c:pt idx="740">
                  <c:v>1232</c:v>
                </c:pt>
                <c:pt idx="741">
                  <c:v>1234</c:v>
                </c:pt>
                <c:pt idx="742">
                  <c:v>1235</c:v>
                </c:pt>
                <c:pt idx="743">
                  <c:v>1236</c:v>
                </c:pt>
                <c:pt idx="744">
                  <c:v>1238</c:v>
                </c:pt>
                <c:pt idx="745">
                  <c:v>1240</c:v>
                </c:pt>
                <c:pt idx="746">
                  <c:v>1242</c:v>
                </c:pt>
                <c:pt idx="747">
                  <c:v>1244</c:v>
                </c:pt>
                <c:pt idx="748">
                  <c:v>1245</c:v>
                </c:pt>
                <c:pt idx="749">
                  <c:v>1246</c:v>
                </c:pt>
                <c:pt idx="750">
                  <c:v>1248</c:v>
                </c:pt>
                <c:pt idx="751">
                  <c:v>1250</c:v>
                </c:pt>
                <c:pt idx="752">
                  <c:v>1252</c:v>
                </c:pt>
                <c:pt idx="753">
                  <c:v>1254</c:v>
                </c:pt>
                <c:pt idx="754">
                  <c:v>1255</c:v>
                </c:pt>
                <c:pt idx="755">
                  <c:v>1256</c:v>
                </c:pt>
                <c:pt idx="756">
                  <c:v>1258</c:v>
                </c:pt>
                <c:pt idx="757">
                  <c:v>1260</c:v>
                </c:pt>
                <c:pt idx="758">
                  <c:v>1262</c:v>
                </c:pt>
                <c:pt idx="759">
                  <c:v>1264</c:v>
                </c:pt>
                <c:pt idx="760">
                  <c:v>1265</c:v>
                </c:pt>
                <c:pt idx="761">
                  <c:v>1266</c:v>
                </c:pt>
                <c:pt idx="762">
                  <c:v>1268</c:v>
                </c:pt>
                <c:pt idx="763">
                  <c:v>1270</c:v>
                </c:pt>
                <c:pt idx="764">
                  <c:v>1272</c:v>
                </c:pt>
                <c:pt idx="765">
                  <c:v>1274</c:v>
                </c:pt>
                <c:pt idx="766">
                  <c:v>1275</c:v>
                </c:pt>
                <c:pt idx="767">
                  <c:v>1276</c:v>
                </c:pt>
                <c:pt idx="768">
                  <c:v>1278</c:v>
                </c:pt>
                <c:pt idx="769">
                  <c:v>1280</c:v>
                </c:pt>
                <c:pt idx="770">
                  <c:v>1282</c:v>
                </c:pt>
                <c:pt idx="771">
                  <c:v>1284</c:v>
                </c:pt>
                <c:pt idx="772">
                  <c:v>1285</c:v>
                </c:pt>
                <c:pt idx="773">
                  <c:v>1286</c:v>
                </c:pt>
                <c:pt idx="774">
                  <c:v>1288</c:v>
                </c:pt>
                <c:pt idx="775">
                  <c:v>1290</c:v>
                </c:pt>
                <c:pt idx="776">
                  <c:v>1292</c:v>
                </c:pt>
                <c:pt idx="777">
                  <c:v>1294</c:v>
                </c:pt>
                <c:pt idx="778">
                  <c:v>1295</c:v>
                </c:pt>
                <c:pt idx="779">
                  <c:v>1296</c:v>
                </c:pt>
                <c:pt idx="780">
                  <c:v>1298</c:v>
                </c:pt>
                <c:pt idx="781">
                  <c:v>1300</c:v>
                </c:pt>
                <c:pt idx="782">
                  <c:v>1302</c:v>
                </c:pt>
                <c:pt idx="783">
                  <c:v>1304</c:v>
                </c:pt>
                <c:pt idx="784">
                  <c:v>1305</c:v>
                </c:pt>
                <c:pt idx="785">
                  <c:v>1306</c:v>
                </c:pt>
                <c:pt idx="786">
                  <c:v>1308</c:v>
                </c:pt>
                <c:pt idx="787">
                  <c:v>1310</c:v>
                </c:pt>
                <c:pt idx="788">
                  <c:v>1312</c:v>
                </c:pt>
                <c:pt idx="789">
                  <c:v>1314</c:v>
                </c:pt>
                <c:pt idx="790">
                  <c:v>1315</c:v>
                </c:pt>
                <c:pt idx="791">
                  <c:v>1316</c:v>
                </c:pt>
                <c:pt idx="792">
                  <c:v>1318</c:v>
                </c:pt>
                <c:pt idx="793">
                  <c:v>1320</c:v>
                </c:pt>
                <c:pt idx="794">
                  <c:v>1322</c:v>
                </c:pt>
                <c:pt idx="795">
                  <c:v>1324</c:v>
                </c:pt>
                <c:pt idx="796">
                  <c:v>1325</c:v>
                </c:pt>
                <c:pt idx="797">
                  <c:v>1326</c:v>
                </c:pt>
                <c:pt idx="798">
                  <c:v>1328</c:v>
                </c:pt>
                <c:pt idx="799">
                  <c:v>1330</c:v>
                </c:pt>
                <c:pt idx="800">
                  <c:v>1332</c:v>
                </c:pt>
                <c:pt idx="801">
                  <c:v>1334</c:v>
                </c:pt>
                <c:pt idx="802">
                  <c:v>1335</c:v>
                </c:pt>
                <c:pt idx="803">
                  <c:v>1336</c:v>
                </c:pt>
                <c:pt idx="804">
                  <c:v>1338</c:v>
                </c:pt>
                <c:pt idx="805">
                  <c:v>1340</c:v>
                </c:pt>
                <c:pt idx="806">
                  <c:v>1342</c:v>
                </c:pt>
                <c:pt idx="807">
                  <c:v>1344</c:v>
                </c:pt>
                <c:pt idx="808">
                  <c:v>1345</c:v>
                </c:pt>
                <c:pt idx="809">
                  <c:v>1346</c:v>
                </c:pt>
                <c:pt idx="810">
                  <c:v>1348</c:v>
                </c:pt>
                <c:pt idx="811">
                  <c:v>1350</c:v>
                </c:pt>
                <c:pt idx="812">
                  <c:v>1352</c:v>
                </c:pt>
                <c:pt idx="813">
                  <c:v>1354</c:v>
                </c:pt>
                <c:pt idx="814">
                  <c:v>1355</c:v>
                </c:pt>
                <c:pt idx="815">
                  <c:v>1356</c:v>
                </c:pt>
                <c:pt idx="816">
                  <c:v>1358</c:v>
                </c:pt>
                <c:pt idx="817">
                  <c:v>1360</c:v>
                </c:pt>
                <c:pt idx="818">
                  <c:v>1362</c:v>
                </c:pt>
                <c:pt idx="819">
                  <c:v>1364</c:v>
                </c:pt>
                <c:pt idx="820">
                  <c:v>1365</c:v>
                </c:pt>
                <c:pt idx="821">
                  <c:v>1366</c:v>
                </c:pt>
                <c:pt idx="822">
                  <c:v>1368</c:v>
                </c:pt>
                <c:pt idx="823">
                  <c:v>1370</c:v>
                </c:pt>
                <c:pt idx="824">
                  <c:v>1372</c:v>
                </c:pt>
                <c:pt idx="825">
                  <c:v>1374</c:v>
                </c:pt>
                <c:pt idx="826">
                  <c:v>1375</c:v>
                </c:pt>
                <c:pt idx="827">
                  <c:v>1376</c:v>
                </c:pt>
                <c:pt idx="828">
                  <c:v>1378</c:v>
                </c:pt>
                <c:pt idx="829">
                  <c:v>1380</c:v>
                </c:pt>
                <c:pt idx="830">
                  <c:v>1382</c:v>
                </c:pt>
                <c:pt idx="831">
                  <c:v>1384</c:v>
                </c:pt>
                <c:pt idx="832">
                  <c:v>1385</c:v>
                </c:pt>
                <c:pt idx="833">
                  <c:v>1386</c:v>
                </c:pt>
                <c:pt idx="834">
                  <c:v>1388</c:v>
                </c:pt>
                <c:pt idx="835">
                  <c:v>1390</c:v>
                </c:pt>
                <c:pt idx="836">
                  <c:v>1392</c:v>
                </c:pt>
                <c:pt idx="837">
                  <c:v>1394</c:v>
                </c:pt>
                <c:pt idx="838">
                  <c:v>1395</c:v>
                </c:pt>
                <c:pt idx="839">
                  <c:v>1396</c:v>
                </c:pt>
                <c:pt idx="840">
                  <c:v>1398</c:v>
                </c:pt>
                <c:pt idx="841">
                  <c:v>1400</c:v>
                </c:pt>
                <c:pt idx="842">
                  <c:v>1402</c:v>
                </c:pt>
                <c:pt idx="843">
                  <c:v>1404</c:v>
                </c:pt>
                <c:pt idx="844">
                  <c:v>1405</c:v>
                </c:pt>
                <c:pt idx="845">
                  <c:v>1406</c:v>
                </c:pt>
                <c:pt idx="846">
                  <c:v>1408</c:v>
                </c:pt>
                <c:pt idx="847">
                  <c:v>1410</c:v>
                </c:pt>
                <c:pt idx="848">
                  <c:v>1412</c:v>
                </c:pt>
                <c:pt idx="849">
                  <c:v>1414</c:v>
                </c:pt>
                <c:pt idx="850">
                  <c:v>1415</c:v>
                </c:pt>
                <c:pt idx="851">
                  <c:v>1416</c:v>
                </c:pt>
                <c:pt idx="852">
                  <c:v>1418</c:v>
                </c:pt>
                <c:pt idx="853">
                  <c:v>1420</c:v>
                </c:pt>
                <c:pt idx="854">
                  <c:v>1422</c:v>
                </c:pt>
                <c:pt idx="855">
                  <c:v>1424</c:v>
                </c:pt>
                <c:pt idx="856">
                  <c:v>1425</c:v>
                </c:pt>
                <c:pt idx="857">
                  <c:v>1426</c:v>
                </c:pt>
                <c:pt idx="858">
                  <c:v>1428</c:v>
                </c:pt>
                <c:pt idx="859">
                  <c:v>1430</c:v>
                </c:pt>
                <c:pt idx="860">
                  <c:v>1432</c:v>
                </c:pt>
                <c:pt idx="861">
                  <c:v>1434</c:v>
                </c:pt>
                <c:pt idx="862">
                  <c:v>1435</c:v>
                </c:pt>
                <c:pt idx="863">
                  <c:v>1436</c:v>
                </c:pt>
                <c:pt idx="864">
                  <c:v>1438</c:v>
                </c:pt>
                <c:pt idx="865">
                  <c:v>1440</c:v>
                </c:pt>
                <c:pt idx="866">
                  <c:v>1442</c:v>
                </c:pt>
                <c:pt idx="867">
                  <c:v>1444</c:v>
                </c:pt>
                <c:pt idx="868">
                  <c:v>1445</c:v>
                </c:pt>
                <c:pt idx="869">
                  <c:v>1446</c:v>
                </c:pt>
                <c:pt idx="870">
                  <c:v>1448</c:v>
                </c:pt>
                <c:pt idx="871">
                  <c:v>1450</c:v>
                </c:pt>
                <c:pt idx="872">
                  <c:v>1452</c:v>
                </c:pt>
                <c:pt idx="873">
                  <c:v>1454</c:v>
                </c:pt>
                <c:pt idx="874">
                  <c:v>1455</c:v>
                </c:pt>
                <c:pt idx="875">
                  <c:v>1456</c:v>
                </c:pt>
                <c:pt idx="876">
                  <c:v>1458</c:v>
                </c:pt>
                <c:pt idx="877">
                  <c:v>1460</c:v>
                </c:pt>
                <c:pt idx="878">
                  <c:v>1462</c:v>
                </c:pt>
                <c:pt idx="879">
                  <c:v>1464</c:v>
                </c:pt>
                <c:pt idx="880">
                  <c:v>1465</c:v>
                </c:pt>
                <c:pt idx="881">
                  <c:v>1466</c:v>
                </c:pt>
                <c:pt idx="882">
                  <c:v>1468</c:v>
                </c:pt>
                <c:pt idx="883">
                  <c:v>1470</c:v>
                </c:pt>
                <c:pt idx="884">
                  <c:v>1472</c:v>
                </c:pt>
                <c:pt idx="885">
                  <c:v>1474</c:v>
                </c:pt>
                <c:pt idx="886">
                  <c:v>1475</c:v>
                </c:pt>
                <c:pt idx="887">
                  <c:v>1476</c:v>
                </c:pt>
                <c:pt idx="888">
                  <c:v>1478</c:v>
                </c:pt>
                <c:pt idx="889">
                  <c:v>1480</c:v>
                </c:pt>
                <c:pt idx="890">
                  <c:v>1482</c:v>
                </c:pt>
                <c:pt idx="891">
                  <c:v>1484</c:v>
                </c:pt>
                <c:pt idx="892">
                  <c:v>1485</c:v>
                </c:pt>
                <c:pt idx="893">
                  <c:v>1486</c:v>
                </c:pt>
                <c:pt idx="894">
                  <c:v>1488</c:v>
                </c:pt>
                <c:pt idx="895">
                  <c:v>1490</c:v>
                </c:pt>
                <c:pt idx="896">
                  <c:v>1492</c:v>
                </c:pt>
                <c:pt idx="897">
                  <c:v>1494</c:v>
                </c:pt>
                <c:pt idx="898">
                  <c:v>1495</c:v>
                </c:pt>
                <c:pt idx="899">
                  <c:v>1496</c:v>
                </c:pt>
                <c:pt idx="900">
                  <c:v>1498</c:v>
                </c:pt>
                <c:pt idx="901">
                  <c:v>1500</c:v>
                </c:pt>
                <c:pt idx="902">
                  <c:v>1502</c:v>
                </c:pt>
                <c:pt idx="903">
                  <c:v>1504</c:v>
                </c:pt>
                <c:pt idx="904">
                  <c:v>1505</c:v>
                </c:pt>
                <c:pt idx="905">
                  <c:v>1506</c:v>
                </c:pt>
                <c:pt idx="906">
                  <c:v>1508</c:v>
                </c:pt>
                <c:pt idx="907">
                  <c:v>1510</c:v>
                </c:pt>
                <c:pt idx="908">
                  <c:v>1512</c:v>
                </c:pt>
                <c:pt idx="909">
                  <c:v>1514</c:v>
                </c:pt>
                <c:pt idx="910">
                  <c:v>1515</c:v>
                </c:pt>
                <c:pt idx="911">
                  <c:v>1516</c:v>
                </c:pt>
                <c:pt idx="912">
                  <c:v>1518</c:v>
                </c:pt>
                <c:pt idx="913">
                  <c:v>1520</c:v>
                </c:pt>
                <c:pt idx="914">
                  <c:v>1522</c:v>
                </c:pt>
                <c:pt idx="915">
                  <c:v>1524</c:v>
                </c:pt>
                <c:pt idx="916">
                  <c:v>1525</c:v>
                </c:pt>
                <c:pt idx="917">
                  <c:v>1526</c:v>
                </c:pt>
                <c:pt idx="918">
                  <c:v>1528</c:v>
                </c:pt>
                <c:pt idx="919">
                  <c:v>1530</c:v>
                </c:pt>
                <c:pt idx="920">
                  <c:v>1532</c:v>
                </c:pt>
                <c:pt idx="921">
                  <c:v>1534</c:v>
                </c:pt>
                <c:pt idx="922">
                  <c:v>1535</c:v>
                </c:pt>
                <c:pt idx="923">
                  <c:v>1536</c:v>
                </c:pt>
                <c:pt idx="924">
                  <c:v>1538</c:v>
                </c:pt>
                <c:pt idx="925">
                  <c:v>1540</c:v>
                </c:pt>
                <c:pt idx="926">
                  <c:v>1542</c:v>
                </c:pt>
                <c:pt idx="927">
                  <c:v>1544</c:v>
                </c:pt>
                <c:pt idx="928">
                  <c:v>1545</c:v>
                </c:pt>
                <c:pt idx="929">
                  <c:v>1546</c:v>
                </c:pt>
                <c:pt idx="930">
                  <c:v>1548</c:v>
                </c:pt>
                <c:pt idx="931">
                  <c:v>1550</c:v>
                </c:pt>
                <c:pt idx="932">
                  <c:v>1552</c:v>
                </c:pt>
                <c:pt idx="933">
                  <c:v>1554</c:v>
                </c:pt>
                <c:pt idx="934">
                  <c:v>1555</c:v>
                </c:pt>
                <c:pt idx="935">
                  <c:v>1556</c:v>
                </c:pt>
                <c:pt idx="936">
                  <c:v>1558</c:v>
                </c:pt>
                <c:pt idx="937">
                  <c:v>1560</c:v>
                </c:pt>
                <c:pt idx="938">
                  <c:v>1562</c:v>
                </c:pt>
                <c:pt idx="939">
                  <c:v>1564</c:v>
                </c:pt>
                <c:pt idx="940">
                  <c:v>1565</c:v>
                </c:pt>
                <c:pt idx="941">
                  <c:v>1566</c:v>
                </c:pt>
                <c:pt idx="942">
                  <c:v>1568</c:v>
                </c:pt>
                <c:pt idx="943">
                  <c:v>1570</c:v>
                </c:pt>
                <c:pt idx="944">
                  <c:v>1572</c:v>
                </c:pt>
                <c:pt idx="945">
                  <c:v>1574</c:v>
                </c:pt>
                <c:pt idx="946">
                  <c:v>1575</c:v>
                </c:pt>
                <c:pt idx="947">
                  <c:v>1576</c:v>
                </c:pt>
                <c:pt idx="948">
                  <c:v>1578</c:v>
                </c:pt>
                <c:pt idx="949">
                  <c:v>1580</c:v>
                </c:pt>
                <c:pt idx="950">
                  <c:v>1582</c:v>
                </c:pt>
                <c:pt idx="951">
                  <c:v>1584</c:v>
                </c:pt>
                <c:pt idx="952">
                  <c:v>1585</c:v>
                </c:pt>
                <c:pt idx="953">
                  <c:v>1586</c:v>
                </c:pt>
                <c:pt idx="954">
                  <c:v>1588</c:v>
                </c:pt>
                <c:pt idx="955">
                  <c:v>1590</c:v>
                </c:pt>
                <c:pt idx="956">
                  <c:v>1592</c:v>
                </c:pt>
                <c:pt idx="957">
                  <c:v>1594</c:v>
                </c:pt>
                <c:pt idx="958">
                  <c:v>1595</c:v>
                </c:pt>
                <c:pt idx="959">
                  <c:v>1596</c:v>
                </c:pt>
                <c:pt idx="960">
                  <c:v>1598</c:v>
                </c:pt>
                <c:pt idx="961">
                  <c:v>1600</c:v>
                </c:pt>
                <c:pt idx="962">
                  <c:v>1602</c:v>
                </c:pt>
                <c:pt idx="963">
                  <c:v>1604</c:v>
                </c:pt>
                <c:pt idx="964">
                  <c:v>1605</c:v>
                </c:pt>
                <c:pt idx="965">
                  <c:v>1606</c:v>
                </c:pt>
                <c:pt idx="966">
                  <c:v>1608</c:v>
                </c:pt>
                <c:pt idx="967">
                  <c:v>1610</c:v>
                </c:pt>
                <c:pt idx="968">
                  <c:v>1612</c:v>
                </c:pt>
                <c:pt idx="969">
                  <c:v>1614</c:v>
                </c:pt>
                <c:pt idx="970">
                  <c:v>1615</c:v>
                </c:pt>
                <c:pt idx="971">
                  <c:v>1616</c:v>
                </c:pt>
                <c:pt idx="972">
                  <c:v>1618</c:v>
                </c:pt>
                <c:pt idx="973">
                  <c:v>1620</c:v>
                </c:pt>
                <c:pt idx="974">
                  <c:v>1622</c:v>
                </c:pt>
                <c:pt idx="975">
                  <c:v>1624</c:v>
                </c:pt>
                <c:pt idx="976">
                  <c:v>1625</c:v>
                </c:pt>
                <c:pt idx="977">
                  <c:v>1626</c:v>
                </c:pt>
                <c:pt idx="978">
                  <c:v>1628</c:v>
                </c:pt>
                <c:pt idx="979">
                  <c:v>1630</c:v>
                </c:pt>
                <c:pt idx="980">
                  <c:v>1632</c:v>
                </c:pt>
                <c:pt idx="981">
                  <c:v>1634</c:v>
                </c:pt>
                <c:pt idx="982">
                  <c:v>1635</c:v>
                </c:pt>
                <c:pt idx="983">
                  <c:v>1636</c:v>
                </c:pt>
                <c:pt idx="984">
                  <c:v>1638</c:v>
                </c:pt>
                <c:pt idx="985">
                  <c:v>1640</c:v>
                </c:pt>
                <c:pt idx="986">
                  <c:v>1642</c:v>
                </c:pt>
                <c:pt idx="987">
                  <c:v>1644</c:v>
                </c:pt>
                <c:pt idx="988">
                  <c:v>1645</c:v>
                </c:pt>
                <c:pt idx="989">
                  <c:v>1646</c:v>
                </c:pt>
                <c:pt idx="990">
                  <c:v>1648</c:v>
                </c:pt>
                <c:pt idx="991">
                  <c:v>1650</c:v>
                </c:pt>
                <c:pt idx="992">
                  <c:v>1652</c:v>
                </c:pt>
                <c:pt idx="993">
                  <c:v>1654</c:v>
                </c:pt>
                <c:pt idx="994">
                  <c:v>1655</c:v>
                </c:pt>
                <c:pt idx="995">
                  <c:v>1656</c:v>
                </c:pt>
                <c:pt idx="996">
                  <c:v>1658</c:v>
                </c:pt>
                <c:pt idx="997">
                  <c:v>1660</c:v>
                </c:pt>
                <c:pt idx="998">
                  <c:v>1662</c:v>
                </c:pt>
                <c:pt idx="999">
                  <c:v>1664</c:v>
                </c:pt>
                <c:pt idx="1000">
                  <c:v>1665</c:v>
                </c:pt>
                <c:pt idx="1001">
                  <c:v>1666</c:v>
                </c:pt>
                <c:pt idx="1002">
                  <c:v>1668</c:v>
                </c:pt>
                <c:pt idx="1003">
                  <c:v>1670</c:v>
                </c:pt>
                <c:pt idx="1004">
                  <c:v>1672</c:v>
                </c:pt>
                <c:pt idx="1005">
                  <c:v>1674</c:v>
                </c:pt>
                <c:pt idx="1006">
                  <c:v>1675</c:v>
                </c:pt>
                <c:pt idx="1007">
                  <c:v>1676</c:v>
                </c:pt>
                <c:pt idx="1008">
                  <c:v>1678</c:v>
                </c:pt>
                <c:pt idx="1009">
                  <c:v>1680</c:v>
                </c:pt>
                <c:pt idx="1010">
                  <c:v>1682</c:v>
                </c:pt>
                <c:pt idx="1011">
                  <c:v>1684</c:v>
                </c:pt>
                <c:pt idx="1012">
                  <c:v>1685</c:v>
                </c:pt>
                <c:pt idx="1013">
                  <c:v>1686</c:v>
                </c:pt>
                <c:pt idx="1014">
                  <c:v>1688</c:v>
                </c:pt>
                <c:pt idx="1015">
                  <c:v>1690</c:v>
                </c:pt>
                <c:pt idx="1016">
                  <c:v>1692</c:v>
                </c:pt>
                <c:pt idx="1017">
                  <c:v>1694</c:v>
                </c:pt>
                <c:pt idx="1018">
                  <c:v>1695</c:v>
                </c:pt>
                <c:pt idx="1019">
                  <c:v>1696</c:v>
                </c:pt>
                <c:pt idx="1020">
                  <c:v>1698</c:v>
                </c:pt>
                <c:pt idx="1021">
                  <c:v>1700</c:v>
                </c:pt>
                <c:pt idx="1022">
                  <c:v>1702</c:v>
                </c:pt>
                <c:pt idx="1023">
                  <c:v>1704</c:v>
                </c:pt>
                <c:pt idx="1024">
                  <c:v>1705</c:v>
                </c:pt>
                <c:pt idx="1025">
                  <c:v>1706</c:v>
                </c:pt>
                <c:pt idx="1026">
                  <c:v>1708</c:v>
                </c:pt>
                <c:pt idx="1027">
                  <c:v>1710</c:v>
                </c:pt>
                <c:pt idx="1028">
                  <c:v>1712</c:v>
                </c:pt>
                <c:pt idx="1029">
                  <c:v>1714</c:v>
                </c:pt>
                <c:pt idx="1030">
                  <c:v>1715</c:v>
                </c:pt>
                <c:pt idx="1031">
                  <c:v>1716</c:v>
                </c:pt>
                <c:pt idx="1032">
                  <c:v>1718</c:v>
                </c:pt>
                <c:pt idx="1033">
                  <c:v>1720</c:v>
                </c:pt>
                <c:pt idx="1034">
                  <c:v>1722</c:v>
                </c:pt>
                <c:pt idx="1035">
                  <c:v>1724</c:v>
                </c:pt>
                <c:pt idx="1036">
                  <c:v>1725</c:v>
                </c:pt>
                <c:pt idx="1037">
                  <c:v>1726</c:v>
                </c:pt>
                <c:pt idx="1038">
                  <c:v>1728</c:v>
                </c:pt>
                <c:pt idx="1039">
                  <c:v>1730</c:v>
                </c:pt>
                <c:pt idx="1040">
                  <c:v>1732</c:v>
                </c:pt>
                <c:pt idx="1041">
                  <c:v>1734</c:v>
                </c:pt>
                <c:pt idx="1042">
                  <c:v>1735</c:v>
                </c:pt>
                <c:pt idx="1043">
                  <c:v>1736</c:v>
                </c:pt>
                <c:pt idx="1044">
                  <c:v>1738</c:v>
                </c:pt>
                <c:pt idx="1045">
                  <c:v>1740</c:v>
                </c:pt>
                <c:pt idx="1046">
                  <c:v>1742</c:v>
                </c:pt>
                <c:pt idx="1047">
                  <c:v>1744</c:v>
                </c:pt>
                <c:pt idx="1048">
                  <c:v>1745</c:v>
                </c:pt>
                <c:pt idx="1049">
                  <c:v>1746</c:v>
                </c:pt>
                <c:pt idx="1050">
                  <c:v>1748</c:v>
                </c:pt>
                <c:pt idx="1051">
                  <c:v>1750</c:v>
                </c:pt>
                <c:pt idx="1052">
                  <c:v>1752</c:v>
                </c:pt>
                <c:pt idx="1053">
                  <c:v>1754</c:v>
                </c:pt>
                <c:pt idx="1054">
                  <c:v>1755</c:v>
                </c:pt>
                <c:pt idx="1055">
                  <c:v>1756</c:v>
                </c:pt>
                <c:pt idx="1056">
                  <c:v>1758</c:v>
                </c:pt>
                <c:pt idx="1057">
                  <c:v>1760</c:v>
                </c:pt>
                <c:pt idx="1058">
                  <c:v>1762</c:v>
                </c:pt>
                <c:pt idx="1059">
                  <c:v>1764</c:v>
                </c:pt>
                <c:pt idx="1060">
                  <c:v>1765</c:v>
                </c:pt>
                <c:pt idx="1061">
                  <c:v>1766</c:v>
                </c:pt>
                <c:pt idx="1062">
                  <c:v>1768</c:v>
                </c:pt>
                <c:pt idx="1063">
                  <c:v>1770</c:v>
                </c:pt>
                <c:pt idx="1064">
                  <c:v>1772</c:v>
                </c:pt>
                <c:pt idx="1065">
                  <c:v>1774</c:v>
                </c:pt>
                <c:pt idx="1066">
                  <c:v>1775</c:v>
                </c:pt>
                <c:pt idx="1067">
                  <c:v>1776</c:v>
                </c:pt>
                <c:pt idx="1068">
                  <c:v>1778</c:v>
                </c:pt>
                <c:pt idx="1069">
                  <c:v>1780</c:v>
                </c:pt>
                <c:pt idx="1070">
                  <c:v>1782</c:v>
                </c:pt>
                <c:pt idx="1071">
                  <c:v>1784</c:v>
                </c:pt>
                <c:pt idx="1072">
                  <c:v>1785</c:v>
                </c:pt>
                <c:pt idx="1073">
                  <c:v>1786</c:v>
                </c:pt>
                <c:pt idx="1074">
                  <c:v>1788</c:v>
                </c:pt>
                <c:pt idx="1075">
                  <c:v>1790</c:v>
                </c:pt>
                <c:pt idx="1076">
                  <c:v>1792</c:v>
                </c:pt>
                <c:pt idx="1077">
                  <c:v>1794</c:v>
                </c:pt>
                <c:pt idx="1078">
                  <c:v>1795</c:v>
                </c:pt>
                <c:pt idx="1079">
                  <c:v>1796</c:v>
                </c:pt>
                <c:pt idx="1080">
                  <c:v>1798</c:v>
                </c:pt>
                <c:pt idx="1081">
                  <c:v>1800</c:v>
                </c:pt>
                <c:pt idx="1082">
                  <c:v>1802</c:v>
                </c:pt>
                <c:pt idx="1083">
                  <c:v>1804</c:v>
                </c:pt>
                <c:pt idx="1084">
                  <c:v>1805</c:v>
                </c:pt>
                <c:pt idx="1085">
                  <c:v>1806</c:v>
                </c:pt>
                <c:pt idx="1086">
                  <c:v>1808</c:v>
                </c:pt>
                <c:pt idx="1087">
                  <c:v>1810</c:v>
                </c:pt>
                <c:pt idx="1088">
                  <c:v>1812</c:v>
                </c:pt>
                <c:pt idx="1089">
                  <c:v>1814</c:v>
                </c:pt>
                <c:pt idx="1090">
                  <c:v>1815</c:v>
                </c:pt>
                <c:pt idx="1091">
                  <c:v>1816</c:v>
                </c:pt>
                <c:pt idx="1092">
                  <c:v>1818</c:v>
                </c:pt>
                <c:pt idx="1093">
                  <c:v>1820</c:v>
                </c:pt>
                <c:pt idx="1094">
                  <c:v>1822</c:v>
                </c:pt>
                <c:pt idx="1095">
                  <c:v>1824</c:v>
                </c:pt>
                <c:pt idx="1096">
                  <c:v>1825</c:v>
                </c:pt>
                <c:pt idx="1097">
                  <c:v>1826</c:v>
                </c:pt>
                <c:pt idx="1098">
                  <c:v>1828</c:v>
                </c:pt>
                <c:pt idx="1099">
                  <c:v>1830</c:v>
                </c:pt>
                <c:pt idx="1100">
                  <c:v>1832</c:v>
                </c:pt>
                <c:pt idx="1101">
                  <c:v>1834</c:v>
                </c:pt>
                <c:pt idx="1102">
                  <c:v>1835</c:v>
                </c:pt>
                <c:pt idx="1103">
                  <c:v>1836</c:v>
                </c:pt>
                <c:pt idx="1104">
                  <c:v>1838</c:v>
                </c:pt>
                <c:pt idx="1105">
                  <c:v>1840</c:v>
                </c:pt>
                <c:pt idx="1106">
                  <c:v>1842</c:v>
                </c:pt>
                <c:pt idx="1107">
                  <c:v>1844</c:v>
                </c:pt>
                <c:pt idx="1108">
                  <c:v>1845</c:v>
                </c:pt>
                <c:pt idx="1109">
                  <c:v>1846</c:v>
                </c:pt>
                <c:pt idx="1110">
                  <c:v>1848</c:v>
                </c:pt>
                <c:pt idx="1111">
                  <c:v>1850</c:v>
                </c:pt>
                <c:pt idx="1112">
                  <c:v>1852</c:v>
                </c:pt>
                <c:pt idx="1113">
                  <c:v>1854</c:v>
                </c:pt>
                <c:pt idx="1114">
                  <c:v>1855</c:v>
                </c:pt>
                <c:pt idx="1115">
                  <c:v>1856</c:v>
                </c:pt>
                <c:pt idx="1116">
                  <c:v>1858</c:v>
                </c:pt>
                <c:pt idx="1117">
                  <c:v>1860</c:v>
                </c:pt>
                <c:pt idx="1118">
                  <c:v>1862</c:v>
                </c:pt>
                <c:pt idx="1119">
                  <c:v>1864</c:v>
                </c:pt>
                <c:pt idx="1120">
                  <c:v>1865</c:v>
                </c:pt>
                <c:pt idx="1121">
                  <c:v>1866</c:v>
                </c:pt>
                <c:pt idx="1122">
                  <c:v>1868</c:v>
                </c:pt>
                <c:pt idx="1123">
                  <c:v>1870</c:v>
                </c:pt>
                <c:pt idx="1124">
                  <c:v>1872</c:v>
                </c:pt>
                <c:pt idx="1125">
                  <c:v>1874</c:v>
                </c:pt>
                <c:pt idx="1126">
                  <c:v>1875</c:v>
                </c:pt>
                <c:pt idx="1127">
                  <c:v>1876</c:v>
                </c:pt>
                <c:pt idx="1128">
                  <c:v>1878</c:v>
                </c:pt>
                <c:pt idx="1129">
                  <c:v>1880</c:v>
                </c:pt>
                <c:pt idx="1130">
                  <c:v>1882</c:v>
                </c:pt>
                <c:pt idx="1131">
                  <c:v>1884</c:v>
                </c:pt>
                <c:pt idx="1132">
                  <c:v>1885</c:v>
                </c:pt>
                <c:pt idx="1133">
                  <c:v>1886</c:v>
                </c:pt>
                <c:pt idx="1134">
                  <c:v>1888</c:v>
                </c:pt>
                <c:pt idx="1135">
                  <c:v>1890</c:v>
                </c:pt>
                <c:pt idx="1136">
                  <c:v>1892</c:v>
                </c:pt>
                <c:pt idx="1137">
                  <c:v>1894</c:v>
                </c:pt>
                <c:pt idx="1138">
                  <c:v>1895</c:v>
                </c:pt>
                <c:pt idx="1139">
                  <c:v>1896</c:v>
                </c:pt>
                <c:pt idx="1140">
                  <c:v>1898</c:v>
                </c:pt>
                <c:pt idx="1141">
                  <c:v>1900</c:v>
                </c:pt>
                <c:pt idx="1142">
                  <c:v>1902</c:v>
                </c:pt>
                <c:pt idx="1143">
                  <c:v>1904</c:v>
                </c:pt>
                <c:pt idx="1144">
                  <c:v>1905</c:v>
                </c:pt>
                <c:pt idx="1145">
                  <c:v>1906</c:v>
                </c:pt>
                <c:pt idx="1146">
                  <c:v>1908</c:v>
                </c:pt>
                <c:pt idx="1147">
                  <c:v>1910</c:v>
                </c:pt>
                <c:pt idx="1148">
                  <c:v>1912</c:v>
                </c:pt>
                <c:pt idx="1149">
                  <c:v>1914</c:v>
                </c:pt>
                <c:pt idx="1150">
                  <c:v>1915</c:v>
                </c:pt>
                <c:pt idx="1151">
                  <c:v>1916</c:v>
                </c:pt>
                <c:pt idx="1152">
                  <c:v>1918</c:v>
                </c:pt>
                <c:pt idx="1153">
                  <c:v>1920</c:v>
                </c:pt>
                <c:pt idx="1154">
                  <c:v>1922</c:v>
                </c:pt>
                <c:pt idx="1155">
                  <c:v>1924</c:v>
                </c:pt>
                <c:pt idx="1156">
                  <c:v>1925</c:v>
                </c:pt>
                <c:pt idx="1157">
                  <c:v>1926</c:v>
                </c:pt>
                <c:pt idx="1158">
                  <c:v>1928</c:v>
                </c:pt>
                <c:pt idx="1159">
                  <c:v>1930</c:v>
                </c:pt>
                <c:pt idx="1160">
                  <c:v>1932</c:v>
                </c:pt>
                <c:pt idx="1161">
                  <c:v>1934</c:v>
                </c:pt>
                <c:pt idx="1162">
                  <c:v>1935</c:v>
                </c:pt>
                <c:pt idx="1163">
                  <c:v>1936</c:v>
                </c:pt>
                <c:pt idx="1164">
                  <c:v>1938</c:v>
                </c:pt>
                <c:pt idx="1165">
                  <c:v>1940</c:v>
                </c:pt>
                <c:pt idx="1166">
                  <c:v>1942</c:v>
                </c:pt>
                <c:pt idx="1167">
                  <c:v>1944</c:v>
                </c:pt>
                <c:pt idx="1168">
                  <c:v>1945</c:v>
                </c:pt>
                <c:pt idx="1169">
                  <c:v>1946</c:v>
                </c:pt>
                <c:pt idx="1170">
                  <c:v>1948</c:v>
                </c:pt>
                <c:pt idx="1171">
                  <c:v>1950</c:v>
                </c:pt>
                <c:pt idx="1172">
                  <c:v>1952</c:v>
                </c:pt>
                <c:pt idx="1173">
                  <c:v>1954</c:v>
                </c:pt>
                <c:pt idx="1174">
                  <c:v>1955</c:v>
                </c:pt>
                <c:pt idx="1175">
                  <c:v>1956</c:v>
                </c:pt>
                <c:pt idx="1176">
                  <c:v>1958</c:v>
                </c:pt>
                <c:pt idx="1177">
                  <c:v>1960</c:v>
                </c:pt>
                <c:pt idx="1178">
                  <c:v>1962</c:v>
                </c:pt>
                <c:pt idx="1179">
                  <c:v>1964</c:v>
                </c:pt>
                <c:pt idx="1180">
                  <c:v>1965</c:v>
                </c:pt>
                <c:pt idx="1181">
                  <c:v>1966</c:v>
                </c:pt>
                <c:pt idx="1182">
                  <c:v>1968</c:v>
                </c:pt>
                <c:pt idx="1183">
                  <c:v>1970</c:v>
                </c:pt>
                <c:pt idx="1184">
                  <c:v>1972</c:v>
                </c:pt>
                <c:pt idx="1185">
                  <c:v>1974</c:v>
                </c:pt>
                <c:pt idx="1186">
                  <c:v>1975</c:v>
                </c:pt>
                <c:pt idx="1187">
                  <c:v>1976</c:v>
                </c:pt>
                <c:pt idx="1188">
                  <c:v>1978</c:v>
                </c:pt>
                <c:pt idx="1189">
                  <c:v>1980</c:v>
                </c:pt>
                <c:pt idx="1190">
                  <c:v>1982</c:v>
                </c:pt>
                <c:pt idx="1191">
                  <c:v>1984</c:v>
                </c:pt>
                <c:pt idx="1192">
                  <c:v>1985</c:v>
                </c:pt>
                <c:pt idx="1193">
                  <c:v>1986</c:v>
                </c:pt>
                <c:pt idx="1194">
                  <c:v>1988</c:v>
                </c:pt>
                <c:pt idx="1195">
                  <c:v>1990</c:v>
                </c:pt>
                <c:pt idx="1196">
                  <c:v>1992</c:v>
                </c:pt>
                <c:pt idx="1197">
                  <c:v>1994</c:v>
                </c:pt>
                <c:pt idx="1198">
                  <c:v>1995</c:v>
                </c:pt>
                <c:pt idx="1199">
                  <c:v>1996</c:v>
                </c:pt>
                <c:pt idx="1200">
                  <c:v>1998</c:v>
                </c:pt>
                <c:pt idx="1201">
                  <c:v>2000</c:v>
                </c:pt>
                <c:pt idx="1202">
                  <c:v>2002</c:v>
                </c:pt>
                <c:pt idx="1203">
                  <c:v>2004</c:v>
                </c:pt>
                <c:pt idx="1204">
                  <c:v>2005</c:v>
                </c:pt>
                <c:pt idx="1205">
                  <c:v>2006</c:v>
                </c:pt>
                <c:pt idx="1206">
                  <c:v>2008</c:v>
                </c:pt>
                <c:pt idx="1207">
                  <c:v>2010</c:v>
                </c:pt>
                <c:pt idx="1208">
                  <c:v>2012</c:v>
                </c:pt>
                <c:pt idx="1209">
                  <c:v>2014</c:v>
                </c:pt>
                <c:pt idx="1210">
                  <c:v>2015</c:v>
                </c:pt>
                <c:pt idx="1211">
                  <c:v>2016</c:v>
                </c:pt>
                <c:pt idx="1212">
                  <c:v>2018</c:v>
                </c:pt>
                <c:pt idx="1213">
                  <c:v>2020</c:v>
                </c:pt>
                <c:pt idx="1214">
                  <c:v>2022</c:v>
                </c:pt>
                <c:pt idx="1215">
                  <c:v>2024</c:v>
                </c:pt>
                <c:pt idx="1216">
                  <c:v>2025</c:v>
                </c:pt>
                <c:pt idx="1217">
                  <c:v>2026</c:v>
                </c:pt>
                <c:pt idx="1218">
                  <c:v>2028</c:v>
                </c:pt>
                <c:pt idx="1219">
                  <c:v>2030</c:v>
                </c:pt>
                <c:pt idx="1220">
                  <c:v>2032</c:v>
                </c:pt>
                <c:pt idx="1221">
                  <c:v>2034</c:v>
                </c:pt>
                <c:pt idx="1222">
                  <c:v>2035</c:v>
                </c:pt>
                <c:pt idx="1223">
                  <c:v>2036</c:v>
                </c:pt>
                <c:pt idx="1224">
                  <c:v>2038</c:v>
                </c:pt>
                <c:pt idx="1225">
                  <c:v>2040</c:v>
                </c:pt>
                <c:pt idx="1226">
                  <c:v>2042</c:v>
                </c:pt>
                <c:pt idx="1227">
                  <c:v>2044</c:v>
                </c:pt>
                <c:pt idx="1228">
                  <c:v>2045</c:v>
                </c:pt>
                <c:pt idx="1229">
                  <c:v>2046</c:v>
                </c:pt>
                <c:pt idx="1230">
                  <c:v>2048</c:v>
                </c:pt>
                <c:pt idx="1231">
                  <c:v>2050</c:v>
                </c:pt>
                <c:pt idx="1232">
                  <c:v>2052</c:v>
                </c:pt>
                <c:pt idx="1233">
                  <c:v>2054</c:v>
                </c:pt>
                <c:pt idx="1234">
                  <c:v>2055</c:v>
                </c:pt>
                <c:pt idx="1235">
                  <c:v>2056</c:v>
                </c:pt>
                <c:pt idx="1236">
                  <c:v>2058</c:v>
                </c:pt>
                <c:pt idx="1237">
                  <c:v>2060</c:v>
                </c:pt>
                <c:pt idx="1238">
                  <c:v>2062</c:v>
                </c:pt>
                <c:pt idx="1239">
                  <c:v>2064</c:v>
                </c:pt>
                <c:pt idx="1240">
                  <c:v>2065</c:v>
                </c:pt>
                <c:pt idx="1241">
                  <c:v>2066</c:v>
                </c:pt>
                <c:pt idx="1242">
                  <c:v>2068</c:v>
                </c:pt>
                <c:pt idx="1243">
                  <c:v>2070</c:v>
                </c:pt>
                <c:pt idx="1244">
                  <c:v>2072</c:v>
                </c:pt>
                <c:pt idx="1245">
                  <c:v>2074</c:v>
                </c:pt>
                <c:pt idx="1246">
                  <c:v>2075</c:v>
                </c:pt>
                <c:pt idx="1247">
                  <c:v>2076</c:v>
                </c:pt>
                <c:pt idx="1248">
                  <c:v>2078</c:v>
                </c:pt>
                <c:pt idx="1249">
                  <c:v>2080</c:v>
                </c:pt>
                <c:pt idx="1250">
                  <c:v>2082</c:v>
                </c:pt>
                <c:pt idx="1251">
                  <c:v>2084</c:v>
                </c:pt>
                <c:pt idx="1252">
                  <c:v>2085</c:v>
                </c:pt>
                <c:pt idx="1253">
                  <c:v>2086</c:v>
                </c:pt>
                <c:pt idx="1254">
                  <c:v>2088</c:v>
                </c:pt>
                <c:pt idx="1255">
                  <c:v>2090</c:v>
                </c:pt>
                <c:pt idx="1256">
                  <c:v>2092</c:v>
                </c:pt>
                <c:pt idx="1257">
                  <c:v>2094</c:v>
                </c:pt>
                <c:pt idx="1258">
                  <c:v>2095</c:v>
                </c:pt>
                <c:pt idx="1259">
                  <c:v>2096</c:v>
                </c:pt>
                <c:pt idx="1260">
                  <c:v>2098</c:v>
                </c:pt>
                <c:pt idx="1261">
                  <c:v>2100</c:v>
                </c:pt>
                <c:pt idx="1262">
                  <c:v>2102</c:v>
                </c:pt>
                <c:pt idx="1263">
                  <c:v>2104</c:v>
                </c:pt>
                <c:pt idx="1264">
                  <c:v>2105</c:v>
                </c:pt>
                <c:pt idx="1265">
                  <c:v>2106</c:v>
                </c:pt>
                <c:pt idx="1266">
                  <c:v>2108</c:v>
                </c:pt>
                <c:pt idx="1267">
                  <c:v>2110</c:v>
                </c:pt>
                <c:pt idx="1268">
                  <c:v>2112</c:v>
                </c:pt>
                <c:pt idx="1269">
                  <c:v>2114</c:v>
                </c:pt>
                <c:pt idx="1270">
                  <c:v>2115</c:v>
                </c:pt>
                <c:pt idx="1271">
                  <c:v>2116</c:v>
                </c:pt>
                <c:pt idx="1272">
                  <c:v>2118</c:v>
                </c:pt>
                <c:pt idx="1273">
                  <c:v>2120</c:v>
                </c:pt>
                <c:pt idx="1274">
                  <c:v>2122</c:v>
                </c:pt>
                <c:pt idx="1275">
                  <c:v>2124</c:v>
                </c:pt>
                <c:pt idx="1276">
                  <c:v>2125</c:v>
                </c:pt>
                <c:pt idx="1277">
                  <c:v>2126</c:v>
                </c:pt>
                <c:pt idx="1278">
                  <c:v>2128</c:v>
                </c:pt>
                <c:pt idx="1279">
                  <c:v>2130</c:v>
                </c:pt>
                <c:pt idx="1280">
                  <c:v>2132</c:v>
                </c:pt>
                <c:pt idx="1281">
                  <c:v>2134</c:v>
                </c:pt>
                <c:pt idx="1282">
                  <c:v>2135</c:v>
                </c:pt>
                <c:pt idx="1283">
                  <c:v>2136</c:v>
                </c:pt>
                <c:pt idx="1284">
                  <c:v>2138</c:v>
                </c:pt>
                <c:pt idx="1285">
                  <c:v>2140</c:v>
                </c:pt>
                <c:pt idx="1286">
                  <c:v>2142</c:v>
                </c:pt>
                <c:pt idx="1287">
                  <c:v>2144</c:v>
                </c:pt>
                <c:pt idx="1288">
                  <c:v>2145</c:v>
                </c:pt>
                <c:pt idx="1289">
                  <c:v>2146</c:v>
                </c:pt>
                <c:pt idx="1290">
                  <c:v>2148</c:v>
                </c:pt>
                <c:pt idx="1291">
                  <c:v>2150</c:v>
                </c:pt>
                <c:pt idx="1292">
                  <c:v>2152</c:v>
                </c:pt>
                <c:pt idx="1293">
                  <c:v>2154</c:v>
                </c:pt>
                <c:pt idx="1294">
                  <c:v>2155</c:v>
                </c:pt>
                <c:pt idx="1295">
                  <c:v>2156</c:v>
                </c:pt>
                <c:pt idx="1296">
                  <c:v>2158</c:v>
                </c:pt>
                <c:pt idx="1297">
                  <c:v>2160</c:v>
                </c:pt>
                <c:pt idx="1298">
                  <c:v>2162</c:v>
                </c:pt>
                <c:pt idx="1299">
                  <c:v>2164</c:v>
                </c:pt>
                <c:pt idx="1300">
                  <c:v>2165</c:v>
                </c:pt>
                <c:pt idx="1301">
                  <c:v>2166</c:v>
                </c:pt>
                <c:pt idx="1302">
                  <c:v>2168</c:v>
                </c:pt>
                <c:pt idx="1303">
                  <c:v>2170</c:v>
                </c:pt>
                <c:pt idx="1304">
                  <c:v>2172</c:v>
                </c:pt>
                <c:pt idx="1305">
                  <c:v>2174</c:v>
                </c:pt>
                <c:pt idx="1306">
                  <c:v>2175</c:v>
                </c:pt>
                <c:pt idx="1307">
                  <c:v>2176</c:v>
                </c:pt>
                <c:pt idx="1308">
                  <c:v>2178</c:v>
                </c:pt>
                <c:pt idx="1309">
                  <c:v>2180</c:v>
                </c:pt>
                <c:pt idx="1310">
                  <c:v>2182</c:v>
                </c:pt>
                <c:pt idx="1311">
                  <c:v>2184</c:v>
                </c:pt>
                <c:pt idx="1312">
                  <c:v>2185</c:v>
                </c:pt>
                <c:pt idx="1313">
                  <c:v>2186</c:v>
                </c:pt>
                <c:pt idx="1314">
                  <c:v>2188</c:v>
                </c:pt>
                <c:pt idx="1315">
                  <c:v>2190</c:v>
                </c:pt>
                <c:pt idx="1316">
                  <c:v>2192</c:v>
                </c:pt>
                <c:pt idx="1317">
                  <c:v>2194</c:v>
                </c:pt>
                <c:pt idx="1318">
                  <c:v>2195</c:v>
                </c:pt>
                <c:pt idx="1319">
                  <c:v>2196</c:v>
                </c:pt>
                <c:pt idx="1320">
                  <c:v>2198</c:v>
                </c:pt>
                <c:pt idx="1321">
                  <c:v>2200</c:v>
                </c:pt>
                <c:pt idx="1322">
                  <c:v>2202</c:v>
                </c:pt>
                <c:pt idx="1323">
                  <c:v>2204</c:v>
                </c:pt>
                <c:pt idx="1324">
                  <c:v>2205</c:v>
                </c:pt>
                <c:pt idx="1325">
                  <c:v>2206</c:v>
                </c:pt>
                <c:pt idx="1326">
                  <c:v>2208</c:v>
                </c:pt>
                <c:pt idx="1327">
                  <c:v>2210</c:v>
                </c:pt>
                <c:pt idx="1328">
                  <c:v>2212</c:v>
                </c:pt>
                <c:pt idx="1329">
                  <c:v>2214</c:v>
                </c:pt>
                <c:pt idx="1330">
                  <c:v>2215</c:v>
                </c:pt>
                <c:pt idx="1331">
                  <c:v>2216</c:v>
                </c:pt>
                <c:pt idx="1332">
                  <c:v>2218</c:v>
                </c:pt>
                <c:pt idx="1333">
                  <c:v>2220</c:v>
                </c:pt>
                <c:pt idx="1334">
                  <c:v>2222</c:v>
                </c:pt>
                <c:pt idx="1335">
                  <c:v>2224</c:v>
                </c:pt>
                <c:pt idx="1336">
                  <c:v>2225</c:v>
                </c:pt>
                <c:pt idx="1337">
                  <c:v>2226</c:v>
                </c:pt>
                <c:pt idx="1338">
                  <c:v>2228</c:v>
                </c:pt>
                <c:pt idx="1339">
                  <c:v>2230</c:v>
                </c:pt>
                <c:pt idx="1340">
                  <c:v>2232</c:v>
                </c:pt>
                <c:pt idx="1341">
                  <c:v>2234</c:v>
                </c:pt>
                <c:pt idx="1342">
                  <c:v>2235</c:v>
                </c:pt>
                <c:pt idx="1343">
                  <c:v>2236</c:v>
                </c:pt>
                <c:pt idx="1344">
                  <c:v>2238</c:v>
                </c:pt>
                <c:pt idx="1345">
                  <c:v>2240</c:v>
                </c:pt>
                <c:pt idx="1346">
                  <c:v>2242</c:v>
                </c:pt>
                <c:pt idx="1347">
                  <c:v>2244</c:v>
                </c:pt>
                <c:pt idx="1348">
                  <c:v>2245</c:v>
                </c:pt>
                <c:pt idx="1349">
                  <c:v>2246</c:v>
                </c:pt>
                <c:pt idx="1350">
                  <c:v>2248</c:v>
                </c:pt>
                <c:pt idx="1351">
                  <c:v>2250</c:v>
                </c:pt>
                <c:pt idx="1352">
                  <c:v>2252</c:v>
                </c:pt>
                <c:pt idx="1353">
                  <c:v>2254</c:v>
                </c:pt>
                <c:pt idx="1354">
                  <c:v>2255</c:v>
                </c:pt>
                <c:pt idx="1355">
                  <c:v>2256</c:v>
                </c:pt>
                <c:pt idx="1356">
                  <c:v>2258</c:v>
                </c:pt>
                <c:pt idx="1357">
                  <c:v>2260</c:v>
                </c:pt>
                <c:pt idx="1358">
                  <c:v>2262</c:v>
                </c:pt>
                <c:pt idx="1359">
                  <c:v>2264</c:v>
                </c:pt>
                <c:pt idx="1360">
                  <c:v>2265</c:v>
                </c:pt>
                <c:pt idx="1361">
                  <c:v>2266</c:v>
                </c:pt>
                <c:pt idx="1362">
                  <c:v>2268</c:v>
                </c:pt>
                <c:pt idx="1363">
                  <c:v>2270</c:v>
                </c:pt>
                <c:pt idx="1364">
                  <c:v>2272</c:v>
                </c:pt>
                <c:pt idx="1365">
                  <c:v>2274</c:v>
                </c:pt>
                <c:pt idx="1366">
                  <c:v>2275</c:v>
                </c:pt>
                <c:pt idx="1367">
                  <c:v>2276</c:v>
                </c:pt>
                <c:pt idx="1368">
                  <c:v>2278</c:v>
                </c:pt>
                <c:pt idx="1369">
                  <c:v>2280</c:v>
                </c:pt>
                <c:pt idx="1370">
                  <c:v>2282</c:v>
                </c:pt>
                <c:pt idx="1371">
                  <c:v>2284</c:v>
                </c:pt>
                <c:pt idx="1372">
                  <c:v>2285</c:v>
                </c:pt>
                <c:pt idx="1373">
                  <c:v>2286</c:v>
                </c:pt>
                <c:pt idx="1374">
                  <c:v>2288</c:v>
                </c:pt>
                <c:pt idx="1375">
                  <c:v>2290</c:v>
                </c:pt>
                <c:pt idx="1376">
                  <c:v>2292</c:v>
                </c:pt>
                <c:pt idx="1377">
                  <c:v>2294</c:v>
                </c:pt>
                <c:pt idx="1378">
                  <c:v>2295</c:v>
                </c:pt>
                <c:pt idx="1379">
                  <c:v>2296</c:v>
                </c:pt>
                <c:pt idx="1380">
                  <c:v>2298</c:v>
                </c:pt>
                <c:pt idx="1381">
                  <c:v>2300</c:v>
                </c:pt>
                <c:pt idx="1382">
                  <c:v>2302</c:v>
                </c:pt>
                <c:pt idx="1383">
                  <c:v>2304</c:v>
                </c:pt>
                <c:pt idx="1384">
                  <c:v>2305</c:v>
                </c:pt>
                <c:pt idx="1385">
                  <c:v>2306</c:v>
                </c:pt>
                <c:pt idx="1386">
                  <c:v>2308</c:v>
                </c:pt>
                <c:pt idx="1387">
                  <c:v>2310</c:v>
                </c:pt>
                <c:pt idx="1388">
                  <c:v>2312</c:v>
                </c:pt>
                <c:pt idx="1389">
                  <c:v>2314</c:v>
                </c:pt>
                <c:pt idx="1390">
                  <c:v>2315</c:v>
                </c:pt>
                <c:pt idx="1391">
                  <c:v>2316</c:v>
                </c:pt>
                <c:pt idx="1392">
                  <c:v>2318</c:v>
                </c:pt>
                <c:pt idx="1393">
                  <c:v>2320</c:v>
                </c:pt>
                <c:pt idx="1394">
                  <c:v>2322</c:v>
                </c:pt>
                <c:pt idx="1395">
                  <c:v>2324</c:v>
                </c:pt>
                <c:pt idx="1396">
                  <c:v>2325</c:v>
                </c:pt>
                <c:pt idx="1397">
                  <c:v>2326</c:v>
                </c:pt>
                <c:pt idx="1398">
                  <c:v>2328</c:v>
                </c:pt>
                <c:pt idx="1399">
                  <c:v>2330</c:v>
                </c:pt>
                <c:pt idx="1400">
                  <c:v>2332</c:v>
                </c:pt>
                <c:pt idx="1401">
                  <c:v>2334</c:v>
                </c:pt>
                <c:pt idx="1402">
                  <c:v>2335</c:v>
                </c:pt>
                <c:pt idx="1403">
                  <c:v>2336</c:v>
                </c:pt>
                <c:pt idx="1404">
                  <c:v>2338</c:v>
                </c:pt>
                <c:pt idx="1405">
                  <c:v>2340</c:v>
                </c:pt>
                <c:pt idx="1406">
                  <c:v>2342</c:v>
                </c:pt>
                <c:pt idx="1407">
                  <c:v>2344</c:v>
                </c:pt>
                <c:pt idx="1408">
                  <c:v>2345</c:v>
                </c:pt>
                <c:pt idx="1409">
                  <c:v>2346</c:v>
                </c:pt>
                <c:pt idx="1410">
                  <c:v>2348</c:v>
                </c:pt>
                <c:pt idx="1411">
                  <c:v>2350</c:v>
                </c:pt>
                <c:pt idx="1412">
                  <c:v>2352</c:v>
                </c:pt>
                <c:pt idx="1413">
                  <c:v>2354</c:v>
                </c:pt>
                <c:pt idx="1414">
                  <c:v>2355</c:v>
                </c:pt>
                <c:pt idx="1415">
                  <c:v>2356</c:v>
                </c:pt>
                <c:pt idx="1416">
                  <c:v>2358</c:v>
                </c:pt>
                <c:pt idx="1417">
                  <c:v>2360</c:v>
                </c:pt>
                <c:pt idx="1418">
                  <c:v>2362</c:v>
                </c:pt>
                <c:pt idx="1419">
                  <c:v>2364</c:v>
                </c:pt>
                <c:pt idx="1420">
                  <c:v>2365</c:v>
                </c:pt>
                <c:pt idx="1421">
                  <c:v>2366</c:v>
                </c:pt>
                <c:pt idx="1422">
                  <c:v>2368</c:v>
                </c:pt>
                <c:pt idx="1423">
                  <c:v>2370</c:v>
                </c:pt>
                <c:pt idx="1424">
                  <c:v>2372</c:v>
                </c:pt>
                <c:pt idx="1425">
                  <c:v>2374</c:v>
                </c:pt>
                <c:pt idx="1426">
                  <c:v>2375</c:v>
                </c:pt>
                <c:pt idx="1427">
                  <c:v>2376</c:v>
                </c:pt>
                <c:pt idx="1428">
                  <c:v>2378</c:v>
                </c:pt>
                <c:pt idx="1429">
                  <c:v>2380</c:v>
                </c:pt>
                <c:pt idx="1430">
                  <c:v>2382</c:v>
                </c:pt>
                <c:pt idx="1431">
                  <c:v>2384</c:v>
                </c:pt>
                <c:pt idx="1432">
                  <c:v>2385</c:v>
                </c:pt>
                <c:pt idx="1433">
                  <c:v>2386</c:v>
                </c:pt>
                <c:pt idx="1434">
                  <c:v>2388</c:v>
                </c:pt>
                <c:pt idx="1435">
                  <c:v>2390</c:v>
                </c:pt>
                <c:pt idx="1436">
                  <c:v>2392</c:v>
                </c:pt>
                <c:pt idx="1437">
                  <c:v>2394</c:v>
                </c:pt>
                <c:pt idx="1438">
                  <c:v>2395</c:v>
                </c:pt>
                <c:pt idx="1439">
                  <c:v>2396</c:v>
                </c:pt>
                <c:pt idx="1440">
                  <c:v>2398</c:v>
                </c:pt>
                <c:pt idx="1441">
                  <c:v>2400</c:v>
                </c:pt>
                <c:pt idx="1442">
                  <c:v>2402</c:v>
                </c:pt>
                <c:pt idx="1443">
                  <c:v>2404</c:v>
                </c:pt>
                <c:pt idx="1444">
                  <c:v>2405</c:v>
                </c:pt>
                <c:pt idx="1445">
                  <c:v>2406</c:v>
                </c:pt>
                <c:pt idx="1446">
                  <c:v>2408</c:v>
                </c:pt>
                <c:pt idx="1447">
                  <c:v>2410</c:v>
                </c:pt>
                <c:pt idx="1448">
                  <c:v>2412</c:v>
                </c:pt>
                <c:pt idx="1449">
                  <c:v>2414</c:v>
                </c:pt>
                <c:pt idx="1450">
                  <c:v>2415</c:v>
                </c:pt>
                <c:pt idx="1451">
                  <c:v>2416</c:v>
                </c:pt>
                <c:pt idx="1452">
                  <c:v>2418</c:v>
                </c:pt>
                <c:pt idx="1453">
                  <c:v>2420</c:v>
                </c:pt>
                <c:pt idx="1454">
                  <c:v>2422</c:v>
                </c:pt>
                <c:pt idx="1455">
                  <c:v>2424</c:v>
                </c:pt>
                <c:pt idx="1456">
                  <c:v>2425</c:v>
                </c:pt>
                <c:pt idx="1457">
                  <c:v>2426</c:v>
                </c:pt>
                <c:pt idx="1458">
                  <c:v>2428</c:v>
                </c:pt>
                <c:pt idx="1459">
                  <c:v>2430</c:v>
                </c:pt>
                <c:pt idx="1460">
                  <c:v>2432</c:v>
                </c:pt>
                <c:pt idx="1461">
                  <c:v>2434</c:v>
                </c:pt>
                <c:pt idx="1462">
                  <c:v>2435</c:v>
                </c:pt>
                <c:pt idx="1463">
                  <c:v>2436</c:v>
                </c:pt>
                <c:pt idx="1464">
                  <c:v>2438</c:v>
                </c:pt>
                <c:pt idx="1465">
                  <c:v>2440</c:v>
                </c:pt>
                <c:pt idx="1466">
                  <c:v>2442</c:v>
                </c:pt>
                <c:pt idx="1467">
                  <c:v>2444</c:v>
                </c:pt>
                <c:pt idx="1468">
                  <c:v>2445</c:v>
                </c:pt>
                <c:pt idx="1469">
                  <c:v>2446</c:v>
                </c:pt>
                <c:pt idx="1470">
                  <c:v>2448</c:v>
                </c:pt>
                <c:pt idx="1471">
                  <c:v>2450</c:v>
                </c:pt>
                <c:pt idx="1472">
                  <c:v>2452</c:v>
                </c:pt>
                <c:pt idx="1473">
                  <c:v>2454</c:v>
                </c:pt>
                <c:pt idx="1474">
                  <c:v>2455</c:v>
                </c:pt>
                <c:pt idx="1475">
                  <c:v>2456</c:v>
                </c:pt>
                <c:pt idx="1476">
                  <c:v>2458</c:v>
                </c:pt>
                <c:pt idx="1477">
                  <c:v>2460</c:v>
                </c:pt>
                <c:pt idx="1478">
                  <c:v>2462</c:v>
                </c:pt>
                <c:pt idx="1479">
                  <c:v>2464</c:v>
                </c:pt>
                <c:pt idx="1480">
                  <c:v>2465</c:v>
                </c:pt>
                <c:pt idx="1481">
                  <c:v>2466</c:v>
                </c:pt>
                <c:pt idx="1482">
                  <c:v>2468</c:v>
                </c:pt>
                <c:pt idx="1483">
                  <c:v>2470</c:v>
                </c:pt>
                <c:pt idx="1484">
                  <c:v>2472</c:v>
                </c:pt>
                <c:pt idx="1485">
                  <c:v>2474</c:v>
                </c:pt>
                <c:pt idx="1486">
                  <c:v>2475</c:v>
                </c:pt>
                <c:pt idx="1487">
                  <c:v>2476</c:v>
                </c:pt>
                <c:pt idx="1488">
                  <c:v>2478</c:v>
                </c:pt>
                <c:pt idx="1489">
                  <c:v>2480</c:v>
                </c:pt>
                <c:pt idx="1490">
                  <c:v>2482</c:v>
                </c:pt>
                <c:pt idx="1491">
                  <c:v>2484</c:v>
                </c:pt>
                <c:pt idx="1492">
                  <c:v>2485</c:v>
                </c:pt>
                <c:pt idx="1493">
                  <c:v>2486</c:v>
                </c:pt>
                <c:pt idx="1494">
                  <c:v>2488</c:v>
                </c:pt>
                <c:pt idx="1495">
                  <c:v>2490</c:v>
                </c:pt>
                <c:pt idx="1496">
                  <c:v>2492</c:v>
                </c:pt>
                <c:pt idx="1497">
                  <c:v>2494</c:v>
                </c:pt>
                <c:pt idx="1498">
                  <c:v>2495</c:v>
                </c:pt>
                <c:pt idx="1499">
                  <c:v>2496</c:v>
                </c:pt>
                <c:pt idx="1500">
                  <c:v>2498</c:v>
                </c:pt>
                <c:pt idx="1501">
                  <c:v>2500</c:v>
                </c:pt>
                <c:pt idx="1502">
                  <c:v>2502</c:v>
                </c:pt>
                <c:pt idx="1503">
                  <c:v>2504</c:v>
                </c:pt>
                <c:pt idx="1504">
                  <c:v>2505</c:v>
                </c:pt>
                <c:pt idx="1505">
                  <c:v>2506</c:v>
                </c:pt>
                <c:pt idx="1506">
                  <c:v>2508</c:v>
                </c:pt>
                <c:pt idx="1507">
                  <c:v>2510</c:v>
                </c:pt>
                <c:pt idx="1508">
                  <c:v>2512</c:v>
                </c:pt>
                <c:pt idx="1509">
                  <c:v>2514</c:v>
                </c:pt>
                <c:pt idx="1510">
                  <c:v>2515</c:v>
                </c:pt>
                <c:pt idx="1511">
                  <c:v>2516</c:v>
                </c:pt>
                <c:pt idx="1512">
                  <c:v>2518</c:v>
                </c:pt>
                <c:pt idx="1513">
                  <c:v>2520</c:v>
                </c:pt>
                <c:pt idx="1514">
                  <c:v>2522</c:v>
                </c:pt>
                <c:pt idx="1515">
                  <c:v>2524</c:v>
                </c:pt>
                <c:pt idx="1516">
                  <c:v>2525</c:v>
                </c:pt>
                <c:pt idx="1517">
                  <c:v>2526</c:v>
                </c:pt>
                <c:pt idx="1518">
                  <c:v>2528</c:v>
                </c:pt>
                <c:pt idx="1519">
                  <c:v>2530</c:v>
                </c:pt>
                <c:pt idx="1520">
                  <c:v>2532</c:v>
                </c:pt>
                <c:pt idx="1521">
                  <c:v>2534</c:v>
                </c:pt>
                <c:pt idx="1522">
                  <c:v>2535</c:v>
                </c:pt>
                <c:pt idx="1523">
                  <c:v>2536</c:v>
                </c:pt>
                <c:pt idx="1524">
                  <c:v>2538</c:v>
                </c:pt>
                <c:pt idx="1525">
                  <c:v>2540</c:v>
                </c:pt>
                <c:pt idx="1526">
                  <c:v>2542</c:v>
                </c:pt>
                <c:pt idx="1527">
                  <c:v>2544</c:v>
                </c:pt>
                <c:pt idx="1528">
                  <c:v>2545</c:v>
                </c:pt>
                <c:pt idx="1529">
                  <c:v>2546</c:v>
                </c:pt>
                <c:pt idx="1530">
                  <c:v>2548</c:v>
                </c:pt>
                <c:pt idx="1531">
                  <c:v>2550</c:v>
                </c:pt>
                <c:pt idx="1532">
                  <c:v>2552</c:v>
                </c:pt>
                <c:pt idx="1533">
                  <c:v>2554</c:v>
                </c:pt>
                <c:pt idx="1534">
                  <c:v>2555</c:v>
                </c:pt>
                <c:pt idx="1535">
                  <c:v>2556</c:v>
                </c:pt>
                <c:pt idx="1536">
                  <c:v>2558</c:v>
                </c:pt>
                <c:pt idx="1537">
                  <c:v>2560</c:v>
                </c:pt>
                <c:pt idx="1538">
                  <c:v>2562</c:v>
                </c:pt>
                <c:pt idx="1539">
                  <c:v>2564</c:v>
                </c:pt>
                <c:pt idx="1540">
                  <c:v>2565</c:v>
                </c:pt>
                <c:pt idx="1541">
                  <c:v>2566</c:v>
                </c:pt>
                <c:pt idx="1542">
                  <c:v>2568</c:v>
                </c:pt>
                <c:pt idx="1543">
                  <c:v>2570</c:v>
                </c:pt>
                <c:pt idx="1544">
                  <c:v>2572</c:v>
                </c:pt>
                <c:pt idx="1545">
                  <c:v>2574</c:v>
                </c:pt>
                <c:pt idx="1546">
                  <c:v>2575</c:v>
                </c:pt>
                <c:pt idx="1547">
                  <c:v>2576</c:v>
                </c:pt>
                <c:pt idx="1548">
                  <c:v>2578</c:v>
                </c:pt>
                <c:pt idx="1549">
                  <c:v>2580</c:v>
                </c:pt>
                <c:pt idx="1550">
                  <c:v>2582</c:v>
                </c:pt>
                <c:pt idx="1551">
                  <c:v>2584</c:v>
                </c:pt>
                <c:pt idx="1552">
                  <c:v>2585</c:v>
                </c:pt>
                <c:pt idx="1553">
                  <c:v>2586</c:v>
                </c:pt>
                <c:pt idx="1554">
                  <c:v>2588</c:v>
                </c:pt>
                <c:pt idx="1555">
                  <c:v>2590</c:v>
                </c:pt>
                <c:pt idx="1556">
                  <c:v>2592</c:v>
                </c:pt>
                <c:pt idx="1557">
                  <c:v>2594</c:v>
                </c:pt>
                <c:pt idx="1558">
                  <c:v>2595</c:v>
                </c:pt>
                <c:pt idx="1559">
                  <c:v>2596</c:v>
                </c:pt>
                <c:pt idx="1560">
                  <c:v>2598</c:v>
                </c:pt>
                <c:pt idx="1561">
                  <c:v>2600</c:v>
                </c:pt>
                <c:pt idx="1562">
                  <c:v>2602</c:v>
                </c:pt>
                <c:pt idx="1563">
                  <c:v>2604</c:v>
                </c:pt>
                <c:pt idx="1564">
                  <c:v>2605</c:v>
                </c:pt>
                <c:pt idx="1565">
                  <c:v>2606</c:v>
                </c:pt>
                <c:pt idx="1566">
                  <c:v>2608</c:v>
                </c:pt>
                <c:pt idx="1567">
                  <c:v>2610</c:v>
                </c:pt>
                <c:pt idx="1568">
                  <c:v>2612</c:v>
                </c:pt>
                <c:pt idx="1569">
                  <c:v>2614</c:v>
                </c:pt>
                <c:pt idx="1570">
                  <c:v>2615</c:v>
                </c:pt>
                <c:pt idx="1571">
                  <c:v>2616</c:v>
                </c:pt>
                <c:pt idx="1572">
                  <c:v>2618</c:v>
                </c:pt>
                <c:pt idx="1573">
                  <c:v>2620</c:v>
                </c:pt>
                <c:pt idx="1574">
                  <c:v>2622</c:v>
                </c:pt>
                <c:pt idx="1575">
                  <c:v>2624</c:v>
                </c:pt>
                <c:pt idx="1576">
                  <c:v>2625</c:v>
                </c:pt>
                <c:pt idx="1577">
                  <c:v>2626</c:v>
                </c:pt>
                <c:pt idx="1578">
                  <c:v>2628</c:v>
                </c:pt>
                <c:pt idx="1579">
                  <c:v>2630</c:v>
                </c:pt>
                <c:pt idx="1580">
                  <c:v>2632</c:v>
                </c:pt>
                <c:pt idx="1581">
                  <c:v>2634</c:v>
                </c:pt>
                <c:pt idx="1582">
                  <c:v>2635</c:v>
                </c:pt>
                <c:pt idx="1583">
                  <c:v>2636</c:v>
                </c:pt>
                <c:pt idx="1584">
                  <c:v>2638</c:v>
                </c:pt>
                <c:pt idx="1585">
                  <c:v>2640</c:v>
                </c:pt>
                <c:pt idx="1586">
                  <c:v>2642</c:v>
                </c:pt>
                <c:pt idx="1587">
                  <c:v>2644</c:v>
                </c:pt>
                <c:pt idx="1588">
                  <c:v>2645</c:v>
                </c:pt>
                <c:pt idx="1589">
                  <c:v>2646</c:v>
                </c:pt>
                <c:pt idx="1590">
                  <c:v>2648</c:v>
                </c:pt>
                <c:pt idx="1591">
                  <c:v>2650</c:v>
                </c:pt>
                <c:pt idx="1592">
                  <c:v>2652</c:v>
                </c:pt>
                <c:pt idx="1593">
                  <c:v>2654</c:v>
                </c:pt>
                <c:pt idx="1594">
                  <c:v>2655</c:v>
                </c:pt>
                <c:pt idx="1595">
                  <c:v>2656</c:v>
                </c:pt>
                <c:pt idx="1596">
                  <c:v>2658</c:v>
                </c:pt>
                <c:pt idx="1597">
                  <c:v>2660</c:v>
                </c:pt>
                <c:pt idx="1598">
                  <c:v>2662</c:v>
                </c:pt>
                <c:pt idx="1599">
                  <c:v>2664</c:v>
                </c:pt>
                <c:pt idx="1600">
                  <c:v>2665</c:v>
                </c:pt>
                <c:pt idx="1601">
                  <c:v>2666</c:v>
                </c:pt>
                <c:pt idx="1602">
                  <c:v>2668</c:v>
                </c:pt>
                <c:pt idx="1603">
                  <c:v>2670</c:v>
                </c:pt>
                <c:pt idx="1604">
                  <c:v>2672</c:v>
                </c:pt>
                <c:pt idx="1605">
                  <c:v>2674</c:v>
                </c:pt>
                <c:pt idx="1606">
                  <c:v>2675</c:v>
                </c:pt>
                <c:pt idx="1607">
                  <c:v>2676</c:v>
                </c:pt>
                <c:pt idx="1608">
                  <c:v>2678</c:v>
                </c:pt>
                <c:pt idx="1609">
                  <c:v>2680</c:v>
                </c:pt>
                <c:pt idx="1610">
                  <c:v>2682</c:v>
                </c:pt>
                <c:pt idx="1611">
                  <c:v>2684</c:v>
                </c:pt>
                <c:pt idx="1612">
                  <c:v>2685</c:v>
                </c:pt>
                <c:pt idx="1613">
                  <c:v>2686</c:v>
                </c:pt>
                <c:pt idx="1614">
                  <c:v>2688</c:v>
                </c:pt>
                <c:pt idx="1615">
                  <c:v>2690</c:v>
                </c:pt>
                <c:pt idx="1616">
                  <c:v>2692</c:v>
                </c:pt>
                <c:pt idx="1617">
                  <c:v>2694</c:v>
                </c:pt>
                <c:pt idx="1618">
                  <c:v>2695</c:v>
                </c:pt>
                <c:pt idx="1619">
                  <c:v>2696</c:v>
                </c:pt>
                <c:pt idx="1620">
                  <c:v>2698</c:v>
                </c:pt>
                <c:pt idx="1621">
                  <c:v>2700</c:v>
                </c:pt>
                <c:pt idx="1622">
                  <c:v>2702</c:v>
                </c:pt>
                <c:pt idx="1623">
                  <c:v>2704</c:v>
                </c:pt>
                <c:pt idx="1624">
                  <c:v>2705</c:v>
                </c:pt>
                <c:pt idx="1625">
                  <c:v>2706</c:v>
                </c:pt>
                <c:pt idx="1626">
                  <c:v>2708</c:v>
                </c:pt>
                <c:pt idx="1627">
                  <c:v>2710</c:v>
                </c:pt>
                <c:pt idx="1628">
                  <c:v>2712</c:v>
                </c:pt>
                <c:pt idx="1629">
                  <c:v>2714</c:v>
                </c:pt>
                <c:pt idx="1630">
                  <c:v>2715</c:v>
                </c:pt>
                <c:pt idx="1631">
                  <c:v>2716</c:v>
                </c:pt>
                <c:pt idx="1632">
                  <c:v>2718</c:v>
                </c:pt>
                <c:pt idx="1633">
                  <c:v>2720</c:v>
                </c:pt>
                <c:pt idx="1634">
                  <c:v>2722</c:v>
                </c:pt>
                <c:pt idx="1635">
                  <c:v>2724</c:v>
                </c:pt>
                <c:pt idx="1636">
                  <c:v>2725</c:v>
                </c:pt>
                <c:pt idx="1637">
                  <c:v>2726</c:v>
                </c:pt>
                <c:pt idx="1638">
                  <c:v>2728</c:v>
                </c:pt>
                <c:pt idx="1639">
                  <c:v>2730</c:v>
                </c:pt>
                <c:pt idx="1640">
                  <c:v>2732</c:v>
                </c:pt>
                <c:pt idx="1641">
                  <c:v>2734</c:v>
                </c:pt>
                <c:pt idx="1642">
                  <c:v>2735</c:v>
                </c:pt>
                <c:pt idx="1643">
                  <c:v>2736</c:v>
                </c:pt>
                <c:pt idx="1644">
                  <c:v>2738</c:v>
                </c:pt>
                <c:pt idx="1645">
                  <c:v>2740</c:v>
                </c:pt>
                <c:pt idx="1646">
                  <c:v>2742</c:v>
                </c:pt>
                <c:pt idx="1647">
                  <c:v>2744</c:v>
                </c:pt>
                <c:pt idx="1648">
                  <c:v>2745</c:v>
                </c:pt>
                <c:pt idx="1649">
                  <c:v>2746</c:v>
                </c:pt>
                <c:pt idx="1650">
                  <c:v>2748</c:v>
                </c:pt>
                <c:pt idx="1651">
                  <c:v>2750</c:v>
                </c:pt>
                <c:pt idx="1652">
                  <c:v>2752</c:v>
                </c:pt>
                <c:pt idx="1653">
                  <c:v>2754</c:v>
                </c:pt>
                <c:pt idx="1654">
                  <c:v>2755</c:v>
                </c:pt>
                <c:pt idx="1655">
                  <c:v>2756</c:v>
                </c:pt>
                <c:pt idx="1656">
                  <c:v>2758</c:v>
                </c:pt>
                <c:pt idx="1657">
                  <c:v>2760</c:v>
                </c:pt>
                <c:pt idx="1658">
                  <c:v>2762</c:v>
                </c:pt>
                <c:pt idx="1659">
                  <c:v>2764</c:v>
                </c:pt>
                <c:pt idx="1660">
                  <c:v>2765</c:v>
                </c:pt>
                <c:pt idx="1661">
                  <c:v>2766</c:v>
                </c:pt>
                <c:pt idx="1662">
                  <c:v>2768</c:v>
                </c:pt>
                <c:pt idx="1663">
                  <c:v>2770</c:v>
                </c:pt>
                <c:pt idx="1664">
                  <c:v>2772</c:v>
                </c:pt>
                <c:pt idx="1665">
                  <c:v>2774</c:v>
                </c:pt>
                <c:pt idx="1666">
                  <c:v>2775</c:v>
                </c:pt>
                <c:pt idx="1667">
                  <c:v>2776</c:v>
                </c:pt>
                <c:pt idx="1668">
                  <c:v>2778</c:v>
                </c:pt>
                <c:pt idx="1669">
                  <c:v>2780</c:v>
                </c:pt>
                <c:pt idx="1670">
                  <c:v>2782</c:v>
                </c:pt>
                <c:pt idx="1671">
                  <c:v>2784</c:v>
                </c:pt>
                <c:pt idx="1672">
                  <c:v>2785</c:v>
                </c:pt>
                <c:pt idx="1673">
                  <c:v>2786</c:v>
                </c:pt>
                <c:pt idx="1674">
                  <c:v>2788</c:v>
                </c:pt>
                <c:pt idx="1675">
                  <c:v>2790</c:v>
                </c:pt>
                <c:pt idx="1676">
                  <c:v>2792</c:v>
                </c:pt>
                <c:pt idx="1677">
                  <c:v>2794</c:v>
                </c:pt>
                <c:pt idx="1678">
                  <c:v>2795</c:v>
                </c:pt>
                <c:pt idx="1679">
                  <c:v>2796</c:v>
                </c:pt>
                <c:pt idx="1680">
                  <c:v>2798</c:v>
                </c:pt>
                <c:pt idx="1681">
                  <c:v>2800</c:v>
                </c:pt>
                <c:pt idx="1682">
                  <c:v>2802</c:v>
                </c:pt>
                <c:pt idx="1683">
                  <c:v>2804</c:v>
                </c:pt>
                <c:pt idx="1684">
                  <c:v>2805</c:v>
                </c:pt>
                <c:pt idx="1685">
                  <c:v>2806</c:v>
                </c:pt>
                <c:pt idx="1686">
                  <c:v>2808</c:v>
                </c:pt>
                <c:pt idx="1687">
                  <c:v>2810</c:v>
                </c:pt>
                <c:pt idx="1688">
                  <c:v>2812</c:v>
                </c:pt>
                <c:pt idx="1689">
                  <c:v>2814</c:v>
                </c:pt>
                <c:pt idx="1690">
                  <c:v>2815</c:v>
                </c:pt>
                <c:pt idx="1691">
                  <c:v>2816</c:v>
                </c:pt>
                <c:pt idx="1692">
                  <c:v>2818</c:v>
                </c:pt>
                <c:pt idx="1693">
                  <c:v>2820</c:v>
                </c:pt>
                <c:pt idx="1694">
                  <c:v>2822</c:v>
                </c:pt>
                <c:pt idx="1695">
                  <c:v>2824</c:v>
                </c:pt>
                <c:pt idx="1696">
                  <c:v>2825</c:v>
                </c:pt>
                <c:pt idx="1697">
                  <c:v>2826</c:v>
                </c:pt>
                <c:pt idx="1698">
                  <c:v>2828</c:v>
                </c:pt>
                <c:pt idx="1699">
                  <c:v>2830</c:v>
                </c:pt>
                <c:pt idx="1700">
                  <c:v>2832</c:v>
                </c:pt>
                <c:pt idx="1701">
                  <c:v>2834</c:v>
                </c:pt>
                <c:pt idx="1702">
                  <c:v>2835</c:v>
                </c:pt>
                <c:pt idx="1703">
                  <c:v>2836</c:v>
                </c:pt>
                <c:pt idx="1704">
                  <c:v>2838</c:v>
                </c:pt>
                <c:pt idx="1705">
                  <c:v>2840</c:v>
                </c:pt>
                <c:pt idx="1706">
                  <c:v>2842</c:v>
                </c:pt>
                <c:pt idx="1707">
                  <c:v>2844</c:v>
                </c:pt>
                <c:pt idx="1708">
                  <c:v>2845</c:v>
                </c:pt>
                <c:pt idx="1709">
                  <c:v>2846</c:v>
                </c:pt>
                <c:pt idx="1710">
                  <c:v>2848</c:v>
                </c:pt>
                <c:pt idx="1711">
                  <c:v>2850</c:v>
                </c:pt>
                <c:pt idx="1712">
                  <c:v>2852</c:v>
                </c:pt>
                <c:pt idx="1713">
                  <c:v>2854</c:v>
                </c:pt>
                <c:pt idx="1714">
                  <c:v>2855</c:v>
                </c:pt>
                <c:pt idx="1715">
                  <c:v>2856</c:v>
                </c:pt>
                <c:pt idx="1716">
                  <c:v>2858</c:v>
                </c:pt>
                <c:pt idx="1717">
                  <c:v>2860</c:v>
                </c:pt>
                <c:pt idx="1718">
                  <c:v>2862</c:v>
                </c:pt>
                <c:pt idx="1719">
                  <c:v>2864</c:v>
                </c:pt>
                <c:pt idx="1720">
                  <c:v>2865</c:v>
                </c:pt>
                <c:pt idx="1721">
                  <c:v>2866</c:v>
                </c:pt>
                <c:pt idx="1722">
                  <c:v>2868</c:v>
                </c:pt>
                <c:pt idx="1723">
                  <c:v>2870</c:v>
                </c:pt>
                <c:pt idx="1724">
                  <c:v>2872</c:v>
                </c:pt>
                <c:pt idx="1725">
                  <c:v>2874</c:v>
                </c:pt>
                <c:pt idx="1726">
                  <c:v>2875</c:v>
                </c:pt>
                <c:pt idx="1727">
                  <c:v>2876</c:v>
                </c:pt>
                <c:pt idx="1728">
                  <c:v>2878</c:v>
                </c:pt>
                <c:pt idx="1729">
                  <c:v>2880</c:v>
                </c:pt>
                <c:pt idx="1730">
                  <c:v>2882</c:v>
                </c:pt>
                <c:pt idx="1731">
                  <c:v>2884</c:v>
                </c:pt>
                <c:pt idx="1732">
                  <c:v>2885</c:v>
                </c:pt>
                <c:pt idx="1733">
                  <c:v>2886</c:v>
                </c:pt>
                <c:pt idx="1734">
                  <c:v>2888</c:v>
                </c:pt>
                <c:pt idx="1735">
                  <c:v>2890</c:v>
                </c:pt>
                <c:pt idx="1736">
                  <c:v>2892</c:v>
                </c:pt>
                <c:pt idx="1737">
                  <c:v>2894</c:v>
                </c:pt>
                <c:pt idx="1738">
                  <c:v>2895</c:v>
                </c:pt>
                <c:pt idx="1739">
                  <c:v>2896</c:v>
                </c:pt>
                <c:pt idx="1740">
                  <c:v>2898</c:v>
                </c:pt>
                <c:pt idx="1741">
                  <c:v>2900</c:v>
                </c:pt>
                <c:pt idx="1742">
                  <c:v>2902</c:v>
                </c:pt>
                <c:pt idx="1743">
                  <c:v>2904</c:v>
                </c:pt>
                <c:pt idx="1744">
                  <c:v>2905</c:v>
                </c:pt>
                <c:pt idx="1745">
                  <c:v>2906</c:v>
                </c:pt>
                <c:pt idx="1746">
                  <c:v>2908</c:v>
                </c:pt>
                <c:pt idx="1747">
                  <c:v>2910</c:v>
                </c:pt>
                <c:pt idx="1748">
                  <c:v>2912</c:v>
                </c:pt>
                <c:pt idx="1749">
                  <c:v>2914</c:v>
                </c:pt>
                <c:pt idx="1750">
                  <c:v>2915</c:v>
                </c:pt>
                <c:pt idx="1751">
                  <c:v>2916</c:v>
                </c:pt>
                <c:pt idx="1752">
                  <c:v>2918</c:v>
                </c:pt>
                <c:pt idx="1753">
                  <c:v>2920</c:v>
                </c:pt>
                <c:pt idx="1754">
                  <c:v>2922</c:v>
                </c:pt>
                <c:pt idx="1755">
                  <c:v>2924</c:v>
                </c:pt>
                <c:pt idx="1756">
                  <c:v>2925</c:v>
                </c:pt>
                <c:pt idx="1757">
                  <c:v>2926</c:v>
                </c:pt>
                <c:pt idx="1758">
                  <c:v>2928</c:v>
                </c:pt>
                <c:pt idx="1759">
                  <c:v>2930</c:v>
                </c:pt>
                <c:pt idx="1760">
                  <c:v>2932</c:v>
                </c:pt>
                <c:pt idx="1761">
                  <c:v>2934</c:v>
                </c:pt>
                <c:pt idx="1762">
                  <c:v>2935</c:v>
                </c:pt>
                <c:pt idx="1763">
                  <c:v>2936</c:v>
                </c:pt>
                <c:pt idx="1764">
                  <c:v>2938</c:v>
                </c:pt>
                <c:pt idx="1765">
                  <c:v>2940</c:v>
                </c:pt>
                <c:pt idx="1766">
                  <c:v>2942</c:v>
                </c:pt>
                <c:pt idx="1767">
                  <c:v>2944</c:v>
                </c:pt>
                <c:pt idx="1768">
                  <c:v>2945</c:v>
                </c:pt>
                <c:pt idx="1769">
                  <c:v>2946</c:v>
                </c:pt>
                <c:pt idx="1770">
                  <c:v>2948</c:v>
                </c:pt>
                <c:pt idx="1771">
                  <c:v>2950</c:v>
                </c:pt>
                <c:pt idx="1772">
                  <c:v>2952</c:v>
                </c:pt>
                <c:pt idx="1773">
                  <c:v>2954</c:v>
                </c:pt>
                <c:pt idx="1774">
                  <c:v>2955</c:v>
                </c:pt>
                <c:pt idx="1775">
                  <c:v>2956</c:v>
                </c:pt>
                <c:pt idx="1776">
                  <c:v>2958</c:v>
                </c:pt>
                <c:pt idx="1777">
                  <c:v>2960</c:v>
                </c:pt>
                <c:pt idx="1778">
                  <c:v>2962</c:v>
                </c:pt>
                <c:pt idx="1779">
                  <c:v>2964</c:v>
                </c:pt>
                <c:pt idx="1780">
                  <c:v>2965</c:v>
                </c:pt>
                <c:pt idx="1781">
                  <c:v>2966</c:v>
                </c:pt>
                <c:pt idx="1782">
                  <c:v>2968</c:v>
                </c:pt>
                <c:pt idx="1783">
                  <c:v>2970</c:v>
                </c:pt>
                <c:pt idx="1784">
                  <c:v>2972</c:v>
                </c:pt>
                <c:pt idx="1785">
                  <c:v>2974</c:v>
                </c:pt>
                <c:pt idx="1786">
                  <c:v>2975</c:v>
                </c:pt>
                <c:pt idx="1787">
                  <c:v>2976</c:v>
                </c:pt>
                <c:pt idx="1788">
                  <c:v>2978</c:v>
                </c:pt>
                <c:pt idx="1789">
                  <c:v>2980</c:v>
                </c:pt>
                <c:pt idx="1790">
                  <c:v>2982</c:v>
                </c:pt>
                <c:pt idx="1791">
                  <c:v>2984</c:v>
                </c:pt>
                <c:pt idx="1792">
                  <c:v>2985</c:v>
                </c:pt>
                <c:pt idx="1793">
                  <c:v>2986</c:v>
                </c:pt>
                <c:pt idx="1794">
                  <c:v>2988</c:v>
                </c:pt>
                <c:pt idx="1795">
                  <c:v>2990</c:v>
                </c:pt>
                <c:pt idx="1796">
                  <c:v>2992</c:v>
                </c:pt>
                <c:pt idx="1797">
                  <c:v>2994</c:v>
                </c:pt>
                <c:pt idx="1798">
                  <c:v>2995</c:v>
                </c:pt>
                <c:pt idx="1799">
                  <c:v>2996</c:v>
                </c:pt>
                <c:pt idx="1800">
                  <c:v>2998</c:v>
                </c:pt>
                <c:pt idx="1801">
                  <c:v>3000</c:v>
                </c:pt>
                <c:pt idx="1802">
                  <c:v>3002</c:v>
                </c:pt>
                <c:pt idx="1803">
                  <c:v>3004</c:v>
                </c:pt>
                <c:pt idx="1804">
                  <c:v>3005</c:v>
                </c:pt>
                <c:pt idx="1805">
                  <c:v>3006</c:v>
                </c:pt>
                <c:pt idx="1806">
                  <c:v>3008</c:v>
                </c:pt>
                <c:pt idx="1807">
                  <c:v>3010</c:v>
                </c:pt>
                <c:pt idx="1808">
                  <c:v>3012</c:v>
                </c:pt>
                <c:pt idx="1809">
                  <c:v>3014</c:v>
                </c:pt>
                <c:pt idx="1810">
                  <c:v>3015</c:v>
                </c:pt>
                <c:pt idx="1811">
                  <c:v>3016</c:v>
                </c:pt>
                <c:pt idx="1812">
                  <c:v>3018</c:v>
                </c:pt>
                <c:pt idx="1813">
                  <c:v>3020</c:v>
                </c:pt>
                <c:pt idx="1814">
                  <c:v>3022</c:v>
                </c:pt>
                <c:pt idx="1815">
                  <c:v>3024</c:v>
                </c:pt>
                <c:pt idx="1816">
                  <c:v>3025</c:v>
                </c:pt>
                <c:pt idx="1817">
                  <c:v>3026</c:v>
                </c:pt>
                <c:pt idx="1818">
                  <c:v>3028</c:v>
                </c:pt>
                <c:pt idx="1819">
                  <c:v>3030</c:v>
                </c:pt>
                <c:pt idx="1820">
                  <c:v>3032</c:v>
                </c:pt>
                <c:pt idx="1821">
                  <c:v>3034</c:v>
                </c:pt>
                <c:pt idx="1822">
                  <c:v>3035</c:v>
                </c:pt>
                <c:pt idx="1823">
                  <c:v>3036</c:v>
                </c:pt>
                <c:pt idx="1824">
                  <c:v>3038</c:v>
                </c:pt>
                <c:pt idx="1825">
                  <c:v>3040</c:v>
                </c:pt>
                <c:pt idx="1826">
                  <c:v>3042</c:v>
                </c:pt>
                <c:pt idx="1827">
                  <c:v>3044</c:v>
                </c:pt>
                <c:pt idx="1828">
                  <c:v>3045</c:v>
                </c:pt>
                <c:pt idx="1829">
                  <c:v>3046</c:v>
                </c:pt>
                <c:pt idx="1830">
                  <c:v>3048</c:v>
                </c:pt>
                <c:pt idx="1831">
                  <c:v>3050</c:v>
                </c:pt>
                <c:pt idx="1832">
                  <c:v>3052</c:v>
                </c:pt>
                <c:pt idx="1833">
                  <c:v>3054</c:v>
                </c:pt>
                <c:pt idx="1834">
                  <c:v>3055</c:v>
                </c:pt>
                <c:pt idx="1835">
                  <c:v>3056</c:v>
                </c:pt>
                <c:pt idx="1836">
                  <c:v>3058</c:v>
                </c:pt>
                <c:pt idx="1837">
                  <c:v>3060</c:v>
                </c:pt>
                <c:pt idx="1838">
                  <c:v>3062</c:v>
                </c:pt>
                <c:pt idx="1839">
                  <c:v>3064</c:v>
                </c:pt>
                <c:pt idx="1840">
                  <c:v>3065</c:v>
                </c:pt>
                <c:pt idx="1841">
                  <c:v>3066</c:v>
                </c:pt>
                <c:pt idx="1842">
                  <c:v>3068</c:v>
                </c:pt>
                <c:pt idx="1843">
                  <c:v>3070</c:v>
                </c:pt>
                <c:pt idx="1844">
                  <c:v>3072</c:v>
                </c:pt>
                <c:pt idx="1845">
                  <c:v>3074</c:v>
                </c:pt>
                <c:pt idx="1846">
                  <c:v>3075</c:v>
                </c:pt>
                <c:pt idx="1847">
                  <c:v>3076</c:v>
                </c:pt>
                <c:pt idx="1848">
                  <c:v>3078</c:v>
                </c:pt>
                <c:pt idx="1849">
                  <c:v>3080</c:v>
                </c:pt>
                <c:pt idx="1850">
                  <c:v>3082</c:v>
                </c:pt>
                <c:pt idx="1851">
                  <c:v>3084</c:v>
                </c:pt>
                <c:pt idx="1852">
                  <c:v>3085</c:v>
                </c:pt>
                <c:pt idx="1853">
                  <c:v>3086</c:v>
                </c:pt>
                <c:pt idx="1854">
                  <c:v>3088</c:v>
                </c:pt>
                <c:pt idx="1855">
                  <c:v>3090</c:v>
                </c:pt>
                <c:pt idx="1856">
                  <c:v>3092</c:v>
                </c:pt>
                <c:pt idx="1857">
                  <c:v>3094</c:v>
                </c:pt>
                <c:pt idx="1858">
                  <c:v>3095</c:v>
                </c:pt>
                <c:pt idx="1859">
                  <c:v>3096</c:v>
                </c:pt>
                <c:pt idx="1860">
                  <c:v>3098</c:v>
                </c:pt>
                <c:pt idx="1861">
                  <c:v>3100</c:v>
                </c:pt>
                <c:pt idx="1862">
                  <c:v>3102</c:v>
                </c:pt>
                <c:pt idx="1863">
                  <c:v>3104</c:v>
                </c:pt>
                <c:pt idx="1864">
                  <c:v>3105</c:v>
                </c:pt>
                <c:pt idx="1865">
                  <c:v>3106</c:v>
                </c:pt>
                <c:pt idx="1866">
                  <c:v>3108</c:v>
                </c:pt>
                <c:pt idx="1867">
                  <c:v>3110</c:v>
                </c:pt>
                <c:pt idx="1868">
                  <c:v>3112</c:v>
                </c:pt>
                <c:pt idx="1869">
                  <c:v>3114</c:v>
                </c:pt>
                <c:pt idx="1870">
                  <c:v>3115</c:v>
                </c:pt>
                <c:pt idx="1871">
                  <c:v>3116</c:v>
                </c:pt>
                <c:pt idx="1872">
                  <c:v>3118</c:v>
                </c:pt>
                <c:pt idx="1873">
                  <c:v>3120</c:v>
                </c:pt>
                <c:pt idx="1874">
                  <c:v>3122</c:v>
                </c:pt>
                <c:pt idx="1875">
                  <c:v>3124</c:v>
                </c:pt>
                <c:pt idx="1876">
                  <c:v>3125</c:v>
                </c:pt>
                <c:pt idx="1877">
                  <c:v>3126</c:v>
                </c:pt>
                <c:pt idx="1878">
                  <c:v>3128</c:v>
                </c:pt>
                <c:pt idx="1879">
                  <c:v>3130</c:v>
                </c:pt>
                <c:pt idx="1880">
                  <c:v>3132</c:v>
                </c:pt>
                <c:pt idx="1881">
                  <c:v>3134</c:v>
                </c:pt>
                <c:pt idx="1882">
                  <c:v>3135</c:v>
                </c:pt>
                <c:pt idx="1883">
                  <c:v>3136</c:v>
                </c:pt>
                <c:pt idx="1884">
                  <c:v>3138</c:v>
                </c:pt>
                <c:pt idx="1885">
                  <c:v>3140</c:v>
                </c:pt>
                <c:pt idx="1886">
                  <c:v>3142</c:v>
                </c:pt>
                <c:pt idx="1887">
                  <c:v>3144</c:v>
                </c:pt>
                <c:pt idx="1888">
                  <c:v>3145</c:v>
                </c:pt>
                <c:pt idx="1889">
                  <c:v>3146</c:v>
                </c:pt>
                <c:pt idx="1890">
                  <c:v>3148</c:v>
                </c:pt>
                <c:pt idx="1891">
                  <c:v>3150</c:v>
                </c:pt>
                <c:pt idx="1892">
                  <c:v>3152</c:v>
                </c:pt>
                <c:pt idx="1893">
                  <c:v>3154</c:v>
                </c:pt>
                <c:pt idx="1894">
                  <c:v>3155</c:v>
                </c:pt>
                <c:pt idx="1895">
                  <c:v>3156</c:v>
                </c:pt>
                <c:pt idx="1896">
                  <c:v>3158</c:v>
                </c:pt>
                <c:pt idx="1897">
                  <c:v>3160</c:v>
                </c:pt>
                <c:pt idx="1898">
                  <c:v>3162</c:v>
                </c:pt>
                <c:pt idx="1899">
                  <c:v>3164</c:v>
                </c:pt>
                <c:pt idx="1900">
                  <c:v>3165</c:v>
                </c:pt>
                <c:pt idx="1901">
                  <c:v>3166</c:v>
                </c:pt>
                <c:pt idx="1902">
                  <c:v>3168</c:v>
                </c:pt>
                <c:pt idx="1903">
                  <c:v>3170</c:v>
                </c:pt>
                <c:pt idx="1904">
                  <c:v>3172</c:v>
                </c:pt>
                <c:pt idx="1905">
                  <c:v>3174</c:v>
                </c:pt>
                <c:pt idx="1906">
                  <c:v>3175</c:v>
                </c:pt>
                <c:pt idx="1907">
                  <c:v>3176</c:v>
                </c:pt>
                <c:pt idx="1908">
                  <c:v>3178</c:v>
                </c:pt>
                <c:pt idx="1909">
                  <c:v>3180</c:v>
                </c:pt>
                <c:pt idx="1910">
                  <c:v>3182</c:v>
                </c:pt>
                <c:pt idx="1911">
                  <c:v>3184</c:v>
                </c:pt>
                <c:pt idx="1912">
                  <c:v>3185</c:v>
                </c:pt>
                <c:pt idx="1913">
                  <c:v>3186</c:v>
                </c:pt>
                <c:pt idx="1914">
                  <c:v>3188</c:v>
                </c:pt>
                <c:pt idx="1915">
                  <c:v>3190</c:v>
                </c:pt>
                <c:pt idx="1916">
                  <c:v>3192</c:v>
                </c:pt>
                <c:pt idx="1917">
                  <c:v>3194</c:v>
                </c:pt>
                <c:pt idx="1918">
                  <c:v>3195</c:v>
                </c:pt>
                <c:pt idx="1919">
                  <c:v>3196</c:v>
                </c:pt>
                <c:pt idx="1920">
                  <c:v>3198</c:v>
                </c:pt>
                <c:pt idx="1921">
                  <c:v>3200</c:v>
                </c:pt>
                <c:pt idx="1922">
                  <c:v>3202</c:v>
                </c:pt>
                <c:pt idx="1923">
                  <c:v>3204</c:v>
                </c:pt>
                <c:pt idx="1924">
                  <c:v>3205</c:v>
                </c:pt>
                <c:pt idx="1925">
                  <c:v>3206</c:v>
                </c:pt>
                <c:pt idx="1926">
                  <c:v>3208</c:v>
                </c:pt>
                <c:pt idx="1927">
                  <c:v>3210</c:v>
                </c:pt>
                <c:pt idx="1928">
                  <c:v>3212</c:v>
                </c:pt>
                <c:pt idx="1929">
                  <c:v>3214</c:v>
                </c:pt>
                <c:pt idx="1930">
                  <c:v>3215</c:v>
                </c:pt>
                <c:pt idx="1931">
                  <c:v>3216</c:v>
                </c:pt>
                <c:pt idx="1932">
                  <c:v>3218</c:v>
                </c:pt>
                <c:pt idx="1933">
                  <c:v>3220</c:v>
                </c:pt>
                <c:pt idx="1934">
                  <c:v>3222</c:v>
                </c:pt>
                <c:pt idx="1935">
                  <c:v>3224</c:v>
                </c:pt>
                <c:pt idx="1936">
                  <c:v>3225</c:v>
                </c:pt>
                <c:pt idx="1937">
                  <c:v>3226</c:v>
                </c:pt>
                <c:pt idx="1938">
                  <c:v>3228</c:v>
                </c:pt>
                <c:pt idx="1939">
                  <c:v>3230</c:v>
                </c:pt>
                <c:pt idx="1940">
                  <c:v>3232</c:v>
                </c:pt>
                <c:pt idx="1941">
                  <c:v>3234</c:v>
                </c:pt>
                <c:pt idx="1942">
                  <c:v>3235</c:v>
                </c:pt>
                <c:pt idx="1943">
                  <c:v>3236</c:v>
                </c:pt>
                <c:pt idx="1944">
                  <c:v>3238</c:v>
                </c:pt>
                <c:pt idx="1945">
                  <c:v>3240</c:v>
                </c:pt>
                <c:pt idx="1946">
                  <c:v>3242</c:v>
                </c:pt>
                <c:pt idx="1947">
                  <c:v>3244</c:v>
                </c:pt>
                <c:pt idx="1948">
                  <c:v>3245</c:v>
                </c:pt>
                <c:pt idx="1949">
                  <c:v>3246</c:v>
                </c:pt>
                <c:pt idx="1950">
                  <c:v>3248</c:v>
                </c:pt>
                <c:pt idx="1951">
                  <c:v>3250</c:v>
                </c:pt>
                <c:pt idx="1952">
                  <c:v>3252</c:v>
                </c:pt>
                <c:pt idx="1953">
                  <c:v>3254</c:v>
                </c:pt>
                <c:pt idx="1954">
                  <c:v>3255</c:v>
                </c:pt>
                <c:pt idx="1955">
                  <c:v>3256</c:v>
                </c:pt>
                <c:pt idx="1956">
                  <c:v>3258</c:v>
                </c:pt>
                <c:pt idx="1957">
                  <c:v>3260</c:v>
                </c:pt>
                <c:pt idx="1958">
                  <c:v>3262</c:v>
                </c:pt>
                <c:pt idx="1959">
                  <c:v>3264</c:v>
                </c:pt>
                <c:pt idx="1960">
                  <c:v>3265</c:v>
                </c:pt>
                <c:pt idx="1961">
                  <c:v>3266</c:v>
                </c:pt>
                <c:pt idx="1962">
                  <c:v>3268</c:v>
                </c:pt>
                <c:pt idx="1963">
                  <c:v>3270</c:v>
                </c:pt>
                <c:pt idx="1964">
                  <c:v>3272</c:v>
                </c:pt>
                <c:pt idx="1965">
                  <c:v>3274</c:v>
                </c:pt>
                <c:pt idx="1966">
                  <c:v>3275</c:v>
                </c:pt>
                <c:pt idx="1967">
                  <c:v>3276</c:v>
                </c:pt>
                <c:pt idx="1968">
                  <c:v>3278</c:v>
                </c:pt>
                <c:pt idx="1969">
                  <c:v>3280</c:v>
                </c:pt>
                <c:pt idx="1970">
                  <c:v>3282</c:v>
                </c:pt>
                <c:pt idx="1971">
                  <c:v>3284</c:v>
                </c:pt>
                <c:pt idx="1972">
                  <c:v>3285</c:v>
                </c:pt>
                <c:pt idx="1973">
                  <c:v>3286</c:v>
                </c:pt>
                <c:pt idx="1974">
                  <c:v>3288</c:v>
                </c:pt>
                <c:pt idx="1975">
                  <c:v>3290</c:v>
                </c:pt>
                <c:pt idx="1976">
                  <c:v>3292</c:v>
                </c:pt>
                <c:pt idx="1977">
                  <c:v>3294</c:v>
                </c:pt>
                <c:pt idx="1978">
                  <c:v>3295</c:v>
                </c:pt>
                <c:pt idx="1979">
                  <c:v>3296</c:v>
                </c:pt>
                <c:pt idx="1980">
                  <c:v>3298</c:v>
                </c:pt>
                <c:pt idx="1981">
                  <c:v>3300</c:v>
                </c:pt>
                <c:pt idx="1982">
                  <c:v>3302</c:v>
                </c:pt>
                <c:pt idx="1983">
                  <c:v>3304</c:v>
                </c:pt>
                <c:pt idx="1984">
                  <c:v>3305</c:v>
                </c:pt>
                <c:pt idx="1985">
                  <c:v>3306</c:v>
                </c:pt>
                <c:pt idx="1986">
                  <c:v>3308</c:v>
                </c:pt>
                <c:pt idx="1987">
                  <c:v>3310</c:v>
                </c:pt>
                <c:pt idx="1988">
                  <c:v>3312</c:v>
                </c:pt>
                <c:pt idx="1989">
                  <c:v>3314</c:v>
                </c:pt>
                <c:pt idx="1990">
                  <c:v>3315</c:v>
                </c:pt>
                <c:pt idx="1991">
                  <c:v>3316</c:v>
                </c:pt>
                <c:pt idx="1992">
                  <c:v>3318</c:v>
                </c:pt>
                <c:pt idx="1993">
                  <c:v>3320</c:v>
                </c:pt>
                <c:pt idx="1994">
                  <c:v>3322</c:v>
                </c:pt>
                <c:pt idx="1995">
                  <c:v>3324</c:v>
                </c:pt>
                <c:pt idx="1996">
                  <c:v>3325</c:v>
                </c:pt>
                <c:pt idx="1997">
                  <c:v>3326</c:v>
                </c:pt>
                <c:pt idx="1998">
                  <c:v>3328</c:v>
                </c:pt>
                <c:pt idx="1999">
                  <c:v>3330</c:v>
                </c:pt>
                <c:pt idx="2000">
                  <c:v>3332</c:v>
                </c:pt>
                <c:pt idx="2001">
                  <c:v>3334</c:v>
                </c:pt>
                <c:pt idx="2002">
                  <c:v>3335</c:v>
                </c:pt>
                <c:pt idx="2003">
                  <c:v>3336</c:v>
                </c:pt>
                <c:pt idx="2004">
                  <c:v>3338</c:v>
                </c:pt>
                <c:pt idx="2005">
                  <c:v>3340</c:v>
                </c:pt>
                <c:pt idx="2006">
                  <c:v>3342</c:v>
                </c:pt>
                <c:pt idx="2007">
                  <c:v>3344</c:v>
                </c:pt>
                <c:pt idx="2008">
                  <c:v>3345</c:v>
                </c:pt>
                <c:pt idx="2009">
                  <c:v>3346</c:v>
                </c:pt>
                <c:pt idx="2010">
                  <c:v>3348</c:v>
                </c:pt>
                <c:pt idx="2011">
                  <c:v>3350</c:v>
                </c:pt>
                <c:pt idx="2012">
                  <c:v>3352</c:v>
                </c:pt>
                <c:pt idx="2013">
                  <c:v>3354</c:v>
                </c:pt>
                <c:pt idx="2014">
                  <c:v>3355</c:v>
                </c:pt>
                <c:pt idx="2015">
                  <c:v>3356</c:v>
                </c:pt>
                <c:pt idx="2016">
                  <c:v>3358</c:v>
                </c:pt>
                <c:pt idx="2017">
                  <c:v>3360</c:v>
                </c:pt>
                <c:pt idx="2018">
                  <c:v>3362</c:v>
                </c:pt>
                <c:pt idx="2019">
                  <c:v>3364</c:v>
                </c:pt>
                <c:pt idx="2020">
                  <c:v>3365</c:v>
                </c:pt>
                <c:pt idx="2021">
                  <c:v>3366</c:v>
                </c:pt>
                <c:pt idx="2022">
                  <c:v>3368</c:v>
                </c:pt>
                <c:pt idx="2023">
                  <c:v>3370</c:v>
                </c:pt>
                <c:pt idx="2024">
                  <c:v>3372</c:v>
                </c:pt>
                <c:pt idx="2025">
                  <c:v>3374</c:v>
                </c:pt>
                <c:pt idx="2026">
                  <c:v>3375</c:v>
                </c:pt>
                <c:pt idx="2027">
                  <c:v>3376</c:v>
                </c:pt>
                <c:pt idx="2028">
                  <c:v>3378</c:v>
                </c:pt>
                <c:pt idx="2029">
                  <c:v>3380</c:v>
                </c:pt>
                <c:pt idx="2030">
                  <c:v>3382</c:v>
                </c:pt>
                <c:pt idx="2031">
                  <c:v>3384</c:v>
                </c:pt>
                <c:pt idx="2032">
                  <c:v>3385</c:v>
                </c:pt>
                <c:pt idx="2033">
                  <c:v>3386</c:v>
                </c:pt>
                <c:pt idx="2034">
                  <c:v>3388</c:v>
                </c:pt>
                <c:pt idx="2035">
                  <c:v>3390</c:v>
                </c:pt>
                <c:pt idx="2036">
                  <c:v>3392</c:v>
                </c:pt>
                <c:pt idx="2037">
                  <c:v>3394</c:v>
                </c:pt>
                <c:pt idx="2038">
                  <c:v>3395</c:v>
                </c:pt>
                <c:pt idx="2039">
                  <c:v>3396</c:v>
                </c:pt>
                <c:pt idx="2040">
                  <c:v>3398</c:v>
                </c:pt>
                <c:pt idx="2041">
                  <c:v>3400</c:v>
                </c:pt>
                <c:pt idx="2042">
                  <c:v>3402</c:v>
                </c:pt>
                <c:pt idx="2043">
                  <c:v>3404</c:v>
                </c:pt>
                <c:pt idx="2044">
                  <c:v>3405</c:v>
                </c:pt>
                <c:pt idx="2045">
                  <c:v>3406</c:v>
                </c:pt>
                <c:pt idx="2046">
                  <c:v>3408</c:v>
                </c:pt>
                <c:pt idx="2047">
                  <c:v>3410</c:v>
                </c:pt>
                <c:pt idx="2048">
                  <c:v>3412</c:v>
                </c:pt>
                <c:pt idx="2049">
                  <c:v>3414</c:v>
                </c:pt>
                <c:pt idx="2050">
                  <c:v>3415</c:v>
                </c:pt>
                <c:pt idx="2051">
                  <c:v>3416</c:v>
                </c:pt>
                <c:pt idx="2052">
                  <c:v>3418</c:v>
                </c:pt>
                <c:pt idx="2053">
                  <c:v>3420</c:v>
                </c:pt>
                <c:pt idx="2054">
                  <c:v>3422</c:v>
                </c:pt>
                <c:pt idx="2055">
                  <c:v>3424</c:v>
                </c:pt>
                <c:pt idx="2056">
                  <c:v>3425</c:v>
                </c:pt>
                <c:pt idx="2057">
                  <c:v>3426</c:v>
                </c:pt>
                <c:pt idx="2058">
                  <c:v>3428</c:v>
                </c:pt>
                <c:pt idx="2059">
                  <c:v>3430</c:v>
                </c:pt>
                <c:pt idx="2060">
                  <c:v>3432</c:v>
                </c:pt>
                <c:pt idx="2061">
                  <c:v>3434</c:v>
                </c:pt>
                <c:pt idx="2062">
                  <c:v>3435</c:v>
                </c:pt>
                <c:pt idx="2063">
                  <c:v>3436</c:v>
                </c:pt>
                <c:pt idx="2064">
                  <c:v>3438</c:v>
                </c:pt>
                <c:pt idx="2065">
                  <c:v>3440</c:v>
                </c:pt>
                <c:pt idx="2066">
                  <c:v>3442</c:v>
                </c:pt>
                <c:pt idx="2067">
                  <c:v>3444</c:v>
                </c:pt>
                <c:pt idx="2068">
                  <c:v>3445</c:v>
                </c:pt>
                <c:pt idx="2069">
                  <c:v>3446</c:v>
                </c:pt>
                <c:pt idx="2070">
                  <c:v>3448</c:v>
                </c:pt>
                <c:pt idx="2071">
                  <c:v>3450</c:v>
                </c:pt>
                <c:pt idx="2072">
                  <c:v>3452</c:v>
                </c:pt>
                <c:pt idx="2073">
                  <c:v>3454</c:v>
                </c:pt>
                <c:pt idx="2074">
                  <c:v>3455</c:v>
                </c:pt>
                <c:pt idx="2075">
                  <c:v>3456</c:v>
                </c:pt>
                <c:pt idx="2076">
                  <c:v>3458</c:v>
                </c:pt>
                <c:pt idx="2077">
                  <c:v>3460</c:v>
                </c:pt>
                <c:pt idx="2078">
                  <c:v>3462</c:v>
                </c:pt>
                <c:pt idx="2079">
                  <c:v>3464</c:v>
                </c:pt>
                <c:pt idx="2080">
                  <c:v>3465</c:v>
                </c:pt>
                <c:pt idx="2081">
                  <c:v>3466</c:v>
                </c:pt>
                <c:pt idx="2082">
                  <c:v>3468</c:v>
                </c:pt>
                <c:pt idx="2083">
                  <c:v>3470</c:v>
                </c:pt>
                <c:pt idx="2084">
                  <c:v>3472</c:v>
                </c:pt>
                <c:pt idx="2085">
                  <c:v>3474</c:v>
                </c:pt>
                <c:pt idx="2086">
                  <c:v>3475</c:v>
                </c:pt>
                <c:pt idx="2087">
                  <c:v>3476</c:v>
                </c:pt>
                <c:pt idx="2088">
                  <c:v>3478</c:v>
                </c:pt>
                <c:pt idx="2089">
                  <c:v>3480</c:v>
                </c:pt>
                <c:pt idx="2090">
                  <c:v>3482</c:v>
                </c:pt>
                <c:pt idx="2091">
                  <c:v>3484</c:v>
                </c:pt>
                <c:pt idx="2092">
                  <c:v>3485</c:v>
                </c:pt>
                <c:pt idx="2093">
                  <c:v>3486</c:v>
                </c:pt>
                <c:pt idx="2094">
                  <c:v>3488</c:v>
                </c:pt>
                <c:pt idx="2095">
                  <c:v>3490</c:v>
                </c:pt>
                <c:pt idx="2096">
                  <c:v>3492</c:v>
                </c:pt>
                <c:pt idx="2097">
                  <c:v>3494</c:v>
                </c:pt>
                <c:pt idx="2098">
                  <c:v>3495</c:v>
                </c:pt>
                <c:pt idx="2099">
                  <c:v>3496</c:v>
                </c:pt>
                <c:pt idx="2100">
                  <c:v>3498</c:v>
                </c:pt>
                <c:pt idx="2101">
                  <c:v>3500</c:v>
                </c:pt>
                <c:pt idx="2102">
                  <c:v>3502</c:v>
                </c:pt>
                <c:pt idx="2103">
                  <c:v>3504</c:v>
                </c:pt>
                <c:pt idx="2104">
                  <c:v>3505</c:v>
                </c:pt>
                <c:pt idx="2105">
                  <c:v>3506</c:v>
                </c:pt>
                <c:pt idx="2106">
                  <c:v>3508</c:v>
                </c:pt>
                <c:pt idx="2107">
                  <c:v>3510</c:v>
                </c:pt>
                <c:pt idx="2108">
                  <c:v>3512</c:v>
                </c:pt>
                <c:pt idx="2109">
                  <c:v>3514</c:v>
                </c:pt>
                <c:pt idx="2110">
                  <c:v>3515</c:v>
                </c:pt>
                <c:pt idx="2111">
                  <c:v>3516</c:v>
                </c:pt>
                <c:pt idx="2112">
                  <c:v>3518</c:v>
                </c:pt>
                <c:pt idx="2113">
                  <c:v>3520</c:v>
                </c:pt>
                <c:pt idx="2114">
                  <c:v>3522</c:v>
                </c:pt>
                <c:pt idx="2115">
                  <c:v>3524</c:v>
                </c:pt>
                <c:pt idx="2116">
                  <c:v>3525</c:v>
                </c:pt>
                <c:pt idx="2117">
                  <c:v>3526</c:v>
                </c:pt>
                <c:pt idx="2118">
                  <c:v>3528</c:v>
                </c:pt>
                <c:pt idx="2119">
                  <c:v>3530</c:v>
                </c:pt>
                <c:pt idx="2120">
                  <c:v>3532</c:v>
                </c:pt>
                <c:pt idx="2121">
                  <c:v>3534</c:v>
                </c:pt>
                <c:pt idx="2122">
                  <c:v>3535</c:v>
                </c:pt>
                <c:pt idx="2123">
                  <c:v>3536</c:v>
                </c:pt>
                <c:pt idx="2124">
                  <c:v>3538</c:v>
                </c:pt>
                <c:pt idx="2125">
                  <c:v>3540</c:v>
                </c:pt>
                <c:pt idx="2126">
                  <c:v>3542</c:v>
                </c:pt>
                <c:pt idx="2127">
                  <c:v>3544</c:v>
                </c:pt>
                <c:pt idx="2128">
                  <c:v>3545</c:v>
                </c:pt>
                <c:pt idx="2129">
                  <c:v>3546</c:v>
                </c:pt>
                <c:pt idx="2130">
                  <c:v>3548</c:v>
                </c:pt>
                <c:pt idx="2131">
                  <c:v>3550</c:v>
                </c:pt>
                <c:pt idx="2132">
                  <c:v>3552</c:v>
                </c:pt>
                <c:pt idx="2133">
                  <c:v>3554</c:v>
                </c:pt>
                <c:pt idx="2134">
                  <c:v>3555</c:v>
                </c:pt>
                <c:pt idx="2135">
                  <c:v>3556</c:v>
                </c:pt>
                <c:pt idx="2136">
                  <c:v>3558</c:v>
                </c:pt>
                <c:pt idx="2137">
                  <c:v>3560</c:v>
                </c:pt>
                <c:pt idx="2138">
                  <c:v>3562</c:v>
                </c:pt>
                <c:pt idx="2139">
                  <c:v>3564</c:v>
                </c:pt>
                <c:pt idx="2140">
                  <c:v>3565</c:v>
                </c:pt>
                <c:pt idx="2141">
                  <c:v>3566</c:v>
                </c:pt>
                <c:pt idx="2142">
                  <c:v>3568</c:v>
                </c:pt>
                <c:pt idx="2143">
                  <c:v>3570</c:v>
                </c:pt>
                <c:pt idx="2144">
                  <c:v>3572</c:v>
                </c:pt>
                <c:pt idx="2145">
                  <c:v>3574</c:v>
                </c:pt>
                <c:pt idx="2146">
                  <c:v>3575</c:v>
                </c:pt>
                <c:pt idx="2147">
                  <c:v>3576</c:v>
                </c:pt>
                <c:pt idx="2148">
                  <c:v>3578</c:v>
                </c:pt>
                <c:pt idx="2149">
                  <c:v>3580</c:v>
                </c:pt>
                <c:pt idx="2150">
                  <c:v>3582</c:v>
                </c:pt>
                <c:pt idx="2151">
                  <c:v>3584</c:v>
                </c:pt>
                <c:pt idx="2152">
                  <c:v>3585</c:v>
                </c:pt>
                <c:pt idx="2153">
                  <c:v>3586</c:v>
                </c:pt>
                <c:pt idx="2154">
                  <c:v>3588</c:v>
                </c:pt>
                <c:pt idx="2155">
                  <c:v>3590</c:v>
                </c:pt>
                <c:pt idx="2156">
                  <c:v>3592</c:v>
                </c:pt>
                <c:pt idx="2157">
                  <c:v>3594</c:v>
                </c:pt>
                <c:pt idx="2158">
                  <c:v>3595</c:v>
                </c:pt>
                <c:pt idx="2159">
                  <c:v>3596</c:v>
                </c:pt>
                <c:pt idx="2160">
                  <c:v>3598</c:v>
                </c:pt>
                <c:pt idx="2161">
                  <c:v>3600</c:v>
                </c:pt>
              </c:strCache>
            </c:strRef>
          </c:cat>
          <c:val>
            <c:numRef>
              <c:f>reads!$C$2:$C$2163</c:f>
              <c:numCache>
                <c:formatCode>General</c:formatCode>
                <c:ptCount val="2162"/>
                <c:pt idx="0">
                  <c:v>310505.78000000009</c:v>
                </c:pt>
                <c:pt idx="1">
                  <c:v>333709.15999999992</c:v>
                </c:pt>
                <c:pt idx="2">
                  <c:v>337844.81</c:v>
                </c:pt>
                <c:pt idx="4">
                  <c:v>338273.5</c:v>
                </c:pt>
                <c:pt idx="5">
                  <c:v>341575.92</c:v>
                </c:pt>
                <c:pt idx="6">
                  <c:v>338532.48</c:v>
                </c:pt>
                <c:pt idx="7">
                  <c:v>330599.58</c:v>
                </c:pt>
                <c:pt idx="8">
                  <c:v>333543.65999999992</c:v>
                </c:pt>
                <c:pt idx="10">
                  <c:v>340197.5</c:v>
                </c:pt>
                <c:pt idx="11">
                  <c:v>328471.44</c:v>
                </c:pt>
                <c:pt idx="12">
                  <c:v>314132.38</c:v>
                </c:pt>
                <c:pt idx="13">
                  <c:v>298345.53999999998</c:v>
                </c:pt>
                <c:pt idx="14">
                  <c:v>315292.87</c:v>
                </c:pt>
                <c:pt idx="16">
                  <c:v>282901.18</c:v>
                </c:pt>
                <c:pt idx="17">
                  <c:v>291370.59000000008</c:v>
                </c:pt>
                <c:pt idx="18">
                  <c:v>310208.55</c:v>
                </c:pt>
                <c:pt idx="19">
                  <c:v>309822.58</c:v>
                </c:pt>
                <c:pt idx="20">
                  <c:v>304832.28999999998</c:v>
                </c:pt>
                <c:pt idx="22">
                  <c:v>311988.71000000002</c:v>
                </c:pt>
                <c:pt idx="23">
                  <c:v>309692.09000000008</c:v>
                </c:pt>
                <c:pt idx="24">
                  <c:v>306793.23</c:v>
                </c:pt>
                <c:pt idx="25">
                  <c:v>300710.87</c:v>
                </c:pt>
                <c:pt idx="26">
                  <c:v>300778.45</c:v>
                </c:pt>
                <c:pt idx="28">
                  <c:v>299609.53999999998</c:v>
                </c:pt>
                <c:pt idx="29">
                  <c:v>314562.26</c:v>
                </c:pt>
                <c:pt idx="30">
                  <c:v>303858.77</c:v>
                </c:pt>
                <c:pt idx="31">
                  <c:v>306333.59000000008</c:v>
                </c:pt>
                <c:pt idx="32">
                  <c:v>310721.03000000009</c:v>
                </c:pt>
                <c:pt idx="34">
                  <c:v>313167.49</c:v>
                </c:pt>
                <c:pt idx="35">
                  <c:v>302098.15999999992</c:v>
                </c:pt>
                <c:pt idx="36">
                  <c:v>307043.45</c:v>
                </c:pt>
                <c:pt idx="37">
                  <c:v>299482.71000000002</c:v>
                </c:pt>
                <c:pt idx="38">
                  <c:v>310372.01</c:v>
                </c:pt>
                <c:pt idx="40">
                  <c:v>306825.38</c:v>
                </c:pt>
                <c:pt idx="41">
                  <c:v>304160.03000000009</c:v>
                </c:pt>
                <c:pt idx="42">
                  <c:v>303991.53000000009</c:v>
                </c:pt>
                <c:pt idx="43">
                  <c:v>307371.12</c:v>
                </c:pt>
                <c:pt idx="44">
                  <c:v>301449.99</c:v>
                </c:pt>
                <c:pt idx="46">
                  <c:v>320668.98</c:v>
                </c:pt>
                <c:pt idx="47">
                  <c:v>311222.12</c:v>
                </c:pt>
                <c:pt idx="48">
                  <c:v>300824.46000000002</c:v>
                </c:pt>
                <c:pt idx="49">
                  <c:v>307669.68</c:v>
                </c:pt>
                <c:pt idx="50">
                  <c:v>298861.06</c:v>
                </c:pt>
                <c:pt idx="52">
                  <c:v>311140.84999999992</c:v>
                </c:pt>
                <c:pt idx="53">
                  <c:v>307256.83</c:v>
                </c:pt>
                <c:pt idx="54">
                  <c:v>302820.53999999998</c:v>
                </c:pt>
                <c:pt idx="55">
                  <c:v>293486.32</c:v>
                </c:pt>
                <c:pt idx="56">
                  <c:v>303354.14</c:v>
                </c:pt>
                <c:pt idx="58">
                  <c:v>298869.2</c:v>
                </c:pt>
                <c:pt idx="59">
                  <c:v>307439.13</c:v>
                </c:pt>
                <c:pt idx="60">
                  <c:v>310414.45</c:v>
                </c:pt>
                <c:pt idx="61">
                  <c:v>304444.31</c:v>
                </c:pt>
                <c:pt idx="62">
                  <c:v>304175.09000000008</c:v>
                </c:pt>
                <c:pt idx="64">
                  <c:v>309646.18</c:v>
                </c:pt>
                <c:pt idx="65">
                  <c:v>315757.81</c:v>
                </c:pt>
                <c:pt idx="66">
                  <c:v>308790.59000000008</c:v>
                </c:pt>
                <c:pt idx="67">
                  <c:v>310699.86</c:v>
                </c:pt>
                <c:pt idx="68">
                  <c:v>310985.28000000009</c:v>
                </c:pt>
                <c:pt idx="70">
                  <c:v>311698.02</c:v>
                </c:pt>
                <c:pt idx="71">
                  <c:v>307482.75</c:v>
                </c:pt>
                <c:pt idx="72">
                  <c:v>302626.86</c:v>
                </c:pt>
                <c:pt idx="73">
                  <c:v>302723.05</c:v>
                </c:pt>
                <c:pt idx="74">
                  <c:v>295894.96000000002</c:v>
                </c:pt>
                <c:pt idx="76">
                  <c:v>305548.84000000003</c:v>
                </c:pt>
                <c:pt idx="77">
                  <c:v>310207.74</c:v>
                </c:pt>
                <c:pt idx="78">
                  <c:v>305470.69</c:v>
                </c:pt>
                <c:pt idx="79">
                  <c:v>301200.82</c:v>
                </c:pt>
                <c:pt idx="80">
                  <c:v>307073.63</c:v>
                </c:pt>
                <c:pt idx="82">
                  <c:v>296608.44</c:v>
                </c:pt>
                <c:pt idx="83">
                  <c:v>302249.26</c:v>
                </c:pt>
                <c:pt idx="84">
                  <c:v>302622.05</c:v>
                </c:pt>
                <c:pt idx="85">
                  <c:v>302594.40999999997</c:v>
                </c:pt>
                <c:pt idx="86">
                  <c:v>308561.07</c:v>
                </c:pt>
                <c:pt idx="88">
                  <c:v>312881.99</c:v>
                </c:pt>
                <c:pt idx="89">
                  <c:v>307800.34999999992</c:v>
                </c:pt>
                <c:pt idx="90">
                  <c:v>309606.94</c:v>
                </c:pt>
                <c:pt idx="91">
                  <c:v>304513.2</c:v>
                </c:pt>
                <c:pt idx="92">
                  <c:v>303671.52</c:v>
                </c:pt>
                <c:pt idx="94">
                  <c:v>301064.75</c:v>
                </c:pt>
                <c:pt idx="95">
                  <c:v>306221.62</c:v>
                </c:pt>
                <c:pt idx="96">
                  <c:v>302779.88</c:v>
                </c:pt>
                <c:pt idx="97">
                  <c:v>308271.07</c:v>
                </c:pt>
                <c:pt idx="98">
                  <c:v>308983.31</c:v>
                </c:pt>
                <c:pt idx="100">
                  <c:v>304572.31</c:v>
                </c:pt>
                <c:pt idx="101">
                  <c:v>310046.07</c:v>
                </c:pt>
                <c:pt idx="102">
                  <c:v>298476.63</c:v>
                </c:pt>
                <c:pt idx="103">
                  <c:v>304119.42</c:v>
                </c:pt>
                <c:pt idx="104">
                  <c:v>305396.92</c:v>
                </c:pt>
                <c:pt idx="106">
                  <c:v>305914.53999999998</c:v>
                </c:pt>
                <c:pt idx="107">
                  <c:v>309590.37</c:v>
                </c:pt>
                <c:pt idx="108">
                  <c:v>303023.87</c:v>
                </c:pt>
                <c:pt idx="109">
                  <c:v>311778.89</c:v>
                </c:pt>
                <c:pt idx="110">
                  <c:v>312494.83</c:v>
                </c:pt>
                <c:pt idx="112">
                  <c:v>301639.81</c:v>
                </c:pt>
                <c:pt idx="113">
                  <c:v>299455.46999999997</c:v>
                </c:pt>
                <c:pt idx="114">
                  <c:v>317930.90999999997</c:v>
                </c:pt>
                <c:pt idx="115">
                  <c:v>303008.59999999998</c:v>
                </c:pt>
                <c:pt idx="116">
                  <c:v>308451.36</c:v>
                </c:pt>
                <c:pt idx="118">
                  <c:v>305541.19</c:v>
                </c:pt>
                <c:pt idx="119">
                  <c:v>297846.77</c:v>
                </c:pt>
                <c:pt idx="120">
                  <c:v>305305.39</c:v>
                </c:pt>
                <c:pt idx="121">
                  <c:v>311808.32</c:v>
                </c:pt>
                <c:pt idx="122">
                  <c:v>313659.06</c:v>
                </c:pt>
                <c:pt idx="124">
                  <c:v>301109.74</c:v>
                </c:pt>
                <c:pt idx="125">
                  <c:v>308809.46999999997</c:v>
                </c:pt>
                <c:pt idx="126">
                  <c:v>310637.51</c:v>
                </c:pt>
                <c:pt idx="127">
                  <c:v>311546.67</c:v>
                </c:pt>
                <c:pt idx="128">
                  <c:v>308336.61</c:v>
                </c:pt>
                <c:pt idx="130">
                  <c:v>308196.75</c:v>
                </c:pt>
                <c:pt idx="131">
                  <c:v>307224.90999999997</c:v>
                </c:pt>
                <c:pt idx="132">
                  <c:v>297177.12</c:v>
                </c:pt>
                <c:pt idx="133">
                  <c:v>309451.25</c:v>
                </c:pt>
                <c:pt idx="134">
                  <c:v>311811.21000000002</c:v>
                </c:pt>
                <c:pt idx="136">
                  <c:v>300414.37</c:v>
                </c:pt>
                <c:pt idx="137">
                  <c:v>293902.84999999992</c:v>
                </c:pt>
                <c:pt idx="138">
                  <c:v>308616.26</c:v>
                </c:pt>
                <c:pt idx="139">
                  <c:v>313807.99</c:v>
                </c:pt>
                <c:pt idx="140">
                  <c:v>308950.90999999997</c:v>
                </c:pt>
                <c:pt idx="142">
                  <c:v>309731.84999999992</c:v>
                </c:pt>
                <c:pt idx="143">
                  <c:v>299489.51</c:v>
                </c:pt>
                <c:pt idx="144">
                  <c:v>310005.03000000009</c:v>
                </c:pt>
                <c:pt idx="145">
                  <c:v>308503.71999999997</c:v>
                </c:pt>
                <c:pt idx="146">
                  <c:v>309693.32</c:v>
                </c:pt>
                <c:pt idx="148">
                  <c:v>297685.59000000008</c:v>
                </c:pt>
                <c:pt idx="149">
                  <c:v>298090.40999999997</c:v>
                </c:pt>
                <c:pt idx="150">
                  <c:v>303927.90000000002</c:v>
                </c:pt>
                <c:pt idx="151">
                  <c:v>305184.06</c:v>
                </c:pt>
                <c:pt idx="152">
                  <c:v>305186.92</c:v>
                </c:pt>
                <c:pt idx="154">
                  <c:v>302172.69</c:v>
                </c:pt>
                <c:pt idx="155">
                  <c:v>310413.18</c:v>
                </c:pt>
                <c:pt idx="156">
                  <c:v>309493.03000000009</c:v>
                </c:pt>
                <c:pt idx="157">
                  <c:v>307303.63</c:v>
                </c:pt>
                <c:pt idx="158">
                  <c:v>302734.77</c:v>
                </c:pt>
                <c:pt idx="160">
                  <c:v>298231.53000000009</c:v>
                </c:pt>
                <c:pt idx="161">
                  <c:v>307932.05</c:v>
                </c:pt>
                <c:pt idx="162">
                  <c:v>314153.5</c:v>
                </c:pt>
                <c:pt idx="163">
                  <c:v>305025.84000000003</c:v>
                </c:pt>
                <c:pt idx="164">
                  <c:v>302850.53000000009</c:v>
                </c:pt>
                <c:pt idx="166">
                  <c:v>308598.74</c:v>
                </c:pt>
                <c:pt idx="167">
                  <c:v>310790.31</c:v>
                </c:pt>
                <c:pt idx="168">
                  <c:v>314295.44</c:v>
                </c:pt>
                <c:pt idx="169">
                  <c:v>303736.56</c:v>
                </c:pt>
                <c:pt idx="170">
                  <c:v>314806.12</c:v>
                </c:pt>
                <c:pt idx="172">
                  <c:v>306577.06</c:v>
                </c:pt>
                <c:pt idx="173">
                  <c:v>311866.49</c:v>
                </c:pt>
                <c:pt idx="174">
                  <c:v>298863.21999999997</c:v>
                </c:pt>
                <c:pt idx="175">
                  <c:v>308556.48</c:v>
                </c:pt>
                <c:pt idx="176">
                  <c:v>306894.34000000003</c:v>
                </c:pt>
                <c:pt idx="178">
                  <c:v>312605.75</c:v>
                </c:pt>
                <c:pt idx="179">
                  <c:v>301592.88</c:v>
                </c:pt>
                <c:pt idx="180">
                  <c:v>292905.96000000002</c:v>
                </c:pt>
                <c:pt idx="181">
                  <c:v>310544.2</c:v>
                </c:pt>
                <c:pt idx="182">
                  <c:v>309353.05</c:v>
                </c:pt>
                <c:pt idx="184">
                  <c:v>305484.33</c:v>
                </c:pt>
                <c:pt idx="185">
                  <c:v>304829.08</c:v>
                </c:pt>
                <c:pt idx="186">
                  <c:v>312739.15000000002</c:v>
                </c:pt>
                <c:pt idx="187">
                  <c:v>304758.40000000002</c:v>
                </c:pt>
                <c:pt idx="188">
                  <c:v>300510.52</c:v>
                </c:pt>
                <c:pt idx="190">
                  <c:v>308341.44</c:v>
                </c:pt>
                <c:pt idx="191">
                  <c:v>312115.59999999998</c:v>
                </c:pt>
                <c:pt idx="192">
                  <c:v>307989.94</c:v>
                </c:pt>
                <c:pt idx="193">
                  <c:v>307254.48</c:v>
                </c:pt>
                <c:pt idx="194">
                  <c:v>308075.76</c:v>
                </c:pt>
                <c:pt idx="196">
                  <c:v>296815.59999999998</c:v>
                </c:pt>
                <c:pt idx="197">
                  <c:v>307995.13</c:v>
                </c:pt>
                <c:pt idx="198">
                  <c:v>298915.53000000009</c:v>
                </c:pt>
                <c:pt idx="199">
                  <c:v>297611.07</c:v>
                </c:pt>
                <c:pt idx="200">
                  <c:v>311204.94</c:v>
                </c:pt>
                <c:pt idx="202">
                  <c:v>299042.51</c:v>
                </c:pt>
                <c:pt idx="203">
                  <c:v>305916.49</c:v>
                </c:pt>
                <c:pt idx="204">
                  <c:v>305334.15999999992</c:v>
                </c:pt>
                <c:pt idx="205">
                  <c:v>313777.68</c:v>
                </c:pt>
                <c:pt idx="206">
                  <c:v>309256.56</c:v>
                </c:pt>
                <c:pt idx="208">
                  <c:v>305998.8</c:v>
                </c:pt>
                <c:pt idx="209">
                  <c:v>305841.73</c:v>
                </c:pt>
                <c:pt idx="210">
                  <c:v>306583.75</c:v>
                </c:pt>
                <c:pt idx="211">
                  <c:v>299697</c:v>
                </c:pt>
                <c:pt idx="212">
                  <c:v>311346.58</c:v>
                </c:pt>
                <c:pt idx="214">
                  <c:v>311111.77</c:v>
                </c:pt>
                <c:pt idx="215">
                  <c:v>317112.63</c:v>
                </c:pt>
                <c:pt idx="216">
                  <c:v>307751.8</c:v>
                </c:pt>
                <c:pt idx="217">
                  <c:v>310954.62</c:v>
                </c:pt>
                <c:pt idx="218">
                  <c:v>305899.95</c:v>
                </c:pt>
                <c:pt idx="220">
                  <c:v>316503.48</c:v>
                </c:pt>
                <c:pt idx="221">
                  <c:v>305638.96999999997</c:v>
                </c:pt>
                <c:pt idx="222">
                  <c:v>311306.49</c:v>
                </c:pt>
                <c:pt idx="223">
                  <c:v>311842.26</c:v>
                </c:pt>
                <c:pt idx="224">
                  <c:v>298548.53999999998</c:v>
                </c:pt>
                <c:pt idx="226">
                  <c:v>307462.40999999997</c:v>
                </c:pt>
                <c:pt idx="227">
                  <c:v>302682.98</c:v>
                </c:pt>
                <c:pt idx="228">
                  <c:v>301041.83</c:v>
                </c:pt>
                <c:pt idx="229">
                  <c:v>302985.42</c:v>
                </c:pt>
                <c:pt idx="230">
                  <c:v>308062.46999999997</c:v>
                </c:pt>
                <c:pt idx="232">
                  <c:v>308784.49</c:v>
                </c:pt>
                <c:pt idx="233">
                  <c:v>312254.09999999998</c:v>
                </c:pt>
                <c:pt idx="234">
                  <c:v>315844.98</c:v>
                </c:pt>
                <c:pt idx="235">
                  <c:v>298233.96000000002</c:v>
                </c:pt>
                <c:pt idx="236">
                  <c:v>307144.44</c:v>
                </c:pt>
                <c:pt idx="238">
                  <c:v>298569.74</c:v>
                </c:pt>
                <c:pt idx="239">
                  <c:v>310976.81</c:v>
                </c:pt>
                <c:pt idx="240">
                  <c:v>303114.08</c:v>
                </c:pt>
                <c:pt idx="241">
                  <c:v>305573.68</c:v>
                </c:pt>
                <c:pt idx="242">
                  <c:v>314127.24</c:v>
                </c:pt>
                <c:pt idx="244">
                  <c:v>314151.08</c:v>
                </c:pt>
                <c:pt idx="245">
                  <c:v>300950.87</c:v>
                </c:pt>
                <c:pt idx="246">
                  <c:v>300705.03999999998</c:v>
                </c:pt>
                <c:pt idx="247">
                  <c:v>314978.87</c:v>
                </c:pt>
                <c:pt idx="248">
                  <c:v>310610.18</c:v>
                </c:pt>
                <c:pt idx="250">
                  <c:v>311193.21000000002</c:v>
                </c:pt>
                <c:pt idx="251">
                  <c:v>305636.61</c:v>
                </c:pt>
                <c:pt idx="252">
                  <c:v>310758.49</c:v>
                </c:pt>
                <c:pt idx="253">
                  <c:v>313858.34999999992</c:v>
                </c:pt>
                <c:pt idx="254">
                  <c:v>309305.86</c:v>
                </c:pt>
                <c:pt idx="256">
                  <c:v>315080.61</c:v>
                </c:pt>
                <c:pt idx="257">
                  <c:v>309608.09000000008</c:v>
                </c:pt>
                <c:pt idx="258">
                  <c:v>314904.14</c:v>
                </c:pt>
                <c:pt idx="259">
                  <c:v>311634.01</c:v>
                </c:pt>
                <c:pt idx="260">
                  <c:v>307102.28999999998</c:v>
                </c:pt>
                <c:pt idx="262">
                  <c:v>308052.12</c:v>
                </c:pt>
                <c:pt idx="263">
                  <c:v>310192.55</c:v>
                </c:pt>
                <c:pt idx="264">
                  <c:v>313982.19</c:v>
                </c:pt>
                <c:pt idx="265">
                  <c:v>304019.99</c:v>
                </c:pt>
                <c:pt idx="266">
                  <c:v>304353.62</c:v>
                </c:pt>
                <c:pt idx="268">
                  <c:v>310823.09000000008</c:v>
                </c:pt>
                <c:pt idx="269">
                  <c:v>306008.45</c:v>
                </c:pt>
                <c:pt idx="270">
                  <c:v>303280.53999999998</c:v>
                </c:pt>
                <c:pt idx="271">
                  <c:v>309761.14</c:v>
                </c:pt>
                <c:pt idx="272">
                  <c:v>313860.99</c:v>
                </c:pt>
                <c:pt idx="274">
                  <c:v>308191.86</c:v>
                </c:pt>
                <c:pt idx="275">
                  <c:v>308739.7</c:v>
                </c:pt>
                <c:pt idx="276">
                  <c:v>305426.69</c:v>
                </c:pt>
                <c:pt idx="277">
                  <c:v>308584.39</c:v>
                </c:pt>
                <c:pt idx="278">
                  <c:v>291554.03000000009</c:v>
                </c:pt>
                <c:pt idx="280">
                  <c:v>307707.11</c:v>
                </c:pt>
                <c:pt idx="281">
                  <c:v>305607.63</c:v>
                </c:pt>
                <c:pt idx="282">
                  <c:v>317031.92</c:v>
                </c:pt>
                <c:pt idx="283">
                  <c:v>311435.65999999992</c:v>
                </c:pt>
                <c:pt idx="284">
                  <c:v>304969.95</c:v>
                </c:pt>
                <c:pt idx="286">
                  <c:v>309448.23</c:v>
                </c:pt>
                <c:pt idx="287">
                  <c:v>309321.59000000008</c:v>
                </c:pt>
                <c:pt idx="288">
                  <c:v>301494.31</c:v>
                </c:pt>
                <c:pt idx="289">
                  <c:v>308982.18</c:v>
                </c:pt>
                <c:pt idx="290">
                  <c:v>308415.46000000002</c:v>
                </c:pt>
                <c:pt idx="292">
                  <c:v>310246.33</c:v>
                </c:pt>
                <c:pt idx="293">
                  <c:v>316248.46999999997</c:v>
                </c:pt>
                <c:pt idx="294">
                  <c:v>312981.94</c:v>
                </c:pt>
                <c:pt idx="295">
                  <c:v>314625.61</c:v>
                </c:pt>
                <c:pt idx="296">
                  <c:v>312654.90000000002</c:v>
                </c:pt>
                <c:pt idx="298">
                  <c:v>317685.83</c:v>
                </c:pt>
                <c:pt idx="299">
                  <c:v>309562.74</c:v>
                </c:pt>
                <c:pt idx="300">
                  <c:v>307432.93</c:v>
                </c:pt>
                <c:pt idx="301">
                  <c:v>314498.28000000009</c:v>
                </c:pt>
                <c:pt idx="302">
                  <c:v>307722.92</c:v>
                </c:pt>
                <c:pt idx="304">
                  <c:v>311630.42</c:v>
                </c:pt>
                <c:pt idx="305">
                  <c:v>308926.55</c:v>
                </c:pt>
                <c:pt idx="306">
                  <c:v>310737.21000000002</c:v>
                </c:pt>
                <c:pt idx="307">
                  <c:v>303447.7</c:v>
                </c:pt>
                <c:pt idx="308">
                  <c:v>310220.57</c:v>
                </c:pt>
                <c:pt idx="310">
                  <c:v>299417.90999999997</c:v>
                </c:pt>
                <c:pt idx="311">
                  <c:v>311256.55</c:v>
                </c:pt>
                <c:pt idx="312">
                  <c:v>301359.35999999999</c:v>
                </c:pt>
                <c:pt idx="313">
                  <c:v>318924.17</c:v>
                </c:pt>
                <c:pt idx="314">
                  <c:v>302118.03999999998</c:v>
                </c:pt>
                <c:pt idx="316">
                  <c:v>313315.28999999998</c:v>
                </c:pt>
                <c:pt idx="317">
                  <c:v>307783.03000000009</c:v>
                </c:pt>
                <c:pt idx="318">
                  <c:v>312660.17</c:v>
                </c:pt>
                <c:pt idx="319">
                  <c:v>313522.05</c:v>
                </c:pt>
                <c:pt idx="320">
                  <c:v>313858.48</c:v>
                </c:pt>
                <c:pt idx="322">
                  <c:v>305145.59999999998</c:v>
                </c:pt>
                <c:pt idx="323">
                  <c:v>301740.31</c:v>
                </c:pt>
                <c:pt idx="324">
                  <c:v>314009.64</c:v>
                </c:pt>
                <c:pt idx="325">
                  <c:v>296253.18</c:v>
                </c:pt>
                <c:pt idx="326">
                  <c:v>309919.92</c:v>
                </c:pt>
                <c:pt idx="328">
                  <c:v>313634.48</c:v>
                </c:pt>
                <c:pt idx="329">
                  <c:v>305637.32</c:v>
                </c:pt>
                <c:pt idx="330">
                  <c:v>301640.17</c:v>
                </c:pt>
                <c:pt idx="331">
                  <c:v>301276.14</c:v>
                </c:pt>
                <c:pt idx="332">
                  <c:v>309371.09999999998</c:v>
                </c:pt>
                <c:pt idx="334">
                  <c:v>307649.8</c:v>
                </c:pt>
                <c:pt idx="335">
                  <c:v>309918.84000000003</c:v>
                </c:pt>
                <c:pt idx="336">
                  <c:v>306312.01</c:v>
                </c:pt>
                <c:pt idx="337">
                  <c:v>307449.65000000002</c:v>
                </c:pt>
                <c:pt idx="338">
                  <c:v>310218.11</c:v>
                </c:pt>
                <c:pt idx="340">
                  <c:v>303165.40000000002</c:v>
                </c:pt>
                <c:pt idx="341">
                  <c:v>312907.57</c:v>
                </c:pt>
                <c:pt idx="342">
                  <c:v>307497.3</c:v>
                </c:pt>
                <c:pt idx="343">
                  <c:v>301773.78999999998</c:v>
                </c:pt>
                <c:pt idx="344">
                  <c:v>303381.81</c:v>
                </c:pt>
                <c:pt idx="346">
                  <c:v>309703.61</c:v>
                </c:pt>
                <c:pt idx="347">
                  <c:v>313089.34000000003</c:v>
                </c:pt>
                <c:pt idx="348">
                  <c:v>302493.86</c:v>
                </c:pt>
                <c:pt idx="349">
                  <c:v>306585.53000000009</c:v>
                </c:pt>
                <c:pt idx="350">
                  <c:v>312117.63</c:v>
                </c:pt>
                <c:pt idx="352">
                  <c:v>314871.64</c:v>
                </c:pt>
                <c:pt idx="353">
                  <c:v>305900.39</c:v>
                </c:pt>
                <c:pt idx="354">
                  <c:v>305602.12</c:v>
                </c:pt>
                <c:pt idx="355">
                  <c:v>304295.82</c:v>
                </c:pt>
                <c:pt idx="356">
                  <c:v>311496.71999999997</c:v>
                </c:pt>
                <c:pt idx="358">
                  <c:v>317792.81</c:v>
                </c:pt>
                <c:pt idx="359">
                  <c:v>309346.07</c:v>
                </c:pt>
                <c:pt idx="360">
                  <c:v>307056.58</c:v>
                </c:pt>
                <c:pt idx="361">
                  <c:v>309522.73</c:v>
                </c:pt>
                <c:pt idx="362">
                  <c:v>311047.03000000009</c:v>
                </c:pt>
                <c:pt idx="364">
                  <c:v>310943.45</c:v>
                </c:pt>
                <c:pt idx="365">
                  <c:v>311837.84000000003</c:v>
                </c:pt>
                <c:pt idx="366">
                  <c:v>310595.28000000009</c:v>
                </c:pt>
                <c:pt idx="367">
                  <c:v>314521.96000000002</c:v>
                </c:pt>
                <c:pt idx="368">
                  <c:v>314274.52</c:v>
                </c:pt>
                <c:pt idx="370">
                  <c:v>308648.69</c:v>
                </c:pt>
                <c:pt idx="371">
                  <c:v>307593.86</c:v>
                </c:pt>
                <c:pt idx="372">
                  <c:v>304959.08</c:v>
                </c:pt>
                <c:pt idx="373">
                  <c:v>313288.71999999997</c:v>
                </c:pt>
                <c:pt idx="374">
                  <c:v>302815.15999999992</c:v>
                </c:pt>
                <c:pt idx="376">
                  <c:v>296377.18</c:v>
                </c:pt>
                <c:pt idx="377">
                  <c:v>296417.52</c:v>
                </c:pt>
                <c:pt idx="378">
                  <c:v>309870.21999999997</c:v>
                </c:pt>
                <c:pt idx="379">
                  <c:v>311939.43</c:v>
                </c:pt>
                <c:pt idx="380">
                  <c:v>317414.15000000002</c:v>
                </c:pt>
                <c:pt idx="382">
                  <c:v>311122.77</c:v>
                </c:pt>
                <c:pt idx="383">
                  <c:v>307397.01</c:v>
                </c:pt>
                <c:pt idx="384">
                  <c:v>310468.46000000002</c:v>
                </c:pt>
                <c:pt idx="385">
                  <c:v>303739.95</c:v>
                </c:pt>
                <c:pt idx="386">
                  <c:v>300534.09000000008</c:v>
                </c:pt>
                <c:pt idx="388">
                  <c:v>316923.14</c:v>
                </c:pt>
                <c:pt idx="389">
                  <c:v>313209.96000000002</c:v>
                </c:pt>
                <c:pt idx="390">
                  <c:v>308440.07</c:v>
                </c:pt>
                <c:pt idx="391">
                  <c:v>306206.87</c:v>
                </c:pt>
                <c:pt idx="392">
                  <c:v>305108.33</c:v>
                </c:pt>
                <c:pt idx="394">
                  <c:v>304188.94</c:v>
                </c:pt>
                <c:pt idx="395">
                  <c:v>303783.76</c:v>
                </c:pt>
                <c:pt idx="396">
                  <c:v>314151.06</c:v>
                </c:pt>
                <c:pt idx="397">
                  <c:v>317987.13</c:v>
                </c:pt>
                <c:pt idx="398">
                  <c:v>311367.08</c:v>
                </c:pt>
                <c:pt idx="400">
                  <c:v>303672.58</c:v>
                </c:pt>
                <c:pt idx="401">
                  <c:v>309890.02</c:v>
                </c:pt>
                <c:pt idx="402">
                  <c:v>316891.06</c:v>
                </c:pt>
                <c:pt idx="403">
                  <c:v>309077.02</c:v>
                </c:pt>
                <c:pt idx="404">
                  <c:v>295419.59999999998</c:v>
                </c:pt>
                <c:pt idx="406">
                  <c:v>311818.31</c:v>
                </c:pt>
                <c:pt idx="407">
                  <c:v>303198.05</c:v>
                </c:pt>
                <c:pt idx="408">
                  <c:v>312354.15000000002</c:v>
                </c:pt>
                <c:pt idx="409">
                  <c:v>312163.71999999997</c:v>
                </c:pt>
                <c:pt idx="410">
                  <c:v>295218.73</c:v>
                </c:pt>
                <c:pt idx="412">
                  <c:v>307058.87</c:v>
                </c:pt>
                <c:pt idx="413">
                  <c:v>317905.18</c:v>
                </c:pt>
                <c:pt idx="414">
                  <c:v>299013.53999999998</c:v>
                </c:pt>
                <c:pt idx="415">
                  <c:v>304176.12</c:v>
                </c:pt>
                <c:pt idx="416">
                  <c:v>300516.90000000002</c:v>
                </c:pt>
                <c:pt idx="418">
                  <c:v>314177.12</c:v>
                </c:pt>
                <c:pt idx="419">
                  <c:v>311019.2</c:v>
                </c:pt>
                <c:pt idx="420">
                  <c:v>299369.56</c:v>
                </c:pt>
                <c:pt idx="421">
                  <c:v>311064.40999999997</c:v>
                </c:pt>
                <c:pt idx="422">
                  <c:v>299757.14</c:v>
                </c:pt>
                <c:pt idx="424">
                  <c:v>300447.96999999997</c:v>
                </c:pt>
                <c:pt idx="425">
                  <c:v>313143.11</c:v>
                </c:pt>
                <c:pt idx="426">
                  <c:v>301437.53999999998</c:v>
                </c:pt>
                <c:pt idx="427">
                  <c:v>315076.44</c:v>
                </c:pt>
                <c:pt idx="428">
                  <c:v>309535.76</c:v>
                </c:pt>
                <c:pt idx="430">
                  <c:v>310451.56</c:v>
                </c:pt>
                <c:pt idx="431">
                  <c:v>306815.31</c:v>
                </c:pt>
                <c:pt idx="432">
                  <c:v>315619.21999999997</c:v>
                </c:pt>
                <c:pt idx="433">
                  <c:v>319023.59999999998</c:v>
                </c:pt>
                <c:pt idx="434">
                  <c:v>300760.37</c:v>
                </c:pt>
                <c:pt idx="436">
                  <c:v>310527.87</c:v>
                </c:pt>
                <c:pt idx="437">
                  <c:v>302575.53999999998</c:v>
                </c:pt>
                <c:pt idx="438">
                  <c:v>306132.84999999992</c:v>
                </c:pt>
                <c:pt idx="439">
                  <c:v>310616.3</c:v>
                </c:pt>
                <c:pt idx="440">
                  <c:v>309657.83</c:v>
                </c:pt>
                <c:pt idx="442">
                  <c:v>311024.75</c:v>
                </c:pt>
                <c:pt idx="443">
                  <c:v>302037.87</c:v>
                </c:pt>
                <c:pt idx="444">
                  <c:v>307751.49</c:v>
                </c:pt>
                <c:pt idx="445">
                  <c:v>306681.31</c:v>
                </c:pt>
                <c:pt idx="446">
                  <c:v>309324.98</c:v>
                </c:pt>
                <c:pt idx="448">
                  <c:v>314523</c:v>
                </c:pt>
                <c:pt idx="449">
                  <c:v>309695.56</c:v>
                </c:pt>
                <c:pt idx="450">
                  <c:v>318403.82</c:v>
                </c:pt>
                <c:pt idx="451">
                  <c:v>312858.14</c:v>
                </c:pt>
                <c:pt idx="452">
                  <c:v>299357.78000000009</c:v>
                </c:pt>
                <c:pt idx="454">
                  <c:v>301915.37</c:v>
                </c:pt>
                <c:pt idx="455">
                  <c:v>311026.38</c:v>
                </c:pt>
                <c:pt idx="456">
                  <c:v>313633.67</c:v>
                </c:pt>
                <c:pt idx="457">
                  <c:v>312397.59000000008</c:v>
                </c:pt>
                <c:pt idx="458">
                  <c:v>308630.78000000009</c:v>
                </c:pt>
                <c:pt idx="460">
                  <c:v>306005.38</c:v>
                </c:pt>
                <c:pt idx="461">
                  <c:v>306476.89</c:v>
                </c:pt>
                <c:pt idx="462">
                  <c:v>297361.87</c:v>
                </c:pt>
                <c:pt idx="463">
                  <c:v>305085.23</c:v>
                </c:pt>
                <c:pt idx="464">
                  <c:v>303513.71999999997</c:v>
                </c:pt>
                <c:pt idx="466">
                  <c:v>317095.76</c:v>
                </c:pt>
                <c:pt idx="467">
                  <c:v>306026.45</c:v>
                </c:pt>
                <c:pt idx="468">
                  <c:v>305468.71000000002</c:v>
                </c:pt>
                <c:pt idx="469">
                  <c:v>310181.3</c:v>
                </c:pt>
                <c:pt idx="470">
                  <c:v>299050.37</c:v>
                </c:pt>
                <c:pt idx="472">
                  <c:v>302143.92</c:v>
                </c:pt>
                <c:pt idx="473">
                  <c:v>296921.08</c:v>
                </c:pt>
                <c:pt idx="474">
                  <c:v>301366.86</c:v>
                </c:pt>
                <c:pt idx="475">
                  <c:v>298793.93</c:v>
                </c:pt>
                <c:pt idx="476">
                  <c:v>311982.71999999997</c:v>
                </c:pt>
                <c:pt idx="478">
                  <c:v>309000.74</c:v>
                </c:pt>
                <c:pt idx="479">
                  <c:v>301292.3</c:v>
                </c:pt>
                <c:pt idx="480">
                  <c:v>307383.34000000003</c:v>
                </c:pt>
                <c:pt idx="481">
                  <c:v>313102.74</c:v>
                </c:pt>
                <c:pt idx="482">
                  <c:v>308786.08</c:v>
                </c:pt>
                <c:pt idx="484">
                  <c:v>318060.87</c:v>
                </c:pt>
                <c:pt idx="485">
                  <c:v>305505.75</c:v>
                </c:pt>
                <c:pt idx="486">
                  <c:v>312176.78999999998</c:v>
                </c:pt>
                <c:pt idx="487">
                  <c:v>315746.61</c:v>
                </c:pt>
                <c:pt idx="488">
                  <c:v>309051.77</c:v>
                </c:pt>
                <c:pt idx="490">
                  <c:v>313167.25</c:v>
                </c:pt>
                <c:pt idx="491">
                  <c:v>301282.71000000002</c:v>
                </c:pt>
                <c:pt idx="492">
                  <c:v>298671.40999999997</c:v>
                </c:pt>
                <c:pt idx="493">
                  <c:v>307048.74</c:v>
                </c:pt>
                <c:pt idx="494">
                  <c:v>310720.23</c:v>
                </c:pt>
                <c:pt idx="496">
                  <c:v>294365.56</c:v>
                </c:pt>
                <c:pt idx="497">
                  <c:v>307299.3</c:v>
                </c:pt>
                <c:pt idx="498">
                  <c:v>307394.14</c:v>
                </c:pt>
                <c:pt idx="499">
                  <c:v>300409.09000000008</c:v>
                </c:pt>
                <c:pt idx="500">
                  <c:v>307532.01</c:v>
                </c:pt>
                <c:pt idx="502">
                  <c:v>312430.06</c:v>
                </c:pt>
                <c:pt idx="503">
                  <c:v>303477.71999999997</c:v>
                </c:pt>
                <c:pt idx="504">
                  <c:v>309427.78000000009</c:v>
                </c:pt>
                <c:pt idx="505">
                  <c:v>310239.76</c:v>
                </c:pt>
                <c:pt idx="506">
                  <c:v>304359.75</c:v>
                </c:pt>
                <c:pt idx="508">
                  <c:v>309751.19</c:v>
                </c:pt>
                <c:pt idx="509">
                  <c:v>302751</c:v>
                </c:pt>
                <c:pt idx="510">
                  <c:v>306526.07</c:v>
                </c:pt>
                <c:pt idx="511">
                  <c:v>310910.59000000008</c:v>
                </c:pt>
                <c:pt idx="512">
                  <c:v>306252.67</c:v>
                </c:pt>
                <c:pt idx="514">
                  <c:v>310715.96000000002</c:v>
                </c:pt>
                <c:pt idx="515">
                  <c:v>304576.48</c:v>
                </c:pt>
                <c:pt idx="516">
                  <c:v>306198.71999999997</c:v>
                </c:pt>
                <c:pt idx="517">
                  <c:v>312003.18</c:v>
                </c:pt>
                <c:pt idx="518">
                  <c:v>309548.83</c:v>
                </c:pt>
                <c:pt idx="520">
                  <c:v>306115.27</c:v>
                </c:pt>
                <c:pt idx="521">
                  <c:v>309095.59999999998</c:v>
                </c:pt>
                <c:pt idx="522">
                  <c:v>306974.01</c:v>
                </c:pt>
                <c:pt idx="523">
                  <c:v>315307.03999999998</c:v>
                </c:pt>
                <c:pt idx="524">
                  <c:v>305762.38</c:v>
                </c:pt>
                <c:pt idx="526">
                  <c:v>307267.14</c:v>
                </c:pt>
                <c:pt idx="527">
                  <c:v>303941.05</c:v>
                </c:pt>
                <c:pt idx="528">
                  <c:v>304730.84999999992</c:v>
                </c:pt>
                <c:pt idx="529">
                  <c:v>310588.53000000009</c:v>
                </c:pt>
                <c:pt idx="530">
                  <c:v>301488.24</c:v>
                </c:pt>
                <c:pt idx="532">
                  <c:v>300716.52</c:v>
                </c:pt>
                <c:pt idx="533">
                  <c:v>309403.44</c:v>
                </c:pt>
                <c:pt idx="534">
                  <c:v>311705.34999999992</c:v>
                </c:pt>
                <c:pt idx="535">
                  <c:v>317653.14</c:v>
                </c:pt>
                <c:pt idx="536">
                  <c:v>300137.88</c:v>
                </c:pt>
                <c:pt idx="538">
                  <c:v>306325.65000000002</c:v>
                </c:pt>
                <c:pt idx="539">
                  <c:v>306134.90000000002</c:v>
                </c:pt>
                <c:pt idx="540">
                  <c:v>306169.25</c:v>
                </c:pt>
                <c:pt idx="541">
                  <c:v>302018.03999999998</c:v>
                </c:pt>
                <c:pt idx="542">
                  <c:v>307576.75</c:v>
                </c:pt>
                <c:pt idx="544">
                  <c:v>311553.59999999998</c:v>
                </c:pt>
                <c:pt idx="545">
                  <c:v>308040.09999999998</c:v>
                </c:pt>
                <c:pt idx="546">
                  <c:v>304879.52</c:v>
                </c:pt>
                <c:pt idx="547">
                  <c:v>303814.63</c:v>
                </c:pt>
                <c:pt idx="548">
                  <c:v>313282.46000000002</c:v>
                </c:pt>
                <c:pt idx="550">
                  <c:v>302057.48</c:v>
                </c:pt>
                <c:pt idx="551">
                  <c:v>307942.90999999997</c:v>
                </c:pt>
                <c:pt idx="552">
                  <c:v>308828.46000000002</c:v>
                </c:pt>
                <c:pt idx="553">
                  <c:v>316554.09999999998</c:v>
                </c:pt>
                <c:pt idx="554">
                  <c:v>313771.21000000002</c:v>
                </c:pt>
                <c:pt idx="556">
                  <c:v>308040.59000000008</c:v>
                </c:pt>
                <c:pt idx="557">
                  <c:v>308888.95</c:v>
                </c:pt>
                <c:pt idx="558">
                  <c:v>294579.39</c:v>
                </c:pt>
                <c:pt idx="559">
                  <c:v>307349.92</c:v>
                </c:pt>
                <c:pt idx="560">
                  <c:v>304549.83</c:v>
                </c:pt>
                <c:pt idx="562">
                  <c:v>306526.38</c:v>
                </c:pt>
                <c:pt idx="563">
                  <c:v>309862.23</c:v>
                </c:pt>
                <c:pt idx="564">
                  <c:v>317048.25</c:v>
                </c:pt>
                <c:pt idx="565">
                  <c:v>302999.84999999992</c:v>
                </c:pt>
                <c:pt idx="566">
                  <c:v>312790.83</c:v>
                </c:pt>
                <c:pt idx="568">
                  <c:v>308366</c:v>
                </c:pt>
                <c:pt idx="569">
                  <c:v>307182.33</c:v>
                </c:pt>
                <c:pt idx="570">
                  <c:v>304269.19</c:v>
                </c:pt>
                <c:pt idx="571">
                  <c:v>308784.8</c:v>
                </c:pt>
                <c:pt idx="572">
                  <c:v>307512.87</c:v>
                </c:pt>
                <c:pt idx="574">
                  <c:v>299497.28999999998</c:v>
                </c:pt>
                <c:pt idx="575">
                  <c:v>306871.76</c:v>
                </c:pt>
                <c:pt idx="576">
                  <c:v>303670.96000000002</c:v>
                </c:pt>
                <c:pt idx="577">
                  <c:v>306249.93</c:v>
                </c:pt>
                <c:pt idx="578">
                  <c:v>305399.03999999998</c:v>
                </c:pt>
                <c:pt idx="580">
                  <c:v>301605.51</c:v>
                </c:pt>
                <c:pt idx="581">
                  <c:v>305175.17</c:v>
                </c:pt>
                <c:pt idx="582">
                  <c:v>312154.55</c:v>
                </c:pt>
                <c:pt idx="583">
                  <c:v>308240.55</c:v>
                </c:pt>
                <c:pt idx="584">
                  <c:v>304179.89</c:v>
                </c:pt>
                <c:pt idx="586">
                  <c:v>311900.5</c:v>
                </c:pt>
                <c:pt idx="587">
                  <c:v>303639.52</c:v>
                </c:pt>
                <c:pt idx="588">
                  <c:v>304481.46000000002</c:v>
                </c:pt>
                <c:pt idx="589">
                  <c:v>306392.24</c:v>
                </c:pt>
                <c:pt idx="590">
                  <c:v>310775.32</c:v>
                </c:pt>
                <c:pt idx="592">
                  <c:v>313876.49</c:v>
                </c:pt>
                <c:pt idx="593">
                  <c:v>307485.78999999998</c:v>
                </c:pt>
                <c:pt idx="594">
                  <c:v>306035.20000000001</c:v>
                </c:pt>
                <c:pt idx="595">
                  <c:v>314677.65000000002</c:v>
                </c:pt>
                <c:pt idx="596">
                  <c:v>308791.42</c:v>
                </c:pt>
                <c:pt idx="598">
                  <c:v>307379</c:v>
                </c:pt>
                <c:pt idx="599">
                  <c:v>306361.18</c:v>
                </c:pt>
                <c:pt idx="600">
                  <c:v>302494.34000000003</c:v>
                </c:pt>
                <c:pt idx="601">
                  <c:v>318278.89</c:v>
                </c:pt>
                <c:pt idx="602">
                  <c:v>311858.67</c:v>
                </c:pt>
                <c:pt idx="604">
                  <c:v>309957.67</c:v>
                </c:pt>
                <c:pt idx="605">
                  <c:v>301326.65999999992</c:v>
                </c:pt>
                <c:pt idx="606">
                  <c:v>302480.78999999998</c:v>
                </c:pt>
                <c:pt idx="607">
                  <c:v>306596.83</c:v>
                </c:pt>
                <c:pt idx="608">
                  <c:v>308469.90999999997</c:v>
                </c:pt>
                <c:pt idx="610">
                  <c:v>315761.08</c:v>
                </c:pt>
                <c:pt idx="611">
                  <c:v>300949.78999999998</c:v>
                </c:pt>
                <c:pt idx="612">
                  <c:v>309830.59000000008</c:v>
                </c:pt>
                <c:pt idx="613">
                  <c:v>315642.46999999997</c:v>
                </c:pt>
                <c:pt idx="614">
                  <c:v>305328.64000000001</c:v>
                </c:pt>
                <c:pt idx="616">
                  <c:v>309532.62</c:v>
                </c:pt>
                <c:pt idx="617">
                  <c:v>307354.33</c:v>
                </c:pt>
                <c:pt idx="618">
                  <c:v>308830.52</c:v>
                </c:pt>
                <c:pt idx="619">
                  <c:v>305376.71000000002</c:v>
                </c:pt>
                <c:pt idx="620">
                  <c:v>311388.05</c:v>
                </c:pt>
                <c:pt idx="622">
                  <c:v>305627.52000000002</c:v>
                </c:pt>
                <c:pt idx="623">
                  <c:v>312535.95</c:v>
                </c:pt>
                <c:pt idx="624">
                  <c:v>311900.24</c:v>
                </c:pt>
                <c:pt idx="625">
                  <c:v>306445.73</c:v>
                </c:pt>
                <c:pt idx="626">
                  <c:v>305127.96999999997</c:v>
                </c:pt>
                <c:pt idx="628">
                  <c:v>303331.31</c:v>
                </c:pt>
                <c:pt idx="629">
                  <c:v>306380.15000000002</c:v>
                </c:pt>
                <c:pt idx="630">
                  <c:v>303288.78999999998</c:v>
                </c:pt>
                <c:pt idx="631">
                  <c:v>312349.77</c:v>
                </c:pt>
                <c:pt idx="632">
                  <c:v>313921.58</c:v>
                </c:pt>
                <c:pt idx="634">
                  <c:v>304191.83</c:v>
                </c:pt>
                <c:pt idx="635">
                  <c:v>311091.73</c:v>
                </c:pt>
                <c:pt idx="636">
                  <c:v>311316.86</c:v>
                </c:pt>
                <c:pt idx="637">
                  <c:v>306159.14</c:v>
                </c:pt>
                <c:pt idx="638">
                  <c:v>308650.58</c:v>
                </c:pt>
                <c:pt idx="640">
                  <c:v>297438.33</c:v>
                </c:pt>
                <c:pt idx="641">
                  <c:v>308671.32</c:v>
                </c:pt>
                <c:pt idx="642">
                  <c:v>307850.75</c:v>
                </c:pt>
                <c:pt idx="643">
                  <c:v>304031</c:v>
                </c:pt>
                <c:pt idx="644">
                  <c:v>313993.63</c:v>
                </c:pt>
                <c:pt idx="646">
                  <c:v>307501.26</c:v>
                </c:pt>
                <c:pt idx="647">
                  <c:v>311695.39</c:v>
                </c:pt>
                <c:pt idx="648">
                  <c:v>307562.18</c:v>
                </c:pt>
                <c:pt idx="649">
                  <c:v>298695.01</c:v>
                </c:pt>
                <c:pt idx="650">
                  <c:v>316408.84000000003</c:v>
                </c:pt>
                <c:pt idx="652">
                  <c:v>309442.68</c:v>
                </c:pt>
                <c:pt idx="653">
                  <c:v>301851.15000000002</c:v>
                </c:pt>
                <c:pt idx="654">
                  <c:v>301480.69</c:v>
                </c:pt>
                <c:pt idx="655">
                  <c:v>308995.45</c:v>
                </c:pt>
                <c:pt idx="656">
                  <c:v>304864.7</c:v>
                </c:pt>
                <c:pt idx="658">
                  <c:v>310448.09000000008</c:v>
                </c:pt>
                <c:pt idx="659">
                  <c:v>305699.93</c:v>
                </c:pt>
                <c:pt idx="660">
                  <c:v>306199.21000000002</c:v>
                </c:pt>
                <c:pt idx="661">
                  <c:v>307347.89</c:v>
                </c:pt>
                <c:pt idx="662">
                  <c:v>311903.8</c:v>
                </c:pt>
                <c:pt idx="664">
                  <c:v>313276.84000000003</c:v>
                </c:pt>
                <c:pt idx="665">
                  <c:v>298918.09999999998</c:v>
                </c:pt>
                <c:pt idx="666">
                  <c:v>300984.93</c:v>
                </c:pt>
                <c:pt idx="667">
                  <c:v>309598.61</c:v>
                </c:pt>
                <c:pt idx="668">
                  <c:v>308503.75</c:v>
                </c:pt>
                <c:pt idx="670">
                  <c:v>313053.90000000002</c:v>
                </c:pt>
                <c:pt idx="671">
                  <c:v>309498.32</c:v>
                </c:pt>
                <c:pt idx="672">
                  <c:v>310442.03000000009</c:v>
                </c:pt>
                <c:pt idx="673">
                  <c:v>309094.02</c:v>
                </c:pt>
                <c:pt idx="674">
                  <c:v>303625.46999999997</c:v>
                </c:pt>
                <c:pt idx="676">
                  <c:v>308691.89</c:v>
                </c:pt>
                <c:pt idx="677">
                  <c:v>317405.76</c:v>
                </c:pt>
                <c:pt idx="678">
                  <c:v>311931.84999999992</c:v>
                </c:pt>
                <c:pt idx="679">
                  <c:v>313379.3</c:v>
                </c:pt>
                <c:pt idx="680">
                  <c:v>315274.7</c:v>
                </c:pt>
                <c:pt idx="682">
                  <c:v>305798.48</c:v>
                </c:pt>
                <c:pt idx="683">
                  <c:v>313081.65999999992</c:v>
                </c:pt>
                <c:pt idx="684">
                  <c:v>313455.65999999992</c:v>
                </c:pt>
                <c:pt idx="685">
                  <c:v>310692.03000000009</c:v>
                </c:pt>
                <c:pt idx="686">
                  <c:v>302113.45</c:v>
                </c:pt>
                <c:pt idx="688">
                  <c:v>306326.12</c:v>
                </c:pt>
                <c:pt idx="689">
                  <c:v>301960.34999999992</c:v>
                </c:pt>
                <c:pt idx="690">
                  <c:v>318527.76</c:v>
                </c:pt>
                <c:pt idx="691">
                  <c:v>304002.77</c:v>
                </c:pt>
                <c:pt idx="692">
                  <c:v>310720.71999999997</c:v>
                </c:pt>
                <c:pt idx="694">
                  <c:v>309553.33</c:v>
                </c:pt>
                <c:pt idx="695">
                  <c:v>312736.83</c:v>
                </c:pt>
                <c:pt idx="696">
                  <c:v>304497.62</c:v>
                </c:pt>
                <c:pt idx="697">
                  <c:v>309974.42</c:v>
                </c:pt>
                <c:pt idx="698">
                  <c:v>305462.34000000003</c:v>
                </c:pt>
                <c:pt idx="700">
                  <c:v>308292.42</c:v>
                </c:pt>
                <c:pt idx="701">
                  <c:v>312739.34000000003</c:v>
                </c:pt>
                <c:pt idx="702">
                  <c:v>316047.53000000009</c:v>
                </c:pt>
                <c:pt idx="703">
                  <c:v>309686.33</c:v>
                </c:pt>
                <c:pt idx="704">
                  <c:v>291920.02</c:v>
                </c:pt>
                <c:pt idx="706">
                  <c:v>308312.25</c:v>
                </c:pt>
                <c:pt idx="707">
                  <c:v>307514.82</c:v>
                </c:pt>
                <c:pt idx="708">
                  <c:v>310463.65000000002</c:v>
                </c:pt>
                <c:pt idx="709">
                  <c:v>314567.55</c:v>
                </c:pt>
                <c:pt idx="710">
                  <c:v>292876.82</c:v>
                </c:pt>
                <c:pt idx="712">
                  <c:v>306968.32000000001</c:v>
                </c:pt>
                <c:pt idx="713">
                  <c:v>301332.32</c:v>
                </c:pt>
                <c:pt idx="714">
                  <c:v>295593.96999999997</c:v>
                </c:pt>
                <c:pt idx="715">
                  <c:v>307837.27</c:v>
                </c:pt>
                <c:pt idx="716">
                  <c:v>310498.48</c:v>
                </c:pt>
                <c:pt idx="718">
                  <c:v>309760.74</c:v>
                </c:pt>
                <c:pt idx="719">
                  <c:v>304250.21000000002</c:v>
                </c:pt>
                <c:pt idx="720">
                  <c:v>303709.51</c:v>
                </c:pt>
                <c:pt idx="721">
                  <c:v>312517.49</c:v>
                </c:pt>
                <c:pt idx="722">
                  <c:v>308244.12</c:v>
                </c:pt>
                <c:pt idx="724">
                  <c:v>303479.07</c:v>
                </c:pt>
                <c:pt idx="725">
                  <c:v>314512.32</c:v>
                </c:pt>
                <c:pt idx="726">
                  <c:v>307232.61</c:v>
                </c:pt>
                <c:pt idx="727">
                  <c:v>299248.78999999998</c:v>
                </c:pt>
                <c:pt idx="728">
                  <c:v>308508.05</c:v>
                </c:pt>
                <c:pt idx="730">
                  <c:v>305916.53000000009</c:v>
                </c:pt>
                <c:pt idx="731">
                  <c:v>308140.42</c:v>
                </c:pt>
                <c:pt idx="732">
                  <c:v>300820.09999999998</c:v>
                </c:pt>
                <c:pt idx="733">
                  <c:v>308135.62</c:v>
                </c:pt>
                <c:pt idx="734">
                  <c:v>306254.21000000002</c:v>
                </c:pt>
                <c:pt idx="736">
                  <c:v>306279.5</c:v>
                </c:pt>
                <c:pt idx="737">
                  <c:v>305943.96999999997</c:v>
                </c:pt>
                <c:pt idx="738">
                  <c:v>309093.39</c:v>
                </c:pt>
                <c:pt idx="739">
                  <c:v>307673.09999999998</c:v>
                </c:pt>
                <c:pt idx="740">
                  <c:v>307725.67</c:v>
                </c:pt>
                <c:pt idx="742">
                  <c:v>304802.53000000009</c:v>
                </c:pt>
                <c:pt idx="743">
                  <c:v>303015.93</c:v>
                </c:pt>
                <c:pt idx="744">
                  <c:v>309614.92</c:v>
                </c:pt>
                <c:pt idx="745">
                  <c:v>311557.38</c:v>
                </c:pt>
                <c:pt idx="746">
                  <c:v>305696.61</c:v>
                </c:pt>
                <c:pt idx="748">
                  <c:v>315301.57</c:v>
                </c:pt>
                <c:pt idx="749">
                  <c:v>318228.99</c:v>
                </c:pt>
                <c:pt idx="750">
                  <c:v>314540.36</c:v>
                </c:pt>
                <c:pt idx="751">
                  <c:v>304015.33</c:v>
                </c:pt>
                <c:pt idx="752">
                  <c:v>305248.33</c:v>
                </c:pt>
                <c:pt idx="754">
                  <c:v>308133</c:v>
                </c:pt>
                <c:pt idx="755">
                  <c:v>306549.65000000002</c:v>
                </c:pt>
                <c:pt idx="756">
                  <c:v>309378.40000000002</c:v>
                </c:pt>
                <c:pt idx="757">
                  <c:v>308597.74</c:v>
                </c:pt>
                <c:pt idx="758">
                  <c:v>317004.81</c:v>
                </c:pt>
                <c:pt idx="760">
                  <c:v>315409.71999999997</c:v>
                </c:pt>
                <c:pt idx="761">
                  <c:v>313298.42</c:v>
                </c:pt>
                <c:pt idx="762">
                  <c:v>298736.02</c:v>
                </c:pt>
                <c:pt idx="763">
                  <c:v>303488.19</c:v>
                </c:pt>
                <c:pt idx="764">
                  <c:v>307846.53999999998</c:v>
                </c:pt>
                <c:pt idx="766">
                  <c:v>306253.93</c:v>
                </c:pt>
                <c:pt idx="767">
                  <c:v>306086.58</c:v>
                </c:pt>
                <c:pt idx="768">
                  <c:v>307157.89</c:v>
                </c:pt>
                <c:pt idx="769">
                  <c:v>306661.52</c:v>
                </c:pt>
                <c:pt idx="770">
                  <c:v>314412.53000000009</c:v>
                </c:pt>
                <c:pt idx="772">
                  <c:v>304135.28000000009</c:v>
                </c:pt>
                <c:pt idx="773">
                  <c:v>306649.75</c:v>
                </c:pt>
                <c:pt idx="774">
                  <c:v>314359.21999999997</c:v>
                </c:pt>
                <c:pt idx="775">
                  <c:v>310115.65000000002</c:v>
                </c:pt>
                <c:pt idx="776">
                  <c:v>301262.14</c:v>
                </c:pt>
                <c:pt idx="778">
                  <c:v>302813.07</c:v>
                </c:pt>
                <c:pt idx="779">
                  <c:v>309139.26</c:v>
                </c:pt>
                <c:pt idx="780">
                  <c:v>311570.63</c:v>
                </c:pt>
                <c:pt idx="781">
                  <c:v>303109.76000000001</c:v>
                </c:pt>
                <c:pt idx="782">
                  <c:v>308068.40999999997</c:v>
                </c:pt>
                <c:pt idx="784">
                  <c:v>310250.23</c:v>
                </c:pt>
                <c:pt idx="785">
                  <c:v>313339.42</c:v>
                </c:pt>
                <c:pt idx="786">
                  <c:v>302707.71000000002</c:v>
                </c:pt>
                <c:pt idx="787">
                  <c:v>311414.64</c:v>
                </c:pt>
                <c:pt idx="788">
                  <c:v>309914.81</c:v>
                </c:pt>
                <c:pt idx="790">
                  <c:v>307717.59000000008</c:v>
                </c:pt>
                <c:pt idx="791">
                  <c:v>309592.28000000009</c:v>
                </c:pt>
                <c:pt idx="792">
                  <c:v>312394.81</c:v>
                </c:pt>
                <c:pt idx="793">
                  <c:v>315690.14</c:v>
                </c:pt>
                <c:pt idx="794">
                  <c:v>309438.67</c:v>
                </c:pt>
                <c:pt idx="796">
                  <c:v>316117.44</c:v>
                </c:pt>
                <c:pt idx="797">
                  <c:v>306804.02</c:v>
                </c:pt>
                <c:pt idx="798">
                  <c:v>313741.59000000008</c:v>
                </c:pt>
                <c:pt idx="799">
                  <c:v>310993.56</c:v>
                </c:pt>
                <c:pt idx="800">
                  <c:v>310027.56</c:v>
                </c:pt>
                <c:pt idx="802">
                  <c:v>316398.83</c:v>
                </c:pt>
                <c:pt idx="803">
                  <c:v>313989.96000000002</c:v>
                </c:pt>
                <c:pt idx="804">
                  <c:v>304264.42</c:v>
                </c:pt>
                <c:pt idx="805">
                  <c:v>305886.46999999997</c:v>
                </c:pt>
                <c:pt idx="806">
                  <c:v>304557.57</c:v>
                </c:pt>
                <c:pt idx="808">
                  <c:v>306562.25</c:v>
                </c:pt>
                <c:pt idx="809">
                  <c:v>293706.25</c:v>
                </c:pt>
                <c:pt idx="810">
                  <c:v>309386.19</c:v>
                </c:pt>
                <c:pt idx="811">
                  <c:v>299534.34000000003</c:v>
                </c:pt>
                <c:pt idx="812">
                  <c:v>316242.40000000002</c:v>
                </c:pt>
                <c:pt idx="814">
                  <c:v>307530.39</c:v>
                </c:pt>
                <c:pt idx="815">
                  <c:v>310716.96999999997</c:v>
                </c:pt>
                <c:pt idx="816">
                  <c:v>294618.28999999998</c:v>
                </c:pt>
                <c:pt idx="817">
                  <c:v>300885.56</c:v>
                </c:pt>
                <c:pt idx="818">
                  <c:v>310744.2</c:v>
                </c:pt>
                <c:pt idx="820">
                  <c:v>309124.57</c:v>
                </c:pt>
                <c:pt idx="821">
                  <c:v>305617.84000000003</c:v>
                </c:pt>
                <c:pt idx="822">
                  <c:v>307230.33</c:v>
                </c:pt>
                <c:pt idx="823">
                  <c:v>303228.07</c:v>
                </c:pt>
                <c:pt idx="824">
                  <c:v>305330.40999999997</c:v>
                </c:pt>
                <c:pt idx="826">
                  <c:v>300379.82</c:v>
                </c:pt>
                <c:pt idx="827">
                  <c:v>305847.37</c:v>
                </c:pt>
                <c:pt idx="828">
                  <c:v>308527.82</c:v>
                </c:pt>
                <c:pt idx="829">
                  <c:v>312546.99</c:v>
                </c:pt>
                <c:pt idx="830">
                  <c:v>312207.35999999999</c:v>
                </c:pt>
                <c:pt idx="832">
                  <c:v>309152.24</c:v>
                </c:pt>
                <c:pt idx="833">
                  <c:v>303291.03000000009</c:v>
                </c:pt>
                <c:pt idx="834">
                  <c:v>309625.38</c:v>
                </c:pt>
                <c:pt idx="835">
                  <c:v>306550.15999999992</c:v>
                </c:pt>
                <c:pt idx="836">
                  <c:v>311128.56</c:v>
                </c:pt>
                <c:pt idx="838">
                  <c:v>308546.23</c:v>
                </c:pt>
                <c:pt idx="839">
                  <c:v>302430.87</c:v>
                </c:pt>
                <c:pt idx="840">
                  <c:v>313993.15999999992</c:v>
                </c:pt>
                <c:pt idx="841">
                  <c:v>302476.18</c:v>
                </c:pt>
                <c:pt idx="842">
                  <c:v>313358.94</c:v>
                </c:pt>
                <c:pt idx="844">
                  <c:v>309884.37</c:v>
                </c:pt>
                <c:pt idx="845">
                  <c:v>299693.8</c:v>
                </c:pt>
                <c:pt idx="846">
                  <c:v>314757.34999999992</c:v>
                </c:pt>
                <c:pt idx="847">
                  <c:v>312822.82</c:v>
                </c:pt>
                <c:pt idx="848">
                  <c:v>303384.95</c:v>
                </c:pt>
                <c:pt idx="850">
                  <c:v>307401.09000000008</c:v>
                </c:pt>
                <c:pt idx="851">
                  <c:v>301776.06</c:v>
                </c:pt>
                <c:pt idx="852">
                  <c:v>309540.87</c:v>
                </c:pt>
                <c:pt idx="853">
                  <c:v>309166.44</c:v>
                </c:pt>
                <c:pt idx="854">
                  <c:v>306702.15999999992</c:v>
                </c:pt>
                <c:pt idx="856">
                  <c:v>310401.17</c:v>
                </c:pt>
                <c:pt idx="857">
                  <c:v>314164.69</c:v>
                </c:pt>
                <c:pt idx="858">
                  <c:v>306703.15999999992</c:v>
                </c:pt>
                <c:pt idx="859">
                  <c:v>303238.89</c:v>
                </c:pt>
                <c:pt idx="860">
                  <c:v>312028.57</c:v>
                </c:pt>
                <c:pt idx="862">
                  <c:v>310344.28999999998</c:v>
                </c:pt>
                <c:pt idx="863">
                  <c:v>306274.53000000009</c:v>
                </c:pt>
                <c:pt idx="864">
                  <c:v>311314.40999999997</c:v>
                </c:pt>
                <c:pt idx="865">
                  <c:v>306384.36</c:v>
                </c:pt>
                <c:pt idx="866">
                  <c:v>303244.26</c:v>
                </c:pt>
                <c:pt idx="868">
                  <c:v>306784.59000000008</c:v>
                </c:pt>
                <c:pt idx="869">
                  <c:v>300680.06</c:v>
                </c:pt>
                <c:pt idx="870">
                  <c:v>308877.96999999997</c:v>
                </c:pt>
                <c:pt idx="871">
                  <c:v>317899.09000000008</c:v>
                </c:pt>
                <c:pt idx="872">
                  <c:v>304347.99</c:v>
                </c:pt>
                <c:pt idx="874">
                  <c:v>304061.07</c:v>
                </c:pt>
                <c:pt idx="875">
                  <c:v>308490.5</c:v>
                </c:pt>
                <c:pt idx="876">
                  <c:v>304951.84000000003</c:v>
                </c:pt>
                <c:pt idx="877">
                  <c:v>313453.07</c:v>
                </c:pt>
                <c:pt idx="878">
                  <c:v>305965.73</c:v>
                </c:pt>
                <c:pt idx="880">
                  <c:v>306546.07</c:v>
                </c:pt>
                <c:pt idx="881">
                  <c:v>319361.38</c:v>
                </c:pt>
                <c:pt idx="882">
                  <c:v>313934.46000000002</c:v>
                </c:pt>
                <c:pt idx="883">
                  <c:v>309905.43</c:v>
                </c:pt>
                <c:pt idx="884">
                  <c:v>302439.02</c:v>
                </c:pt>
                <c:pt idx="886">
                  <c:v>303929.53999999998</c:v>
                </c:pt>
                <c:pt idx="887">
                  <c:v>316665.58</c:v>
                </c:pt>
                <c:pt idx="888">
                  <c:v>306981.5</c:v>
                </c:pt>
                <c:pt idx="889">
                  <c:v>305025.75</c:v>
                </c:pt>
                <c:pt idx="890">
                  <c:v>310879.7</c:v>
                </c:pt>
                <c:pt idx="892">
                  <c:v>308314.23999999999</c:v>
                </c:pt>
                <c:pt idx="893">
                  <c:v>314185.14</c:v>
                </c:pt>
                <c:pt idx="894">
                  <c:v>308745.62</c:v>
                </c:pt>
                <c:pt idx="895">
                  <c:v>309447.2</c:v>
                </c:pt>
                <c:pt idx="896">
                  <c:v>309806.82</c:v>
                </c:pt>
                <c:pt idx="898">
                  <c:v>304952.69</c:v>
                </c:pt>
                <c:pt idx="899">
                  <c:v>306610.48</c:v>
                </c:pt>
                <c:pt idx="900">
                  <c:v>305013.15999999992</c:v>
                </c:pt>
                <c:pt idx="901">
                  <c:v>299598.59999999998</c:v>
                </c:pt>
                <c:pt idx="902">
                  <c:v>307698.59000000008</c:v>
                </c:pt>
                <c:pt idx="904">
                  <c:v>312063.27</c:v>
                </c:pt>
                <c:pt idx="905">
                  <c:v>301759.76</c:v>
                </c:pt>
                <c:pt idx="906">
                  <c:v>314361.55</c:v>
                </c:pt>
                <c:pt idx="907">
                  <c:v>304261.09000000008</c:v>
                </c:pt>
                <c:pt idx="908">
                  <c:v>303655.2</c:v>
                </c:pt>
                <c:pt idx="910">
                  <c:v>315590.2</c:v>
                </c:pt>
                <c:pt idx="911">
                  <c:v>303695.05</c:v>
                </c:pt>
                <c:pt idx="912">
                  <c:v>306198.55</c:v>
                </c:pt>
                <c:pt idx="913">
                  <c:v>307035</c:v>
                </c:pt>
                <c:pt idx="914">
                  <c:v>299602</c:v>
                </c:pt>
                <c:pt idx="916">
                  <c:v>310650.64</c:v>
                </c:pt>
                <c:pt idx="917">
                  <c:v>305836.34000000003</c:v>
                </c:pt>
                <c:pt idx="918">
                  <c:v>309987.39</c:v>
                </c:pt>
                <c:pt idx="919">
                  <c:v>309300.27</c:v>
                </c:pt>
                <c:pt idx="920">
                  <c:v>311021.03999999998</c:v>
                </c:pt>
                <c:pt idx="922">
                  <c:v>318828.13</c:v>
                </c:pt>
                <c:pt idx="923">
                  <c:v>318351.61</c:v>
                </c:pt>
                <c:pt idx="924">
                  <c:v>301842.14</c:v>
                </c:pt>
                <c:pt idx="925">
                  <c:v>316299.84999999992</c:v>
                </c:pt>
                <c:pt idx="926">
                  <c:v>315521.75</c:v>
                </c:pt>
                <c:pt idx="928">
                  <c:v>305177.32</c:v>
                </c:pt>
                <c:pt idx="929">
                  <c:v>311820.7</c:v>
                </c:pt>
                <c:pt idx="930">
                  <c:v>302230.40999999997</c:v>
                </c:pt>
                <c:pt idx="931">
                  <c:v>310085.73</c:v>
                </c:pt>
                <c:pt idx="932">
                  <c:v>313839.96000000002</c:v>
                </c:pt>
                <c:pt idx="934">
                  <c:v>310895.65000000002</c:v>
                </c:pt>
                <c:pt idx="935">
                  <c:v>308702.71000000002</c:v>
                </c:pt>
                <c:pt idx="936">
                  <c:v>311442.28999999998</c:v>
                </c:pt>
                <c:pt idx="937">
                  <c:v>311803.53999999998</c:v>
                </c:pt>
                <c:pt idx="938">
                  <c:v>302593.2</c:v>
                </c:pt>
                <c:pt idx="940">
                  <c:v>317568.96000000002</c:v>
                </c:pt>
                <c:pt idx="941">
                  <c:v>314372.93</c:v>
                </c:pt>
                <c:pt idx="942">
                  <c:v>315295.14</c:v>
                </c:pt>
                <c:pt idx="943">
                  <c:v>308392.34999999992</c:v>
                </c:pt>
                <c:pt idx="944">
                  <c:v>306216.71000000002</c:v>
                </c:pt>
                <c:pt idx="946">
                  <c:v>310445.99</c:v>
                </c:pt>
                <c:pt idx="947">
                  <c:v>311336.27</c:v>
                </c:pt>
                <c:pt idx="948">
                  <c:v>313543.90000000002</c:v>
                </c:pt>
                <c:pt idx="949">
                  <c:v>307564.40000000002</c:v>
                </c:pt>
                <c:pt idx="950">
                  <c:v>295685.12</c:v>
                </c:pt>
                <c:pt idx="952">
                  <c:v>301202.81</c:v>
                </c:pt>
                <c:pt idx="953">
                  <c:v>308376.34999999992</c:v>
                </c:pt>
                <c:pt idx="954">
                  <c:v>312762.52</c:v>
                </c:pt>
                <c:pt idx="955">
                  <c:v>313238.12</c:v>
                </c:pt>
                <c:pt idx="956">
                  <c:v>301368.19</c:v>
                </c:pt>
                <c:pt idx="958">
                  <c:v>306232.53000000009</c:v>
                </c:pt>
                <c:pt idx="959">
                  <c:v>311384.36</c:v>
                </c:pt>
                <c:pt idx="960">
                  <c:v>299925.31</c:v>
                </c:pt>
                <c:pt idx="961">
                  <c:v>303450.5</c:v>
                </c:pt>
                <c:pt idx="962">
                  <c:v>314182.3</c:v>
                </c:pt>
                <c:pt idx="964">
                  <c:v>306040.69</c:v>
                </c:pt>
                <c:pt idx="965">
                  <c:v>309579.08</c:v>
                </c:pt>
                <c:pt idx="966">
                  <c:v>312582.40000000002</c:v>
                </c:pt>
                <c:pt idx="967">
                  <c:v>305293.51</c:v>
                </c:pt>
                <c:pt idx="968">
                  <c:v>300399.96000000002</c:v>
                </c:pt>
                <c:pt idx="970">
                  <c:v>308999.92</c:v>
                </c:pt>
                <c:pt idx="971">
                  <c:v>318711.01</c:v>
                </c:pt>
                <c:pt idx="972">
                  <c:v>307119.11</c:v>
                </c:pt>
                <c:pt idx="973">
                  <c:v>315839.61</c:v>
                </c:pt>
                <c:pt idx="974">
                  <c:v>310010.57</c:v>
                </c:pt>
                <c:pt idx="976">
                  <c:v>306644.46000000002</c:v>
                </c:pt>
                <c:pt idx="977">
                  <c:v>302524.57</c:v>
                </c:pt>
                <c:pt idx="978">
                  <c:v>301203.98</c:v>
                </c:pt>
                <c:pt idx="979">
                  <c:v>317341.82</c:v>
                </c:pt>
                <c:pt idx="980">
                  <c:v>303572.18</c:v>
                </c:pt>
                <c:pt idx="982">
                  <c:v>300181.53000000009</c:v>
                </c:pt>
                <c:pt idx="983">
                  <c:v>317729.81</c:v>
                </c:pt>
                <c:pt idx="984">
                  <c:v>306289.34999999992</c:v>
                </c:pt>
                <c:pt idx="985">
                  <c:v>308595.18</c:v>
                </c:pt>
                <c:pt idx="986">
                  <c:v>308819.87</c:v>
                </c:pt>
                <c:pt idx="988">
                  <c:v>305358.45</c:v>
                </c:pt>
                <c:pt idx="989">
                  <c:v>301338.7</c:v>
                </c:pt>
                <c:pt idx="990">
                  <c:v>307992.15999999992</c:v>
                </c:pt>
                <c:pt idx="991">
                  <c:v>313659.86</c:v>
                </c:pt>
                <c:pt idx="992">
                  <c:v>312594.78000000009</c:v>
                </c:pt>
                <c:pt idx="994">
                  <c:v>312072.53000000009</c:v>
                </c:pt>
                <c:pt idx="995">
                  <c:v>313893.06</c:v>
                </c:pt>
                <c:pt idx="996">
                  <c:v>303205.17</c:v>
                </c:pt>
                <c:pt idx="997">
                  <c:v>292871.96000000002</c:v>
                </c:pt>
                <c:pt idx="998">
                  <c:v>317558.96000000002</c:v>
                </c:pt>
                <c:pt idx="1000">
                  <c:v>304076.59999999998</c:v>
                </c:pt>
                <c:pt idx="1001">
                  <c:v>300512.32</c:v>
                </c:pt>
                <c:pt idx="1002">
                  <c:v>315440.15999999992</c:v>
                </c:pt>
                <c:pt idx="1003">
                  <c:v>307959.59999999998</c:v>
                </c:pt>
                <c:pt idx="1004">
                  <c:v>304159.01</c:v>
                </c:pt>
                <c:pt idx="1006">
                  <c:v>299815.7</c:v>
                </c:pt>
                <c:pt idx="1007">
                  <c:v>297696.90000000002</c:v>
                </c:pt>
                <c:pt idx="1008">
                  <c:v>315519.42</c:v>
                </c:pt>
                <c:pt idx="1009">
                  <c:v>308299.09999999998</c:v>
                </c:pt>
                <c:pt idx="1010">
                  <c:v>312209.28999999998</c:v>
                </c:pt>
                <c:pt idx="1012">
                  <c:v>311710.56</c:v>
                </c:pt>
                <c:pt idx="1013">
                  <c:v>310228.24</c:v>
                </c:pt>
                <c:pt idx="1014">
                  <c:v>313466.27</c:v>
                </c:pt>
                <c:pt idx="1015">
                  <c:v>302403.8</c:v>
                </c:pt>
                <c:pt idx="1016">
                  <c:v>309581.03000000009</c:v>
                </c:pt>
                <c:pt idx="1018">
                  <c:v>309223.31</c:v>
                </c:pt>
                <c:pt idx="1019">
                  <c:v>316481.13</c:v>
                </c:pt>
                <c:pt idx="1020">
                  <c:v>314240.09000000008</c:v>
                </c:pt>
                <c:pt idx="1021">
                  <c:v>308892.93</c:v>
                </c:pt>
                <c:pt idx="1022">
                  <c:v>312998.67</c:v>
                </c:pt>
                <c:pt idx="1024">
                  <c:v>305969.33</c:v>
                </c:pt>
                <c:pt idx="1025">
                  <c:v>304054.92</c:v>
                </c:pt>
                <c:pt idx="1026">
                  <c:v>317101.83</c:v>
                </c:pt>
                <c:pt idx="1027">
                  <c:v>304275.73</c:v>
                </c:pt>
                <c:pt idx="1028">
                  <c:v>304705.51</c:v>
                </c:pt>
                <c:pt idx="1030">
                  <c:v>313404.7</c:v>
                </c:pt>
                <c:pt idx="1031">
                  <c:v>305593.90999999997</c:v>
                </c:pt>
                <c:pt idx="1032">
                  <c:v>304980.28000000009</c:v>
                </c:pt>
                <c:pt idx="1033">
                  <c:v>303140.38</c:v>
                </c:pt>
                <c:pt idx="1034">
                  <c:v>310292.12</c:v>
                </c:pt>
                <c:pt idx="1036">
                  <c:v>295106.73</c:v>
                </c:pt>
                <c:pt idx="1037">
                  <c:v>303329.83</c:v>
                </c:pt>
                <c:pt idx="1038">
                  <c:v>309050.75</c:v>
                </c:pt>
                <c:pt idx="1039">
                  <c:v>309745.03000000009</c:v>
                </c:pt>
                <c:pt idx="1040">
                  <c:v>306533.49</c:v>
                </c:pt>
                <c:pt idx="1042">
                  <c:v>314538.51</c:v>
                </c:pt>
                <c:pt idx="1043">
                  <c:v>309068.31</c:v>
                </c:pt>
                <c:pt idx="1044">
                  <c:v>307212.02</c:v>
                </c:pt>
                <c:pt idx="1045">
                  <c:v>299889.89</c:v>
                </c:pt>
                <c:pt idx="1046">
                  <c:v>308635.12</c:v>
                </c:pt>
                <c:pt idx="1048">
                  <c:v>308857.96999999997</c:v>
                </c:pt>
                <c:pt idx="1049">
                  <c:v>310226.21000000002</c:v>
                </c:pt>
                <c:pt idx="1050">
                  <c:v>318224.21000000002</c:v>
                </c:pt>
                <c:pt idx="1051">
                  <c:v>306702.90000000002</c:v>
                </c:pt>
                <c:pt idx="1052">
                  <c:v>305958.7</c:v>
                </c:pt>
                <c:pt idx="1054">
                  <c:v>308164.69</c:v>
                </c:pt>
                <c:pt idx="1055">
                  <c:v>310819.98</c:v>
                </c:pt>
                <c:pt idx="1056">
                  <c:v>314766.12</c:v>
                </c:pt>
                <c:pt idx="1057">
                  <c:v>307534.96999999997</c:v>
                </c:pt>
                <c:pt idx="1058">
                  <c:v>311699.25</c:v>
                </c:pt>
                <c:pt idx="1060">
                  <c:v>297418.08</c:v>
                </c:pt>
                <c:pt idx="1061">
                  <c:v>303043.49</c:v>
                </c:pt>
                <c:pt idx="1062">
                  <c:v>313345.21999999997</c:v>
                </c:pt>
                <c:pt idx="1063">
                  <c:v>314053.73</c:v>
                </c:pt>
                <c:pt idx="1064">
                  <c:v>303281.74</c:v>
                </c:pt>
                <c:pt idx="1066">
                  <c:v>306890.89</c:v>
                </c:pt>
                <c:pt idx="1067">
                  <c:v>307208.65000000002</c:v>
                </c:pt>
                <c:pt idx="1068">
                  <c:v>312439.15000000002</c:v>
                </c:pt>
                <c:pt idx="1069">
                  <c:v>302492.94</c:v>
                </c:pt>
                <c:pt idx="1070">
                  <c:v>310190.71999999997</c:v>
                </c:pt>
                <c:pt idx="1072">
                  <c:v>308808.63</c:v>
                </c:pt>
                <c:pt idx="1073">
                  <c:v>309542.01</c:v>
                </c:pt>
                <c:pt idx="1074">
                  <c:v>313071.51</c:v>
                </c:pt>
                <c:pt idx="1075">
                  <c:v>303333.8</c:v>
                </c:pt>
                <c:pt idx="1076">
                  <c:v>307438.57</c:v>
                </c:pt>
                <c:pt idx="1078">
                  <c:v>313517.08</c:v>
                </c:pt>
                <c:pt idx="1079">
                  <c:v>306882.03999999998</c:v>
                </c:pt>
                <c:pt idx="1080">
                  <c:v>308036.19</c:v>
                </c:pt>
                <c:pt idx="1081">
                  <c:v>306449.01</c:v>
                </c:pt>
                <c:pt idx="1082">
                  <c:v>306142.27</c:v>
                </c:pt>
                <c:pt idx="1084">
                  <c:v>302548.89</c:v>
                </c:pt>
                <c:pt idx="1085">
                  <c:v>309790.40999999997</c:v>
                </c:pt>
                <c:pt idx="1086">
                  <c:v>313094.09000000008</c:v>
                </c:pt>
                <c:pt idx="1087">
                  <c:v>308314.06</c:v>
                </c:pt>
                <c:pt idx="1088">
                  <c:v>304653.75</c:v>
                </c:pt>
                <c:pt idx="1090">
                  <c:v>310460.21000000002</c:v>
                </c:pt>
                <c:pt idx="1091">
                  <c:v>307531.81</c:v>
                </c:pt>
                <c:pt idx="1092">
                  <c:v>308269.8</c:v>
                </c:pt>
                <c:pt idx="1093">
                  <c:v>300450</c:v>
                </c:pt>
                <c:pt idx="1094">
                  <c:v>304586.07</c:v>
                </c:pt>
                <c:pt idx="1096">
                  <c:v>304371.5</c:v>
                </c:pt>
                <c:pt idx="1097">
                  <c:v>315054.63</c:v>
                </c:pt>
                <c:pt idx="1098">
                  <c:v>300696.46000000002</c:v>
                </c:pt>
                <c:pt idx="1099">
                  <c:v>295266.69</c:v>
                </c:pt>
                <c:pt idx="1100">
                  <c:v>309496.88</c:v>
                </c:pt>
                <c:pt idx="1102">
                  <c:v>305229.92</c:v>
                </c:pt>
                <c:pt idx="1103">
                  <c:v>314239.28000000009</c:v>
                </c:pt>
                <c:pt idx="1104">
                  <c:v>307459.90000000002</c:v>
                </c:pt>
                <c:pt idx="1105">
                  <c:v>312166.46000000002</c:v>
                </c:pt>
                <c:pt idx="1106">
                  <c:v>309520</c:v>
                </c:pt>
                <c:pt idx="1108">
                  <c:v>310023.94</c:v>
                </c:pt>
                <c:pt idx="1109">
                  <c:v>307571.23</c:v>
                </c:pt>
                <c:pt idx="1110">
                  <c:v>304294.74</c:v>
                </c:pt>
                <c:pt idx="1111">
                  <c:v>311088.42</c:v>
                </c:pt>
                <c:pt idx="1112">
                  <c:v>301945.34999999992</c:v>
                </c:pt>
                <c:pt idx="1114">
                  <c:v>303402.42</c:v>
                </c:pt>
                <c:pt idx="1115">
                  <c:v>314796.89</c:v>
                </c:pt>
                <c:pt idx="1116">
                  <c:v>312631.71000000002</c:v>
                </c:pt>
                <c:pt idx="1117">
                  <c:v>309824.52</c:v>
                </c:pt>
                <c:pt idx="1118">
                  <c:v>314354.46000000002</c:v>
                </c:pt>
                <c:pt idx="1120">
                  <c:v>304095.92</c:v>
                </c:pt>
                <c:pt idx="1121">
                  <c:v>311484.57</c:v>
                </c:pt>
                <c:pt idx="1122">
                  <c:v>303796.57</c:v>
                </c:pt>
                <c:pt idx="1123">
                  <c:v>312253.39</c:v>
                </c:pt>
                <c:pt idx="1124">
                  <c:v>304097.19</c:v>
                </c:pt>
                <c:pt idx="1126">
                  <c:v>316257.32</c:v>
                </c:pt>
                <c:pt idx="1127">
                  <c:v>305597.8</c:v>
                </c:pt>
                <c:pt idx="1128">
                  <c:v>307330.67</c:v>
                </c:pt>
                <c:pt idx="1129">
                  <c:v>312266.73</c:v>
                </c:pt>
                <c:pt idx="1130">
                  <c:v>306075.71999999997</c:v>
                </c:pt>
                <c:pt idx="1132">
                  <c:v>301996.73</c:v>
                </c:pt>
                <c:pt idx="1133">
                  <c:v>318731.13</c:v>
                </c:pt>
                <c:pt idx="1134">
                  <c:v>312191.33</c:v>
                </c:pt>
                <c:pt idx="1135">
                  <c:v>304330.02</c:v>
                </c:pt>
                <c:pt idx="1136">
                  <c:v>316079.28999999998</c:v>
                </c:pt>
                <c:pt idx="1138">
                  <c:v>314060.55</c:v>
                </c:pt>
                <c:pt idx="1139">
                  <c:v>308216.28000000009</c:v>
                </c:pt>
                <c:pt idx="1140">
                  <c:v>300073.14</c:v>
                </c:pt>
                <c:pt idx="1141">
                  <c:v>290176.15000000002</c:v>
                </c:pt>
                <c:pt idx="1142">
                  <c:v>312983.5</c:v>
                </c:pt>
                <c:pt idx="1144">
                  <c:v>306147.51</c:v>
                </c:pt>
                <c:pt idx="1145">
                  <c:v>302998.53000000009</c:v>
                </c:pt>
                <c:pt idx="1146">
                  <c:v>306564.19</c:v>
                </c:pt>
                <c:pt idx="1147">
                  <c:v>307338.99</c:v>
                </c:pt>
                <c:pt idx="1148">
                  <c:v>303867.46999999997</c:v>
                </c:pt>
                <c:pt idx="1150">
                  <c:v>300261.05</c:v>
                </c:pt>
                <c:pt idx="1151">
                  <c:v>316476.79999999999</c:v>
                </c:pt>
                <c:pt idx="1152">
                  <c:v>304093.42</c:v>
                </c:pt>
                <c:pt idx="1153">
                  <c:v>304937.09000000008</c:v>
                </c:pt>
                <c:pt idx="1154">
                  <c:v>300062.53000000009</c:v>
                </c:pt>
                <c:pt idx="1156">
                  <c:v>295853.36</c:v>
                </c:pt>
                <c:pt idx="1157">
                  <c:v>310011.71999999997</c:v>
                </c:pt>
                <c:pt idx="1158">
                  <c:v>313104.64000000001</c:v>
                </c:pt>
                <c:pt idx="1159">
                  <c:v>304856.83</c:v>
                </c:pt>
                <c:pt idx="1160">
                  <c:v>304397.84999999992</c:v>
                </c:pt>
                <c:pt idx="1162">
                  <c:v>310030.49</c:v>
                </c:pt>
                <c:pt idx="1163">
                  <c:v>308566.98</c:v>
                </c:pt>
                <c:pt idx="1164">
                  <c:v>314477.53999999998</c:v>
                </c:pt>
                <c:pt idx="1165">
                  <c:v>313391.25</c:v>
                </c:pt>
                <c:pt idx="1166">
                  <c:v>309061.88</c:v>
                </c:pt>
                <c:pt idx="1168">
                  <c:v>316379.93</c:v>
                </c:pt>
                <c:pt idx="1169">
                  <c:v>308620.94</c:v>
                </c:pt>
                <c:pt idx="1170">
                  <c:v>317856.76</c:v>
                </c:pt>
                <c:pt idx="1171">
                  <c:v>311915.59000000008</c:v>
                </c:pt>
                <c:pt idx="1172">
                  <c:v>307400.28000000009</c:v>
                </c:pt>
                <c:pt idx="1174">
                  <c:v>303255.05</c:v>
                </c:pt>
                <c:pt idx="1175">
                  <c:v>312694.99</c:v>
                </c:pt>
                <c:pt idx="1176">
                  <c:v>305523.46000000002</c:v>
                </c:pt>
                <c:pt idx="1177">
                  <c:v>312815.01</c:v>
                </c:pt>
                <c:pt idx="1178">
                  <c:v>304184.96000000002</c:v>
                </c:pt>
                <c:pt idx="1180">
                  <c:v>308673.19</c:v>
                </c:pt>
                <c:pt idx="1181">
                  <c:v>315938.98</c:v>
                </c:pt>
                <c:pt idx="1182">
                  <c:v>311692.65999999992</c:v>
                </c:pt>
                <c:pt idx="1183">
                  <c:v>307148.95</c:v>
                </c:pt>
                <c:pt idx="1184">
                  <c:v>303904.82</c:v>
                </c:pt>
                <c:pt idx="1186">
                  <c:v>306919.05</c:v>
                </c:pt>
                <c:pt idx="1187">
                  <c:v>308791.92</c:v>
                </c:pt>
                <c:pt idx="1188">
                  <c:v>317051.18</c:v>
                </c:pt>
                <c:pt idx="1189">
                  <c:v>316766.05</c:v>
                </c:pt>
                <c:pt idx="1190">
                  <c:v>314133.67</c:v>
                </c:pt>
                <c:pt idx="1192">
                  <c:v>306525.53999999998</c:v>
                </c:pt>
                <c:pt idx="1193">
                  <c:v>310044.45</c:v>
                </c:pt>
                <c:pt idx="1194">
                  <c:v>302097.43</c:v>
                </c:pt>
                <c:pt idx="1195">
                  <c:v>291036.63</c:v>
                </c:pt>
                <c:pt idx="1196">
                  <c:v>297495.39</c:v>
                </c:pt>
                <c:pt idx="1198">
                  <c:v>319154.46000000002</c:v>
                </c:pt>
                <c:pt idx="1199">
                  <c:v>309324.15000000002</c:v>
                </c:pt>
                <c:pt idx="1200">
                  <c:v>310793.81</c:v>
                </c:pt>
                <c:pt idx="1201">
                  <c:v>312478.63</c:v>
                </c:pt>
                <c:pt idx="1202">
                  <c:v>312385.21999999997</c:v>
                </c:pt>
                <c:pt idx="1204">
                  <c:v>307640.27</c:v>
                </c:pt>
                <c:pt idx="1205">
                  <c:v>309424.74</c:v>
                </c:pt>
                <c:pt idx="1206">
                  <c:v>307639.46000000002</c:v>
                </c:pt>
                <c:pt idx="1207">
                  <c:v>307496.25</c:v>
                </c:pt>
                <c:pt idx="1208">
                  <c:v>312993.19</c:v>
                </c:pt>
                <c:pt idx="1210">
                  <c:v>321367.46999999997</c:v>
                </c:pt>
                <c:pt idx="1211">
                  <c:v>303515.87</c:v>
                </c:pt>
                <c:pt idx="1212">
                  <c:v>304326.03000000009</c:v>
                </c:pt>
                <c:pt idx="1213">
                  <c:v>310230.37</c:v>
                </c:pt>
                <c:pt idx="1214">
                  <c:v>307207.96999999997</c:v>
                </c:pt>
                <c:pt idx="1216">
                  <c:v>318244.89</c:v>
                </c:pt>
                <c:pt idx="1217">
                  <c:v>307713.42</c:v>
                </c:pt>
                <c:pt idx="1218">
                  <c:v>307889.5</c:v>
                </c:pt>
                <c:pt idx="1219">
                  <c:v>310438.77</c:v>
                </c:pt>
                <c:pt idx="1220">
                  <c:v>311256.96999999997</c:v>
                </c:pt>
                <c:pt idx="1222">
                  <c:v>310500.2</c:v>
                </c:pt>
                <c:pt idx="1223">
                  <c:v>302575.74</c:v>
                </c:pt>
                <c:pt idx="1224">
                  <c:v>311304.8</c:v>
                </c:pt>
                <c:pt idx="1225">
                  <c:v>317333.13</c:v>
                </c:pt>
                <c:pt idx="1226">
                  <c:v>307907.59000000008</c:v>
                </c:pt>
                <c:pt idx="1228">
                  <c:v>309588.94</c:v>
                </c:pt>
                <c:pt idx="1229">
                  <c:v>305692.89</c:v>
                </c:pt>
                <c:pt idx="1230">
                  <c:v>309289.49</c:v>
                </c:pt>
                <c:pt idx="1231">
                  <c:v>312571.61</c:v>
                </c:pt>
                <c:pt idx="1232">
                  <c:v>309593.86</c:v>
                </c:pt>
                <c:pt idx="1234">
                  <c:v>302057.42</c:v>
                </c:pt>
                <c:pt idx="1235">
                  <c:v>308969.01</c:v>
                </c:pt>
                <c:pt idx="1236">
                  <c:v>310279.71999999997</c:v>
                </c:pt>
                <c:pt idx="1237">
                  <c:v>312097.74</c:v>
                </c:pt>
                <c:pt idx="1238">
                  <c:v>307715.8</c:v>
                </c:pt>
                <c:pt idx="1240">
                  <c:v>309253.69</c:v>
                </c:pt>
                <c:pt idx="1241">
                  <c:v>312468.03000000009</c:v>
                </c:pt>
                <c:pt idx="1242">
                  <c:v>317405.40999999997</c:v>
                </c:pt>
                <c:pt idx="1243">
                  <c:v>313189.15999999992</c:v>
                </c:pt>
                <c:pt idx="1244">
                  <c:v>313939.8</c:v>
                </c:pt>
                <c:pt idx="1246">
                  <c:v>305393.3</c:v>
                </c:pt>
                <c:pt idx="1247">
                  <c:v>305988.86</c:v>
                </c:pt>
                <c:pt idx="1248">
                  <c:v>304989.73</c:v>
                </c:pt>
                <c:pt idx="1249">
                  <c:v>304756.56</c:v>
                </c:pt>
                <c:pt idx="1250">
                  <c:v>313246.73</c:v>
                </c:pt>
                <c:pt idx="1252">
                  <c:v>311671.15000000002</c:v>
                </c:pt>
                <c:pt idx="1253">
                  <c:v>303152.12</c:v>
                </c:pt>
                <c:pt idx="1254">
                  <c:v>306909.03999999998</c:v>
                </c:pt>
                <c:pt idx="1255">
                  <c:v>308231.73</c:v>
                </c:pt>
                <c:pt idx="1256">
                  <c:v>315775.06</c:v>
                </c:pt>
                <c:pt idx="1258">
                  <c:v>312025.67</c:v>
                </c:pt>
                <c:pt idx="1259">
                  <c:v>302819.62</c:v>
                </c:pt>
                <c:pt idx="1260">
                  <c:v>311617.39</c:v>
                </c:pt>
                <c:pt idx="1261">
                  <c:v>307062.23</c:v>
                </c:pt>
                <c:pt idx="1262">
                  <c:v>306332.92</c:v>
                </c:pt>
                <c:pt idx="1264">
                  <c:v>305336.23</c:v>
                </c:pt>
                <c:pt idx="1265">
                  <c:v>311780.96999999997</c:v>
                </c:pt>
                <c:pt idx="1266">
                  <c:v>308281.40999999997</c:v>
                </c:pt>
                <c:pt idx="1267">
                  <c:v>300096.15999999992</c:v>
                </c:pt>
                <c:pt idx="1268">
                  <c:v>298535.46999999997</c:v>
                </c:pt>
                <c:pt idx="1270">
                  <c:v>308592.71999999997</c:v>
                </c:pt>
                <c:pt idx="1271">
                  <c:v>302213.09999999998</c:v>
                </c:pt>
                <c:pt idx="1272">
                  <c:v>300866.94</c:v>
                </c:pt>
                <c:pt idx="1273">
                  <c:v>307374.89</c:v>
                </c:pt>
                <c:pt idx="1274">
                  <c:v>297613.96000000002</c:v>
                </c:pt>
                <c:pt idx="1276">
                  <c:v>311062.90999999997</c:v>
                </c:pt>
                <c:pt idx="1277">
                  <c:v>309456.2</c:v>
                </c:pt>
                <c:pt idx="1278">
                  <c:v>301581.90000000002</c:v>
                </c:pt>
                <c:pt idx="1279">
                  <c:v>299252.46000000002</c:v>
                </c:pt>
                <c:pt idx="1280">
                  <c:v>315010.44</c:v>
                </c:pt>
                <c:pt idx="1282">
                  <c:v>298469.36</c:v>
                </c:pt>
                <c:pt idx="1283">
                  <c:v>306825</c:v>
                </c:pt>
                <c:pt idx="1284">
                  <c:v>302199.11</c:v>
                </c:pt>
                <c:pt idx="1285">
                  <c:v>301722.48</c:v>
                </c:pt>
                <c:pt idx="1286">
                  <c:v>306287.5</c:v>
                </c:pt>
                <c:pt idx="1288">
                  <c:v>307097.43</c:v>
                </c:pt>
                <c:pt idx="1289">
                  <c:v>307016.53999999998</c:v>
                </c:pt>
                <c:pt idx="1290">
                  <c:v>308221.07</c:v>
                </c:pt>
                <c:pt idx="1291">
                  <c:v>310579.15999999992</c:v>
                </c:pt>
                <c:pt idx="1292">
                  <c:v>312003.15000000002</c:v>
                </c:pt>
                <c:pt idx="1294">
                  <c:v>310662.37</c:v>
                </c:pt>
                <c:pt idx="1295">
                  <c:v>309574.12</c:v>
                </c:pt>
                <c:pt idx="1296">
                  <c:v>309809.19</c:v>
                </c:pt>
                <c:pt idx="1297">
                  <c:v>314816.64000000001</c:v>
                </c:pt>
                <c:pt idx="1298">
                  <c:v>304248.89</c:v>
                </c:pt>
                <c:pt idx="1300">
                  <c:v>314654.46999999997</c:v>
                </c:pt>
                <c:pt idx="1301">
                  <c:v>305568.46000000002</c:v>
                </c:pt>
                <c:pt idx="1302">
                  <c:v>312941.37</c:v>
                </c:pt>
                <c:pt idx="1303">
                  <c:v>311990.78000000009</c:v>
                </c:pt>
                <c:pt idx="1304">
                  <c:v>310355.53000000009</c:v>
                </c:pt>
                <c:pt idx="1306">
                  <c:v>313868.34000000003</c:v>
                </c:pt>
                <c:pt idx="1307">
                  <c:v>314802.74</c:v>
                </c:pt>
                <c:pt idx="1308">
                  <c:v>308981.67</c:v>
                </c:pt>
                <c:pt idx="1309">
                  <c:v>311302.17</c:v>
                </c:pt>
                <c:pt idx="1310">
                  <c:v>313987.31</c:v>
                </c:pt>
                <c:pt idx="1312">
                  <c:v>298737.03999999998</c:v>
                </c:pt>
                <c:pt idx="1313">
                  <c:v>312792.27</c:v>
                </c:pt>
                <c:pt idx="1314">
                  <c:v>311425.84000000003</c:v>
                </c:pt>
                <c:pt idx="1315">
                  <c:v>302014.03000000009</c:v>
                </c:pt>
                <c:pt idx="1316">
                  <c:v>312154.56</c:v>
                </c:pt>
                <c:pt idx="1318">
                  <c:v>307229.89</c:v>
                </c:pt>
                <c:pt idx="1319">
                  <c:v>316925.02</c:v>
                </c:pt>
                <c:pt idx="1320">
                  <c:v>299944.07</c:v>
                </c:pt>
                <c:pt idx="1321">
                  <c:v>303921.12</c:v>
                </c:pt>
                <c:pt idx="1322">
                  <c:v>297699.81</c:v>
                </c:pt>
                <c:pt idx="1324">
                  <c:v>308869.69</c:v>
                </c:pt>
                <c:pt idx="1325">
                  <c:v>297084</c:v>
                </c:pt>
                <c:pt idx="1326">
                  <c:v>302508.94</c:v>
                </c:pt>
                <c:pt idx="1327">
                  <c:v>307031.96000000002</c:v>
                </c:pt>
                <c:pt idx="1328">
                  <c:v>308816.84999999992</c:v>
                </c:pt>
                <c:pt idx="1330">
                  <c:v>313685.7</c:v>
                </c:pt>
                <c:pt idx="1331">
                  <c:v>306920.01</c:v>
                </c:pt>
                <c:pt idx="1332">
                  <c:v>311397.96999999997</c:v>
                </c:pt>
                <c:pt idx="1333">
                  <c:v>310358.52</c:v>
                </c:pt>
                <c:pt idx="1334">
                  <c:v>308408.15999999992</c:v>
                </c:pt>
                <c:pt idx="1336">
                  <c:v>297136.71999999997</c:v>
                </c:pt>
                <c:pt idx="1337">
                  <c:v>305297.68</c:v>
                </c:pt>
                <c:pt idx="1338">
                  <c:v>311345.75</c:v>
                </c:pt>
                <c:pt idx="1339">
                  <c:v>308415.17</c:v>
                </c:pt>
                <c:pt idx="1340">
                  <c:v>303232.24</c:v>
                </c:pt>
                <c:pt idx="1342">
                  <c:v>310965.46999999997</c:v>
                </c:pt>
                <c:pt idx="1343">
                  <c:v>310730.95</c:v>
                </c:pt>
                <c:pt idx="1344">
                  <c:v>311213.2</c:v>
                </c:pt>
                <c:pt idx="1345">
                  <c:v>311008.56</c:v>
                </c:pt>
                <c:pt idx="1346">
                  <c:v>314373.02</c:v>
                </c:pt>
                <c:pt idx="1348">
                  <c:v>309904.94</c:v>
                </c:pt>
                <c:pt idx="1349">
                  <c:v>307457.14</c:v>
                </c:pt>
                <c:pt idx="1350">
                  <c:v>313975.45</c:v>
                </c:pt>
                <c:pt idx="1351">
                  <c:v>308150.31</c:v>
                </c:pt>
                <c:pt idx="1352">
                  <c:v>316086.02</c:v>
                </c:pt>
                <c:pt idx="1354">
                  <c:v>305174.65000000002</c:v>
                </c:pt>
                <c:pt idx="1355">
                  <c:v>309657.21999999997</c:v>
                </c:pt>
                <c:pt idx="1356">
                  <c:v>302358.19</c:v>
                </c:pt>
                <c:pt idx="1357">
                  <c:v>297843.46000000002</c:v>
                </c:pt>
                <c:pt idx="1358">
                  <c:v>310419.96000000002</c:v>
                </c:pt>
                <c:pt idx="1360">
                  <c:v>315883.32</c:v>
                </c:pt>
                <c:pt idx="1361">
                  <c:v>310402.08</c:v>
                </c:pt>
                <c:pt idx="1362">
                  <c:v>310411.71000000002</c:v>
                </c:pt>
                <c:pt idx="1363">
                  <c:v>305397.21000000002</c:v>
                </c:pt>
                <c:pt idx="1364">
                  <c:v>309883.98</c:v>
                </c:pt>
                <c:pt idx="1366">
                  <c:v>310387.81</c:v>
                </c:pt>
                <c:pt idx="1367">
                  <c:v>307308.67</c:v>
                </c:pt>
                <c:pt idx="1368">
                  <c:v>309606.58</c:v>
                </c:pt>
                <c:pt idx="1369">
                  <c:v>309843.73</c:v>
                </c:pt>
                <c:pt idx="1370">
                  <c:v>305405.94</c:v>
                </c:pt>
                <c:pt idx="1372">
                  <c:v>311965.07</c:v>
                </c:pt>
                <c:pt idx="1373">
                  <c:v>294596.95</c:v>
                </c:pt>
                <c:pt idx="1374">
                  <c:v>311641.96000000002</c:v>
                </c:pt>
                <c:pt idx="1375">
                  <c:v>304596.28999999998</c:v>
                </c:pt>
                <c:pt idx="1376">
                  <c:v>309416.63</c:v>
                </c:pt>
                <c:pt idx="1378">
                  <c:v>313127.53000000009</c:v>
                </c:pt>
                <c:pt idx="1379">
                  <c:v>303475.57</c:v>
                </c:pt>
                <c:pt idx="1380">
                  <c:v>317262.98</c:v>
                </c:pt>
                <c:pt idx="1381">
                  <c:v>309765.86</c:v>
                </c:pt>
                <c:pt idx="1382">
                  <c:v>306538.28999999998</c:v>
                </c:pt>
                <c:pt idx="1384">
                  <c:v>307082.53999999998</c:v>
                </c:pt>
                <c:pt idx="1385">
                  <c:v>303516.81</c:v>
                </c:pt>
                <c:pt idx="1386">
                  <c:v>306611.75</c:v>
                </c:pt>
                <c:pt idx="1387">
                  <c:v>309569.31</c:v>
                </c:pt>
                <c:pt idx="1388">
                  <c:v>305669.64</c:v>
                </c:pt>
                <c:pt idx="1390">
                  <c:v>290778.96000000002</c:v>
                </c:pt>
                <c:pt idx="1391">
                  <c:v>312113.64</c:v>
                </c:pt>
                <c:pt idx="1392">
                  <c:v>310548.78999999998</c:v>
                </c:pt>
                <c:pt idx="1393">
                  <c:v>307103.44</c:v>
                </c:pt>
                <c:pt idx="1394">
                  <c:v>315845.71000000002</c:v>
                </c:pt>
                <c:pt idx="1396">
                  <c:v>320001.24</c:v>
                </c:pt>
                <c:pt idx="1397">
                  <c:v>308206.95</c:v>
                </c:pt>
                <c:pt idx="1398">
                  <c:v>303649.21000000002</c:v>
                </c:pt>
                <c:pt idx="1399">
                  <c:v>310133.90000000002</c:v>
                </c:pt>
                <c:pt idx="1400">
                  <c:v>314853.7</c:v>
                </c:pt>
                <c:pt idx="1402">
                  <c:v>309502.83</c:v>
                </c:pt>
                <c:pt idx="1403">
                  <c:v>306922.43</c:v>
                </c:pt>
                <c:pt idx="1404">
                  <c:v>309618.77</c:v>
                </c:pt>
                <c:pt idx="1405">
                  <c:v>304731.27</c:v>
                </c:pt>
                <c:pt idx="1406">
                  <c:v>301231.03999999998</c:v>
                </c:pt>
                <c:pt idx="1408">
                  <c:v>306813.61</c:v>
                </c:pt>
                <c:pt idx="1409">
                  <c:v>314075.8</c:v>
                </c:pt>
                <c:pt idx="1410">
                  <c:v>315359.15000000002</c:v>
                </c:pt>
                <c:pt idx="1411">
                  <c:v>311912.15999999992</c:v>
                </c:pt>
                <c:pt idx="1412">
                  <c:v>314210.03999999998</c:v>
                </c:pt>
                <c:pt idx="1414">
                  <c:v>304991.76</c:v>
                </c:pt>
                <c:pt idx="1415">
                  <c:v>306985.81</c:v>
                </c:pt>
                <c:pt idx="1416">
                  <c:v>304532.15999999992</c:v>
                </c:pt>
                <c:pt idx="1417">
                  <c:v>311129.63</c:v>
                </c:pt>
                <c:pt idx="1418">
                  <c:v>309429.28000000009</c:v>
                </c:pt>
                <c:pt idx="1420">
                  <c:v>307129.5</c:v>
                </c:pt>
                <c:pt idx="1421">
                  <c:v>311017.32</c:v>
                </c:pt>
                <c:pt idx="1422">
                  <c:v>308701.67</c:v>
                </c:pt>
                <c:pt idx="1423">
                  <c:v>303850.08</c:v>
                </c:pt>
                <c:pt idx="1424">
                  <c:v>314037.57</c:v>
                </c:pt>
                <c:pt idx="1426">
                  <c:v>313890.58</c:v>
                </c:pt>
                <c:pt idx="1427">
                  <c:v>313836.65999999992</c:v>
                </c:pt>
                <c:pt idx="1428">
                  <c:v>300860.34999999992</c:v>
                </c:pt>
                <c:pt idx="1429">
                  <c:v>301281.71000000002</c:v>
                </c:pt>
                <c:pt idx="1430">
                  <c:v>311009.17</c:v>
                </c:pt>
                <c:pt idx="1432">
                  <c:v>304248.37</c:v>
                </c:pt>
                <c:pt idx="1433">
                  <c:v>313524.52</c:v>
                </c:pt>
                <c:pt idx="1434">
                  <c:v>311759.84000000003</c:v>
                </c:pt>
                <c:pt idx="1435">
                  <c:v>303918.94</c:v>
                </c:pt>
                <c:pt idx="1436">
                  <c:v>316667.24</c:v>
                </c:pt>
                <c:pt idx="1438">
                  <c:v>300245.46999999997</c:v>
                </c:pt>
                <c:pt idx="1439">
                  <c:v>313072.23</c:v>
                </c:pt>
                <c:pt idx="1440">
                  <c:v>310418.32</c:v>
                </c:pt>
                <c:pt idx="1441">
                  <c:v>299162.21999999997</c:v>
                </c:pt>
                <c:pt idx="1442">
                  <c:v>303474.84000000003</c:v>
                </c:pt>
                <c:pt idx="1444">
                  <c:v>313715.68</c:v>
                </c:pt>
                <c:pt idx="1445">
                  <c:v>299804.58</c:v>
                </c:pt>
                <c:pt idx="1446">
                  <c:v>309171.38</c:v>
                </c:pt>
                <c:pt idx="1447">
                  <c:v>317933.51</c:v>
                </c:pt>
                <c:pt idx="1448">
                  <c:v>310174.34999999992</c:v>
                </c:pt>
                <c:pt idx="1450">
                  <c:v>299743.32</c:v>
                </c:pt>
                <c:pt idx="1451">
                  <c:v>311201.94</c:v>
                </c:pt>
                <c:pt idx="1452">
                  <c:v>310958.40999999997</c:v>
                </c:pt>
                <c:pt idx="1453">
                  <c:v>311003.37</c:v>
                </c:pt>
                <c:pt idx="1454">
                  <c:v>302851.31</c:v>
                </c:pt>
                <c:pt idx="1456">
                  <c:v>301496.52</c:v>
                </c:pt>
                <c:pt idx="1457">
                  <c:v>310482.58</c:v>
                </c:pt>
                <c:pt idx="1458">
                  <c:v>299061.08</c:v>
                </c:pt>
                <c:pt idx="1459">
                  <c:v>308046.74</c:v>
                </c:pt>
                <c:pt idx="1460">
                  <c:v>305183.28000000009</c:v>
                </c:pt>
                <c:pt idx="1462">
                  <c:v>311393.40999999997</c:v>
                </c:pt>
                <c:pt idx="1463">
                  <c:v>308882.13</c:v>
                </c:pt>
                <c:pt idx="1464">
                  <c:v>304379.09999999998</c:v>
                </c:pt>
                <c:pt idx="1465">
                  <c:v>306587.96999999997</c:v>
                </c:pt>
                <c:pt idx="1466">
                  <c:v>306646.44</c:v>
                </c:pt>
                <c:pt idx="1468">
                  <c:v>306738.31</c:v>
                </c:pt>
                <c:pt idx="1469">
                  <c:v>295719.7</c:v>
                </c:pt>
                <c:pt idx="1470">
                  <c:v>299833.28999999998</c:v>
                </c:pt>
                <c:pt idx="1471">
                  <c:v>290884.65999999992</c:v>
                </c:pt>
                <c:pt idx="1472">
                  <c:v>309147.28999999998</c:v>
                </c:pt>
                <c:pt idx="1474">
                  <c:v>311397.53999999998</c:v>
                </c:pt>
                <c:pt idx="1475">
                  <c:v>311273.77</c:v>
                </c:pt>
                <c:pt idx="1476">
                  <c:v>311102.5</c:v>
                </c:pt>
                <c:pt idx="1477">
                  <c:v>307441.14</c:v>
                </c:pt>
                <c:pt idx="1478">
                  <c:v>302610.15000000002</c:v>
                </c:pt>
                <c:pt idx="1480">
                  <c:v>312851.02</c:v>
                </c:pt>
                <c:pt idx="1481">
                  <c:v>311319.78000000009</c:v>
                </c:pt>
                <c:pt idx="1482">
                  <c:v>307732.99</c:v>
                </c:pt>
                <c:pt idx="1483">
                  <c:v>311960.76</c:v>
                </c:pt>
                <c:pt idx="1484">
                  <c:v>312227.39</c:v>
                </c:pt>
                <c:pt idx="1486">
                  <c:v>313204.7</c:v>
                </c:pt>
                <c:pt idx="1487">
                  <c:v>303730.82</c:v>
                </c:pt>
                <c:pt idx="1488">
                  <c:v>310747.68</c:v>
                </c:pt>
                <c:pt idx="1489">
                  <c:v>312494.63</c:v>
                </c:pt>
                <c:pt idx="1490">
                  <c:v>303387.15999999992</c:v>
                </c:pt>
                <c:pt idx="1492">
                  <c:v>305506.15000000002</c:v>
                </c:pt>
                <c:pt idx="1493">
                  <c:v>307964.45</c:v>
                </c:pt>
                <c:pt idx="1494">
                  <c:v>308111.15999999992</c:v>
                </c:pt>
                <c:pt idx="1495">
                  <c:v>301872.67</c:v>
                </c:pt>
                <c:pt idx="1496">
                  <c:v>299519.11</c:v>
                </c:pt>
                <c:pt idx="1498">
                  <c:v>316308.23</c:v>
                </c:pt>
                <c:pt idx="1499">
                  <c:v>305923.18</c:v>
                </c:pt>
                <c:pt idx="1500">
                  <c:v>300514.89</c:v>
                </c:pt>
                <c:pt idx="1501">
                  <c:v>315032.59000000008</c:v>
                </c:pt>
                <c:pt idx="1502">
                  <c:v>310621.71000000002</c:v>
                </c:pt>
                <c:pt idx="1504">
                  <c:v>304794.65000000002</c:v>
                </c:pt>
                <c:pt idx="1505">
                  <c:v>296042.93</c:v>
                </c:pt>
                <c:pt idx="1506">
                  <c:v>306180.68</c:v>
                </c:pt>
                <c:pt idx="1507">
                  <c:v>299100.75</c:v>
                </c:pt>
                <c:pt idx="1508">
                  <c:v>310679.05</c:v>
                </c:pt>
                <c:pt idx="1510">
                  <c:v>312918.67</c:v>
                </c:pt>
                <c:pt idx="1511">
                  <c:v>306512.65999999992</c:v>
                </c:pt>
                <c:pt idx="1512">
                  <c:v>306006.46999999997</c:v>
                </c:pt>
                <c:pt idx="1513">
                  <c:v>313992.84999999992</c:v>
                </c:pt>
                <c:pt idx="1514">
                  <c:v>291775.84000000003</c:v>
                </c:pt>
                <c:pt idx="1516">
                  <c:v>311751.23</c:v>
                </c:pt>
                <c:pt idx="1517">
                  <c:v>312776.93</c:v>
                </c:pt>
                <c:pt idx="1518">
                  <c:v>300091.39</c:v>
                </c:pt>
                <c:pt idx="1519">
                  <c:v>318859.78999999998</c:v>
                </c:pt>
                <c:pt idx="1520">
                  <c:v>307763.57</c:v>
                </c:pt>
                <c:pt idx="1522">
                  <c:v>313010.28999999998</c:v>
                </c:pt>
                <c:pt idx="1523">
                  <c:v>307309.28000000009</c:v>
                </c:pt>
                <c:pt idx="1524">
                  <c:v>298897.95</c:v>
                </c:pt>
                <c:pt idx="1525">
                  <c:v>306899.24</c:v>
                </c:pt>
                <c:pt idx="1526">
                  <c:v>313723.28999999998</c:v>
                </c:pt>
                <c:pt idx="1528">
                  <c:v>300135.17</c:v>
                </c:pt>
                <c:pt idx="1529">
                  <c:v>303912.38</c:v>
                </c:pt>
                <c:pt idx="1530">
                  <c:v>307335.77</c:v>
                </c:pt>
                <c:pt idx="1531">
                  <c:v>306000.77</c:v>
                </c:pt>
                <c:pt idx="1532">
                  <c:v>303759.14</c:v>
                </c:pt>
                <c:pt idx="1534">
                  <c:v>310335.15000000002</c:v>
                </c:pt>
                <c:pt idx="1535">
                  <c:v>312643.19</c:v>
                </c:pt>
                <c:pt idx="1536">
                  <c:v>305782.12</c:v>
                </c:pt>
                <c:pt idx="1537">
                  <c:v>305405.71000000002</c:v>
                </c:pt>
                <c:pt idx="1538">
                  <c:v>300449.52</c:v>
                </c:pt>
                <c:pt idx="1540">
                  <c:v>310059.03000000009</c:v>
                </c:pt>
                <c:pt idx="1541">
                  <c:v>305824.25</c:v>
                </c:pt>
                <c:pt idx="1542">
                  <c:v>298287.49</c:v>
                </c:pt>
                <c:pt idx="1543">
                  <c:v>310382.19</c:v>
                </c:pt>
                <c:pt idx="1544">
                  <c:v>307677.45</c:v>
                </c:pt>
                <c:pt idx="1546">
                  <c:v>302729.05</c:v>
                </c:pt>
                <c:pt idx="1547">
                  <c:v>305311.58</c:v>
                </c:pt>
                <c:pt idx="1548">
                  <c:v>309595.84999999992</c:v>
                </c:pt>
                <c:pt idx="1549">
                  <c:v>304405.94</c:v>
                </c:pt>
                <c:pt idx="1550">
                  <c:v>308545.78999999998</c:v>
                </c:pt>
                <c:pt idx="1552">
                  <c:v>300535.8</c:v>
                </c:pt>
                <c:pt idx="1553">
                  <c:v>301205.69</c:v>
                </c:pt>
                <c:pt idx="1554">
                  <c:v>305649.63</c:v>
                </c:pt>
                <c:pt idx="1555">
                  <c:v>311695.28999999998</c:v>
                </c:pt>
                <c:pt idx="1556">
                  <c:v>311980.19</c:v>
                </c:pt>
                <c:pt idx="1558">
                  <c:v>313094.09999999998</c:v>
                </c:pt>
                <c:pt idx="1559">
                  <c:v>309615.96999999997</c:v>
                </c:pt>
                <c:pt idx="1560">
                  <c:v>313861.96999999997</c:v>
                </c:pt>
                <c:pt idx="1561">
                  <c:v>309191.65000000002</c:v>
                </c:pt>
                <c:pt idx="1562">
                  <c:v>313136.83</c:v>
                </c:pt>
                <c:pt idx="1564">
                  <c:v>319229.84000000003</c:v>
                </c:pt>
                <c:pt idx="1565">
                  <c:v>315147.74</c:v>
                </c:pt>
                <c:pt idx="1566">
                  <c:v>307967.82</c:v>
                </c:pt>
                <c:pt idx="1567">
                  <c:v>311257.90999999997</c:v>
                </c:pt>
                <c:pt idx="1568">
                  <c:v>298758.06</c:v>
                </c:pt>
                <c:pt idx="1570">
                  <c:v>302972.02</c:v>
                </c:pt>
                <c:pt idx="1571">
                  <c:v>311472.05</c:v>
                </c:pt>
                <c:pt idx="1572">
                  <c:v>304155.76</c:v>
                </c:pt>
                <c:pt idx="1573">
                  <c:v>310881.28999999998</c:v>
                </c:pt>
                <c:pt idx="1574">
                  <c:v>309627.83</c:v>
                </c:pt>
                <c:pt idx="1576">
                  <c:v>309127.57</c:v>
                </c:pt>
                <c:pt idx="1577">
                  <c:v>300936.34999999992</c:v>
                </c:pt>
                <c:pt idx="1578">
                  <c:v>320368.45</c:v>
                </c:pt>
                <c:pt idx="1579">
                  <c:v>317536.19</c:v>
                </c:pt>
                <c:pt idx="1580">
                  <c:v>307628.09000000008</c:v>
                </c:pt>
                <c:pt idx="1582">
                  <c:v>305505.15000000002</c:v>
                </c:pt>
                <c:pt idx="1583">
                  <c:v>314601.11</c:v>
                </c:pt>
                <c:pt idx="1584">
                  <c:v>315778.02</c:v>
                </c:pt>
                <c:pt idx="1585">
                  <c:v>317267.28999999998</c:v>
                </c:pt>
                <c:pt idx="1586">
                  <c:v>304354.73</c:v>
                </c:pt>
                <c:pt idx="1588">
                  <c:v>305625.77</c:v>
                </c:pt>
                <c:pt idx="1589">
                  <c:v>302274.84999999992</c:v>
                </c:pt>
                <c:pt idx="1590">
                  <c:v>313854.95</c:v>
                </c:pt>
                <c:pt idx="1591">
                  <c:v>303893.03000000009</c:v>
                </c:pt>
                <c:pt idx="1592">
                  <c:v>307477.69</c:v>
                </c:pt>
                <c:pt idx="1594">
                  <c:v>309503</c:v>
                </c:pt>
                <c:pt idx="1595">
                  <c:v>310416.51</c:v>
                </c:pt>
                <c:pt idx="1596">
                  <c:v>300628.5</c:v>
                </c:pt>
                <c:pt idx="1597">
                  <c:v>306980.53000000009</c:v>
                </c:pt>
                <c:pt idx="1598">
                  <c:v>302452.47999999998</c:v>
                </c:pt>
                <c:pt idx="1600">
                  <c:v>304775.21999999997</c:v>
                </c:pt>
                <c:pt idx="1601">
                  <c:v>313411.55</c:v>
                </c:pt>
                <c:pt idx="1602">
                  <c:v>303040.2</c:v>
                </c:pt>
                <c:pt idx="1603">
                  <c:v>307863.65000000002</c:v>
                </c:pt>
                <c:pt idx="1604">
                  <c:v>312289.77</c:v>
                </c:pt>
                <c:pt idx="1606">
                  <c:v>315110.52</c:v>
                </c:pt>
                <c:pt idx="1607">
                  <c:v>313904.88</c:v>
                </c:pt>
                <c:pt idx="1608">
                  <c:v>309068.88</c:v>
                </c:pt>
                <c:pt idx="1609">
                  <c:v>318644.92</c:v>
                </c:pt>
                <c:pt idx="1610">
                  <c:v>313994.59000000008</c:v>
                </c:pt>
                <c:pt idx="1612">
                  <c:v>308770.21000000002</c:v>
                </c:pt>
                <c:pt idx="1613">
                  <c:v>307141.15000000002</c:v>
                </c:pt>
                <c:pt idx="1614">
                  <c:v>305097.64</c:v>
                </c:pt>
                <c:pt idx="1615">
                  <c:v>311384.19</c:v>
                </c:pt>
                <c:pt idx="1616">
                  <c:v>310719.42</c:v>
                </c:pt>
                <c:pt idx="1618">
                  <c:v>307321.89</c:v>
                </c:pt>
                <c:pt idx="1619">
                  <c:v>311007.71000000002</c:v>
                </c:pt>
                <c:pt idx="1620">
                  <c:v>308496.09999999998</c:v>
                </c:pt>
                <c:pt idx="1621">
                  <c:v>313897.07</c:v>
                </c:pt>
                <c:pt idx="1622">
                  <c:v>316882.45</c:v>
                </c:pt>
                <c:pt idx="1624">
                  <c:v>308305.27</c:v>
                </c:pt>
                <c:pt idx="1625">
                  <c:v>309604.18</c:v>
                </c:pt>
                <c:pt idx="1626">
                  <c:v>310002.21999999997</c:v>
                </c:pt>
                <c:pt idx="1627">
                  <c:v>303907.03000000009</c:v>
                </c:pt>
                <c:pt idx="1628">
                  <c:v>304123.39</c:v>
                </c:pt>
                <c:pt idx="1630">
                  <c:v>312428.17</c:v>
                </c:pt>
                <c:pt idx="1631">
                  <c:v>301164.93</c:v>
                </c:pt>
                <c:pt idx="1632">
                  <c:v>303655.63</c:v>
                </c:pt>
                <c:pt idx="1633">
                  <c:v>310489.34999999992</c:v>
                </c:pt>
                <c:pt idx="1634">
                  <c:v>313781.59000000008</c:v>
                </c:pt>
                <c:pt idx="1636">
                  <c:v>315050.74</c:v>
                </c:pt>
                <c:pt idx="1637">
                  <c:v>312897.65000000002</c:v>
                </c:pt>
                <c:pt idx="1638">
                  <c:v>308621.99</c:v>
                </c:pt>
                <c:pt idx="1639">
                  <c:v>304040.24</c:v>
                </c:pt>
                <c:pt idx="1640">
                  <c:v>300619.40999999997</c:v>
                </c:pt>
                <c:pt idx="1642">
                  <c:v>301131.63</c:v>
                </c:pt>
                <c:pt idx="1643">
                  <c:v>308515.84000000003</c:v>
                </c:pt>
                <c:pt idx="1644">
                  <c:v>308551.94</c:v>
                </c:pt>
                <c:pt idx="1645">
                  <c:v>308365.87</c:v>
                </c:pt>
                <c:pt idx="1646">
                  <c:v>302011.59999999998</c:v>
                </c:pt>
                <c:pt idx="1648">
                  <c:v>307980.76</c:v>
                </c:pt>
                <c:pt idx="1649">
                  <c:v>310706.95</c:v>
                </c:pt>
                <c:pt idx="1650">
                  <c:v>295539.17</c:v>
                </c:pt>
                <c:pt idx="1651">
                  <c:v>309248.42</c:v>
                </c:pt>
                <c:pt idx="1652">
                  <c:v>311690.42</c:v>
                </c:pt>
                <c:pt idx="1654">
                  <c:v>312149.92</c:v>
                </c:pt>
                <c:pt idx="1655">
                  <c:v>311053.01</c:v>
                </c:pt>
                <c:pt idx="1656">
                  <c:v>312865.01</c:v>
                </c:pt>
                <c:pt idx="1657">
                  <c:v>303769.02</c:v>
                </c:pt>
                <c:pt idx="1658">
                  <c:v>312486.03999999998</c:v>
                </c:pt>
                <c:pt idx="1660">
                  <c:v>307529.56</c:v>
                </c:pt>
                <c:pt idx="1661">
                  <c:v>311284.61</c:v>
                </c:pt>
                <c:pt idx="1662">
                  <c:v>313412.01</c:v>
                </c:pt>
                <c:pt idx="1663">
                  <c:v>307593.14</c:v>
                </c:pt>
                <c:pt idx="1664">
                  <c:v>304298.44</c:v>
                </c:pt>
                <c:pt idx="1666">
                  <c:v>314175.96999999997</c:v>
                </c:pt>
                <c:pt idx="1667">
                  <c:v>307143</c:v>
                </c:pt>
                <c:pt idx="1668">
                  <c:v>306203.88</c:v>
                </c:pt>
                <c:pt idx="1669">
                  <c:v>301169.84000000003</c:v>
                </c:pt>
                <c:pt idx="1670">
                  <c:v>308884.88</c:v>
                </c:pt>
                <c:pt idx="1672">
                  <c:v>303142.39</c:v>
                </c:pt>
                <c:pt idx="1673">
                  <c:v>310484.05</c:v>
                </c:pt>
                <c:pt idx="1674">
                  <c:v>297655.09000000008</c:v>
                </c:pt>
                <c:pt idx="1675">
                  <c:v>307770.93</c:v>
                </c:pt>
                <c:pt idx="1676">
                  <c:v>307561.59999999998</c:v>
                </c:pt>
                <c:pt idx="1678">
                  <c:v>309744.31</c:v>
                </c:pt>
                <c:pt idx="1679">
                  <c:v>310620.71000000002</c:v>
                </c:pt>
                <c:pt idx="1680">
                  <c:v>310162.58</c:v>
                </c:pt>
                <c:pt idx="1681">
                  <c:v>312673.73</c:v>
                </c:pt>
                <c:pt idx="1682">
                  <c:v>321285.65999999992</c:v>
                </c:pt>
                <c:pt idx="1684">
                  <c:v>307074.46999999997</c:v>
                </c:pt>
                <c:pt idx="1685">
                  <c:v>310189.61</c:v>
                </c:pt>
                <c:pt idx="1686">
                  <c:v>306378.32</c:v>
                </c:pt>
                <c:pt idx="1687">
                  <c:v>310538.94</c:v>
                </c:pt>
                <c:pt idx="1688">
                  <c:v>315138.09000000008</c:v>
                </c:pt>
                <c:pt idx="1690">
                  <c:v>306519.09000000008</c:v>
                </c:pt>
                <c:pt idx="1691">
                  <c:v>313345.34999999992</c:v>
                </c:pt>
                <c:pt idx="1692">
                  <c:v>305440.89</c:v>
                </c:pt>
                <c:pt idx="1693">
                  <c:v>314465.45</c:v>
                </c:pt>
                <c:pt idx="1694">
                  <c:v>310299.76</c:v>
                </c:pt>
                <c:pt idx="1696">
                  <c:v>309493.90999999997</c:v>
                </c:pt>
                <c:pt idx="1697">
                  <c:v>300736.69</c:v>
                </c:pt>
                <c:pt idx="1698">
                  <c:v>315063.94</c:v>
                </c:pt>
                <c:pt idx="1699">
                  <c:v>309459.68</c:v>
                </c:pt>
                <c:pt idx="1700">
                  <c:v>307004.86</c:v>
                </c:pt>
                <c:pt idx="1702">
                  <c:v>303713.3</c:v>
                </c:pt>
                <c:pt idx="1703">
                  <c:v>311990.98</c:v>
                </c:pt>
                <c:pt idx="1704">
                  <c:v>313576.93</c:v>
                </c:pt>
                <c:pt idx="1705">
                  <c:v>305701.33</c:v>
                </c:pt>
                <c:pt idx="1706">
                  <c:v>311523.87</c:v>
                </c:pt>
                <c:pt idx="1708">
                  <c:v>314578.27</c:v>
                </c:pt>
                <c:pt idx="1709">
                  <c:v>305856.93</c:v>
                </c:pt>
                <c:pt idx="1710">
                  <c:v>300323.21000000002</c:v>
                </c:pt>
                <c:pt idx="1711">
                  <c:v>309697.93</c:v>
                </c:pt>
                <c:pt idx="1712">
                  <c:v>295837.84999999992</c:v>
                </c:pt>
                <c:pt idx="1714">
                  <c:v>306872</c:v>
                </c:pt>
                <c:pt idx="1715">
                  <c:v>305468.21000000002</c:v>
                </c:pt>
                <c:pt idx="1716">
                  <c:v>288547.68</c:v>
                </c:pt>
                <c:pt idx="1717">
                  <c:v>303985.09000000008</c:v>
                </c:pt>
                <c:pt idx="1718">
                  <c:v>311772.36</c:v>
                </c:pt>
                <c:pt idx="1720">
                  <c:v>319372</c:v>
                </c:pt>
                <c:pt idx="1721">
                  <c:v>310644.46000000002</c:v>
                </c:pt>
                <c:pt idx="1722">
                  <c:v>315118.09000000008</c:v>
                </c:pt>
                <c:pt idx="1723">
                  <c:v>308401.49</c:v>
                </c:pt>
                <c:pt idx="1724">
                  <c:v>314701.90000000002</c:v>
                </c:pt>
                <c:pt idx="1726">
                  <c:v>319568.84999999992</c:v>
                </c:pt>
                <c:pt idx="1727">
                  <c:v>309374.52</c:v>
                </c:pt>
                <c:pt idx="1728">
                  <c:v>308362.96999999997</c:v>
                </c:pt>
                <c:pt idx="1729">
                  <c:v>309828.83</c:v>
                </c:pt>
                <c:pt idx="1730">
                  <c:v>304040.3</c:v>
                </c:pt>
                <c:pt idx="1732">
                  <c:v>312462.64</c:v>
                </c:pt>
                <c:pt idx="1733">
                  <c:v>308648.05</c:v>
                </c:pt>
                <c:pt idx="1734">
                  <c:v>304409.38</c:v>
                </c:pt>
                <c:pt idx="1735">
                  <c:v>310099.90000000002</c:v>
                </c:pt>
                <c:pt idx="1736">
                  <c:v>298971.95</c:v>
                </c:pt>
                <c:pt idx="1738">
                  <c:v>294705.53999999998</c:v>
                </c:pt>
                <c:pt idx="1739">
                  <c:v>308236.15000000002</c:v>
                </c:pt>
                <c:pt idx="1740">
                  <c:v>310346.94</c:v>
                </c:pt>
                <c:pt idx="1741">
                  <c:v>299026.7</c:v>
                </c:pt>
                <c:pt idx="1742">
                  <c:v>316055.99</c:v>
                </c:pt>
                <c:pt idx="1744">
                  <c:v>301112.84000000003</c:v>
                </c:pt>
                <c:pt idx="1745">
                  <c:v>305355.71999999997</c:v>
                </c:pt>
                <c:pt idx="1746">
                  <c:v>312811.25</c:v>
                </c:pt>
                <c:pt idx="1747">
                  <c:v>310898.88</c:v>
                </c:pt>
                <c:pt idx="1748">
                  <c:v>320796.39</c:v>
                </c:pt>
                <c:pt idx="1750">
                  <c:v>305270.40000000002</c:v>
                </c:pt>
                <c:pt idx="1751">
                  <c:v>310052.21999999997</c:v>
                </c:pt>
                <c:pt idx="1752">
                  <c:v>298727.12</c:v>
                </c:pt>
                <c:pt idx="1753">
                  <c:v>298494.96000000002</c:v>
                </c:pt>
                <c:pt idx="1754">
                  <c:v>304783.99</c:v>
                </c:pt>
                <c:pt idx="1756">
                  <c:v>297179.28999999998</c:v>
                </c:pt>
                <c:pt idx="1757">
                  <c:v>303325.12</c:v>
                </c:pt>
                <c:pt idx="1758">
                  <c:v>302081.93</c:v>
                </c:pt>
                <c:pt idx="1759">
                  <c:v>306149.64</c:v>
                </c:pt>
                <c:pt idx="1760">
                  <c:v>310570.92</c:v>
                </c:pt>
                <c:pt idx="1762">
                  <c:v>316906.09000000008</c:v>
                </c:pt>
                <c:pt idx="1763">
                  <c:v>310383.02</c:v>
                </c:pt>
                <c:pt idx="1764">
                  <c:v>310819.43</c:v>
                </c:pt>
                <c:pt idx="1765">
                  <c:v>316530.63</c:v>
                </c:pt>
                <c:pt idx="1766">
                  <c:v>309349.34999999992</c:v>
                </c:pt>
                <c:pt idx="1768">
                  <c:v>316493.48</c:v>
                </c:pt>
                <c:pt idx="1769">
                  <c:v>314036.49</c:v>
                </c:pt>
                <c:pt idx="1770">
                  <c:v>308536.77</c:v>
                </c:pt>
                <c:pt idx="1771">
                  <c:v>312135.96999999997</c:v>
                </c:pt>
                <c:pt idx="1772">
                  <c:v>310214.8</c:v>
                </c:pt>
                <c:pt idx="1774">
                  <c:v>297501.42</c:v>
                </c:pt>
                <c:pt idx="1775">
                  <c:v>306631.94</c:v>
                </c:pt>
                <c:pt idx="1776">
                  <c:v>298500.44</c:v>
                </c:pt>
                <c:pt idx="1777">
                  <c:v>309750.37</c:v>
                </c:pt>
                <c:pt idx="1778">
                  <c:v>307812.52</c:v>
                </c:pt>
                <c:pt idx="1780">
                  <c:v>305709.84999999992</c:v>
                </c:pt>
                <c:pt idx="1781">
                  <c:v>310246.90000000002</c:v>
                </c:pt>
                <c:pt idx="1782">
                  <c:v>307730.78000000009</c:v>
                </c:pt>
                <c:pt idx="1783">
                  <c:v>307800.24</c:v>
                </c:pt>
                <c:pt idx="1784">
                  <c:v>302287.76</c:v>
                </c:pt>
                <c:pt idx="1786">
                  <c:v>304513.98</c:v>
                </c:pt>
                <c:pt idx="1787">
                  <c:v>310589.7</c:v>
                </c:pt>
                <c:pt idx="1788">
                  <c:v>302642.58</c:v>
                </c:pt>
                <c:pt idx="1789">
                  <c:v>307354.98</c:v>
                </c:pt>
                <c:pt idx="1790">
                  <c:v>294241.71000000002</c:v>
                </c:pt>
                <c:pt idx="1792">
                  <c:v>310935.43</c:v>
                </c:pt>
                <c:pt idx="1793">
                  <c:v>310664.46999999997</c:v>
                </c:pt>
                <c:pt idx="1794">
                  <c:v>303352.5</c:v>
                </c:pt>
                <c:pt idx="1795">
                  <c:v>313659.61</c:v>
                </c:pt>
                <c:pt idx="1796">
                  <c:v>310162.73</c:v>
                </c:pt>
                <c:pt idx="1798">
                  <c:v>305768.12</c:v>
                </c:pt>
                <c:pt idx="1799">
                  <c:v>304189.59000000008</c:v>
                </c:pt>
                <c:pt idx="1800">
                  <c:v>313451.25</c:v>
                </c:pt>
                <c:pt idx="1801">
                  <c:v>312314.96000000002</c:v>
                </c:pt>
                <c:pt idx="1802">
                  <c:v>304936.78999999998</c:v>
                </c:pt>
                <c:pt idx="1804">
                  <c:v>299766.32</c:v>
                </c:pt>
                <c:pt idx="1805">
                  <c:v>310828.59000000008</c:v>
                </c:pt>
                <c:pt idx="1806">
                  <c:v>304442.2</c:v>
                </c:pt>
                <c:pt idx="1807">
                  <c:v>304123.53999999998</c:v>
                </c:pt>
                <c:pt idx="1808">
                  <c:v>307049.98</c:v>
                </c:pt>
                <c:pt idx="1810">
                  <c:v>301136.46000000002</c:v>
                </c:pt>
                <c:pt idx="1811">
                  <c:v>302085.68</c:v>
                </c:pt>
                <c:pt idx="1812">
                  <c:v>305601.75</c:v>
                </c:pt>
                <c:pt idx="1813">
                  <c:v>316019.96000000002</c:v>
                </c:pt>
                <c:pt idx="1814">
                  <c:v>308460.32</c:v>
                </c:pt>
                <c:pt idx="1816">
                  <c:v>310677.53000000009</c:v>
                </c:pt>
                <c:pt idx="1817">
                  <c:v>307298.13</c:v>
                </c:pt>
                <c:pt idx="1818">
                  <c:v>307773.26</c:v>
                </c:pt>
                <c:pt idx="1819">
                  <c:v>294825.61</c:v>
                </c:pt>
                <c:pt idx="1820">
                  <c:v>314592.15999999992</c:v>
                </c:pt>
                <c:pt idx="1822">
                  <c:v>312118.94</c:v>
                </c:pt>
                <c:pt idx="1823">
                  <c:v>302001.09999999998</c:v>
                </c:pt>
                <c:pt idx="1824">
                  <c:v>308016.89</c:v>
                </c:pt>
                <c:pt idx="1825">
                  <c:v>298179.58</c:v>
                </c:pt>
                <c:pt idx="1826">
                  <c:v>313764.23</c:v>
                </c:pt>
                <c:pt idx="1828">
                  <c:v>293697.94</c:v>
                </c:pt>
                <c:pt idx="1829">
                  <c:v>307043.43</c:v>
                </c:pt>
                <c:pt idx="1830">
                  <c:v>303345.34000000003</c:v>
                </c:pt>
                <c:pt idx="1831">
                  <c:v>309305.92</c:v>
                </c:pt>
                <c:pt idx="1832">
                  <c:v>306467.95</c:v>
                </c:pt>
                <c:pt idx="1834">
                  <c:v>312890.73</c:v>
                </c:pt>
                <c:pt idx="1835">
                  <c:v>308184.03000000009</c:v>
                </c:pt>
                <c:pt idx="1836">
                  <c:v>317794.78999999998</c:v>
                </c:pt>
                <c:pt idx="1837">
                  <c:v>315201.09999999998</c:v>
                </c:pt>
                <c:pt idx="1838">
                  <c:v>320244.58</c:v>
                </c:pt>
                <c:pt idx="1840">
                  <c:v>312788.40000000002</c:v>
                </c:pt>
                <c:pt idx="1841">
                  <c:v>320202.61</c:v>
                </c:pt>
                <c:pt idx="1842">
                  <c:v>304053.84999999992</c:v>
                </c:pt>
                <c:pt idx="1843">
                  <c:v>305813.05</c:v>
                </c:pt>
                <c:pt idx="1844">
                  <c:v>303318.94</c:v>
                </c:pt>
                <c:pt idx="1846">
                  <c:v>305774.51</c:v>
                </c:pt>
                <c:pt idx="1847">
                  <c:v>307218.45</c:v>
                </c:pt>
                <c:pt idx="1848">
                  <c:v>305436.51</c:v>
                </c:pt>
                <c:pt idx="1849">
                  <c:v>307958.99</c:v>
                </c:pt>
                <c:pt idx="1850">
                  <c:v>314243.81</c:v>
                </c:pt>
                <c:pt idx="1852">
                  <c:v>309420.95</c:v>
                </c:pt>
                <c:pt idx="1853">
                  <c:v>312579.51</c:v>
                </c:pt>
                <c:pt idx="1854">
                  <c:v>310190.8</c:v>
                </c:pt>
                <c:pt idx="1855">
                  <c:v>309139.49</c:v>
                </c:pt>
                <c:pt idx="1856">
                  <c:v>314370.62</c:v>
                </c:pt>
                <c:pt idx="1858">
                  <c:v>305075.65000000002</c:v>
                </c:pt>
                <c:pt idx="1859">
                  <c:v>311794.08</c:v>
                </c:pt>
                <c:pt idx="1860">
                  <c:v>304530.38</c:v>
                </c:pt>
                <c:pt idx="1861">
                  <c:v>304341.40000000002</c:v>
                </c:pt>
                <c:pt idx="1862">
                  <c:v>315150.25</c:v>
                </c:pt>
                <c:pt idx="1864">
                  <c:v>306779.74</c:v>
                </c:pt>
                <c:pt idx="1865">
                  <c:v>311815.15000000002</c:v>
                </c:pt>
                <c:pt idx="1866">
                  <c:v>297290.23999999999</c:v>
                </c:pt>
                <c:pt idx="1867">
                  <c:v>300100.92</c:v>
                </c:pt>
                <c:pt idx="1868">
                  <c:v>312474.45</c:v>
                </c:pt>
                <c:pt idx="1870">
                  <c:v>298494.7</c:v>
                </c:pt>
                <c:pt idx="1871">
                  <c:v>304490.23</c:v>
                </c:pt>
                <c:pt idx="1872">
                  <c:v>304552</c:v>
                </c:pt>
                <c:pt idx="1873">
                  <c:v>317184.03000000009</c:v>
                </c:pt>
                <c:pt idx="1874">
                  <c:v>306328.77</c:v>
                </c:pt>
                <c:pt idx="1876">
                  <c:v>308684.92</c:v>
                </c:pt>
                <c:pt idx="1877">
                  <c:v>310112.7</c:v>
                </c:pt>
                <c:pt idx="1878">
                  <c:v>311392.19</c:v>
                </c:pt>
                <c:pt idx="1879">
                  <c:v>302997.61</c:v>
                </c:pt>
                <c:pt idx="1880">
                  <c:v>305565.15999999992</c:v>
                </c:pt>
                <c:pt idx="1882">
                  <c:v>305549.93</c:v>
                </c:pt>
                <c:pt idx="1883">
                  <c:v>305247.84000000003</c:v>
                </c:pt>
                <c:pt idx="1884">
                  <c:v>304103.63</c:v>
                </c:pt>
                <c:pt idx="1885">
                  <c:v>313251.46999999997</c:v>
                </c:pt>
                <c:pt idx="1886">
                  <c:v>308914.57</c:v>
                </c:pt>
                <c:pt idx="1888">
                  <c:v>313728.67</c:v>
                </c:pt>
                <c:pt idx="1889">
                  <c:v>309825.96000000002</c:v>
                </c:pt>
                <c:pt idx="1890">
                  <c:v>313720.57</c:v>
                </c:pt>
                <c:pt idx="1891">
                  <c:v>312043.34000000003</c:v>
                </c:pt>
                <c:pt idx="1892">
                  <c:v>299593.02</c:v>
                </c:pt>
                <c:pt idx="1894">
                  <c:v>309419.33</c:v>
                </c:pt>
                <c:pt idx="1895">
                  <c:v>307735.69</c:v>
                </c:pt>
                <c:pt idx="1896">
                  <c:v>301501.57</c:v>
                </c:pt>
                <c:pt idx="1897">
                  <c:v>304555.21000000002</c:v>
                </c:pt>
                <c:pt idx="1898">
                  <c:v>309713.33</c:v>
                </c:pt>
                <c:pt idx="1900">
                  <c:v>309364.40000000002</c:v>
                </c:pt>
                <c:pt idx="1901">
                  <c:v>300210.61</c:v>
                </c:pt>
                <c:pt idx="1902">
                  <c:v>307129.43</c:v>
                </c:pt>
                <c:pt idx="1903">
                  <c:v>310304.84999999992</c:v>
                </c:pt>
                <c:pt idx="1904">
                  <c:v>311451.96999999997</c:v>
                </c:pt>
                <c:pt idx="1906">
                  <c:v>313643.28000000009</c:v>
                </c:pt>
                <c:pt idx="1907">
                  <c:v>314184.17</c:v>
                </c:pt>
                <c:pt idx="1908">
                  <c:v>310007.06</c:v>
                </c:pt>
                <c:pt idx="1909">
                  <c:v>302124.95</c:v>
                </c:pt>
                <c:pt idx="1910">
                  <c:v>300966</c:v>
                </c:pt>
                <c:pt idx="1912">
                  <c:v>307935.96999999997</c:v>
                </c:pt>
                <c:pt idx="1913">
                  <c:v>301730.37</c:v>
                </c:pt>
                <c:pt idx="1914">
                  <c:v>312964.57</c:v>
                </c:pt>
                <c:pt idx="1915">
                  <c:v>302392.37</c:v>
                </c:pt>
                <c:pt idx="1916">
                  <c:v>307136.17</c:v>
                </c:pt>
                <c:pt idx="1918">
                  <c:v>310203.23</c:v>
                </c:pt>
                <c:pt idx="1919">
                  <c:v>309199.94</c:v>
                </c:pt>
                <c:pt idx="1920">
                  <c:v>306281.96999999997</c:v>
                </c:pt>
                <c:pt idx="1921">
                  <c:v>309317.8</c:v>
                </c:pt>
                <c:pt idx="1922">
                  <c:v>303980.69</c:v>
                </c:pt>
                <c:pt idx="1924">
                  <c:v>301313.71999999997</c:v>
                </c:pt>
                <c:pt idx="1925">
                  <c:v>305262.98</c:v>
                </c:pt>
                <c:pt idx="1926">
                  <c:v>301451.03999999998</c:v>
                </c:pt>
                <c:pt idx="1927">
                  <c:v>313664.68</c:v>
                </c:pt>
                <c:pt idx="1928">
                  <c:v>310159.11</c:v>
                </c:pt>
                <c:pt idx="1930">
                  <c:v>313368.92</c:v>
                </c:pt>
                <c:pt idx="1931">
                  <c:v>310826.36</c:v>
                </c:pt>
                <c:pt idx="1932">
                  <c:v>311924.78999999998</c:v>
                </c:pt>
                <c:pt idx="1933">
                  <c:v>299078.09999999998</c:v>
                </c:pt>
                <c:pt idx="1934">
                  <c:v>312986.26</c:v>
                </c:pt>
                <c:pt idx="1936">
                  <c:v>307701.23</c:v>
                </c:pt>
                <c:pt idx="1937">
                  <c:v>301838.92</c:v>
                </c:pt>
                <c:pt idx="1938">
                  <c:v>311008.51</c:v>
                </c:pt>
                <c:pt idx="1939">
                  <c:v>303650.51</c:v>
                </c:pt>
                <c:pt idx="1940">
                  <c:v>313756.31</c:v>
                </c:pt>
                <c:pt idx="1942">
                  <c:v>306172.26</c:v>
                </c:pt>
                <c:pt idx="1943">
                  <c:v>310545.12</c:v>
                </c:pt>
                <c:pt idx="1944">
                  <c:v>312995.37</c:v>
                </c:pt>
                <c:pt idx="1945">
                  <c:v>316545.98</c:v>
                </c:pt>
                <c:pt idx="1946">
                  <c:v>307867.84999999992</c:v>
                </c:pt>
                <c:pt idx="1948">
                  <c:v>311436</c:v>
                </c:pt>
                <c:pt idx="1949">
                  <c:v>304932.87</c:v>
                </c:pt>
                <c:pt idx="1950">
                  <c:v>306134.09999999998</c:v>
                </c:pt>
                <c:pt idx="1951">
                  <c:v>315321.59999999998</c:v>
                </c:pt>
                <c:pt idx="1952">
                  <c:v>290879.53000000009</c:v>
                </c:pt>
                <c:pt idx="1954">
                  <c:v>307043.69</c:v>
                </c:pt>
                <c:pt idx="1955">
                  <c:v>308613.07</c:v>
                </c:pt>
                <c:pt idx="1956">
                  <c:v>307957.71000000002</c:v>
                </c:pt>
                <c:pt idx="1957">
                  <c:v>308790.32</c:v>
                </c:pt>
                <c:pt idx="1958">
                  <c:v>309951.3</c:v>
                </c:pt>
                <c:pt idx="1960">
                  <c:v>302194.94</c:v>
                </c:pt>
                <c:pt idx="1961">
                  <c:v>304034.09999999998</c:v>
                </c:pt>
                <c:pt idx="1962">
                  <c:v>316362.03000000009</c:v>
                </c:pt>
                <c:pt idx="1963">
                  <c:v>297557.27</c:v>
                </c:pt>
                <c:pt idx="1964">
                  <c:v>301392.86</c:v>
                </c:pt>
                <c:pt idx="1966">
                  <c:v>308318.31</c:v>
                </c:pt>
                <c:pt idx="1967">
                  <c:v>309629.69</c:v>
                </c:pt>
                <c:pt idx="1968">
                  <c:v>306431.28000000009</c:v>
                </c:pt>
                <c:pt idx="1969">
                  <c:v>301600.51</c:v>
                </c:pt>
                <c:pt idx="1970">
                  <c:v>309471.23</c:v>
                </c:pt>
                <c:pt idx="1972">
                  <c:v>305509.52</c:v>
                </c:pt>
                <c:pt idx="1973">
                  <c:v>299535.18</c:v>
                </c:pt>
                <c:pt idx="1974">
                  <c:v>303023.34999999992</c:v>
                </c:pt>
                <c:pt idx="1975">
                  <c:v>316066.02</c:v>
                </c:pt>
                <c:pt idx="1976">
                  <c:v>314752.01</c:v>
                </c:pt>
                <c:pt idx="1978">
                  <c:v>308106.06</c:v>
                </c:pt>
                <c:pt idx="1979">
                  <c:v>308705.75</c:v>
                </c:pt>
                <c:pt idx="1980">
                  <c:v>303264.32</c:v>
                </c:pt>
                <c:pt idx="1981">
                  <c:v>305687.57</c:v>
                </c:pt>
                <c:pt idx="1982">
                  <c:v>313009.75</c:v>
                </c:pt>
                <c:pt idx="1984">
                  <c:v>310875.38</c:v>
                </c:pt>
                <c:pt idx="1985">
                  <c:v>313948.38</c:v>
                </c:pt>
                <c:pt idx="1986">
                  <c:v>309331.49</c:v>
                </c:pt>
                <c:pt idx="1987">
                  <c:v>312365.33</c:v>
                </c:pt>
                <c:pt idx="1988">
                  <c:v>312957.83</c:v>
                </c:pt>
                <c:pt idx="1990">
                  <c:v>314393.87</c:v>
                </c:pt>
                <c:pt idx="1991">
                  <c:v>312643.46999999997</c:v>
                </c:pt>
                <c:pt idx="1992">
                  <c:v>308318.90000000002</c:v>
                </c:pt>
                <c:pt idx="1993">
                  <c:v>307538.78999999998</c:v>
                </c:pt>
                <c:pt idx="1994">
                  <c:v>313365.34999999992</c:v>
                </c:pt>
                <c:pt idx="1996">
                  <c:v>308172.05</c:v>
                </c:pt>
                <c:pt idx="1997">
                  <c:v>316863.33</c:v>
                </c:pt>
                <c:pt idx="1998">
                  <c:v>305286.77</c:v>
                </c:pt>
                <c:pt idx="1999">
                  <c:v>308133.8</c:v>
                </c:pt>
                <c:pt idx="2000">
                  <c:v>296735.57</c:v>
                </c:pt>
                <c:pt idx="2002">
                  <c:v>303823.88</c:v>
                </c:pt>
                <c:pt idx="2003">
                  <c:v>311744.24</c:v>
                </c:pt>
                <c:pt idx="2004">
                  <c:v>307022.61</c:v>
                </c:pt>
                <c:pt idx="2005">
                  <c:v>309080.32000000001</c:v>
                </c:pt>
                <c:pt idx="2006">
                  <c:v>310439.25</c:v>
                </c:pt>
                <c:pt idx="2008">
                  <c:v>312193.64</c:v>
                </c:pt>
                <c:pt idx="2009">
                  <c:v>301193.25</c:v>
                </c:pt>
                <c:pt idx="2010">
                  <c:v>314077.28000000009</c:v>
                </c:pt>
                <c:pt idx="2011">
                  <c:v>314302.43</c:v>
                </c:pt>
                <c:pt idx="2012">
                  <c:v>314280.55</c:v>
                </c:pt>
                <c:pt idx="2014">
                  <c:v>303240.28999999998</c:v>
                </c:pt>
                <c:pt idx="2015">
                  <c:v>309926.84000000003</c:v>
                </c:pt>
                <c:pt idx="2016">
                  <c:v>315886.12</c:v>
                </c:pt>
                <c:pt idx="2017">
                  <c:v>307475.38</c:v>
                </c:pt>
                <c:pt idx="2018">
                  <c:v>309684.25</c:v>
                </c:pt>
                <c:pt idx="2020">
                  <c:v>300939.38</c:v>
                </c:pt>
                <c:pt idx="2021">
                  <c:v>302677.12</c:v>
                </c:pt>
                <c:pt idx="2022">
                  <c:v>312210.49</c:v>
                </c:pt>
                <c:pt idx="2023">
                  <c:v>307431.28999999998</c:v>
                </c:pt>
                <c:pt idx="2024">
                  <c:v>305533.71000000002</c:v>
                </c:pt>
                <c:pt idx="2026">
                  <c:v>312048.09999999998</c:v>
                </c:pt>
                <c:pt idx="2027">
                  <c:v>317408.93</c:v>
                </c:pt>
                <c:pt idx="2028">
                  <c:v>305510.96999999997</c:v>
                </c:pt>
                <c:pt idx="2029">
                  <c:v>301434.25</c:v>
                </c:pt>
                <c:pt idx="2030">
                  <c:v>301901.01</c:v>
                </c:pt>
                <c:pt idx="2032">
                  <c:v>299569.75</c:v>
                </c:pt>
                <c:pt idx="2033">
                  <c:v>321768.8</c:v>
                </c:pt>
                <c:pt idx="2034">
                  <c:v>313013.58</c:v>
                </c:pt>
                <c:pt idx="2035">
                  <c:v>306824.12</c:v>
                </c:pt>
                <c:pt idx="2036">
                  <c:v>310712.90999999997</c:v>
                </c:pt>
                <c:pt idx="2038">
                  <c:v>306769.46000000002</c:v>
                </c:pt>
                <c:pt idx="2039">
                  <c:v>311312.48</c:v>
                </c:pt>
                <c:pt idx="2040">
                  <c:v>306397.34999999992</c:v>
                </c:pt>
                <c:pt idx="2041">
                  <c:v>301016.55</c:v>
                </c:pt>
                <c:pt idx="2042">
                  <c:v>312048.84000000003</c:v>
                </c:pt>
                <c:pt idx="2044">
                  <c:v>308581.21000000002</c:v>
                </c:pt>
                <c:pt idx="2045">
                  <c:v>305182.05</c:v>
                </c:pt>
                <c:pt idx="2046">
                  <c:v>305862.15999999992</c:v>
                </c:pt>
                <c:pt idx="2047">
                  <c:v>299568.01</c:v>
                </c:pt>
                <c:pt idx="2048">
                  <c:v>305584.36</c:v>
                </c:pt>
                <c:pt idx="2050">
                  <c:v>310066.13</c:v>
                </c:pt>
                <c:pt idx="2051">
                  <c:v>301949.61</c:v>
                </c:pt>
                <c:pt idx="2052">
                  <c:v>301206.53000000009</c:v>
                </c:pt>
                <c:pt idx="2053">
                  <c:v>304037.71999999997</c:v>
                </c:pt>
                <c:pt idx="2054">
                  <c:v>311411.01</c:v>
                </c:pt>
                <c:pt idx="2056">
                  <c:v>309934.12</c:v>
                </c:pt>
                <c:pt idx="2057">
                  <c:v>308231.09999999998</c:v>
                </c:pt>
                <c:pt idx="2058">
                  <c:v>304617.53000000009</c:v>
                </c:pt>
                <c:pt idx="2059">
                  <c:v>305173.99</c:v>
                </c:pt>
                <c:pt idx="2060">
                  <c:v>315399.09999999998</c:v>
                </c:pt>
                <c:pt idx="2062">
                  <c:v>305139.37</c:v>
                </c:pt>
                <c:pt idx="2063">
                  <c:v>300365.73</c:v>
                </c:pt>
                <c:pt idx="2064">
                  <c:v>310345.57</c:v>
                </c:pt>
                <c:pt idx="2065">
                  <c:v>313695.17</c:v>
                </c:pt>
                <c:pt idx="2066">
                  <c:v>310113.24</c:v>
                </c:pt>
                <c:pt idx="2068">
                  <c:v>312029.09000000008</c:v>
                </c:pt>
                <c:pt idx="2069">
                  <c:v>300443.46999999997</c:v>
                </c:pt>
                <c:pt idx="2070">
                  <c:v>302474.84999999992</c:v>
                </c:pt>
                <c:pt idx="2071">
                  <c:v>316508.26</c:v>
                </c:pt>
                <c:pt idx="2072">
                  <c:v>307268.76</c:v>
                </c:pt>
                <c:pt idx="2074">
                  <c:v>305870.69</c:v>
                </c:pt>
                <c:pt idx="2075">
                  <c:v>307856.74</c:v>
                </c:pt>
                <c:pt idx="2076">
                  <c:v>305382.34999999992</c:v>
                </c:pt>
                <c:pt idx="2077">
                  <c:v>318132.2</c:v>
                </c:pt>
                <c:pt idx="2078">
                  <c:v>308946.95</c:v>
                </c:pt>
                <c:pt idx="2080">
                  <c:v>306854.7</c:v>
                </c:pt>
                <c:pt idx="2081">
                  <c:v>305062.98</c:v>
                </c:pt>
                <c:pt idx="2082">
                  <c:v>307168.73</c:v>
                </c:pt>
                <c:pt idx="2083">
                  <c:v>314727.48</c:v>
                </c:pt>
                <c:pt idx="2084">
                  <c:v>319389.11</c:v>
                </c:pt>
                <c:pt idx="2086">
                  <c:v>306722.03999999998</c:v>
                </c:pt>
                <c:pt idx="2087">
                  <c:v>310478.58</c:v>
                </c:pt>
                <c:pt idx="2088">
                  <c:v>310057.17</c:v>
                </c:pt>
                <c:pt idx="2089">
                  <c:v>311387.69</c:v>
                </c:pt>
                <c:pt idx="2090">
                  <c:v>304965.38</c:v>
                </c:pt>
                <c:pt idx="2092">
                  <c:v>311213.21999999997</c:v>
                </c:pt>
                <c:pt idx="2093">
                  <c:v>315261.78000000009</c:v>
                </c:pt>
                <c:pt idx="2094">
                  <c:v>316034.33</c:v>
                </c:pt>
                <c:pt idx="2095">
                  <c:v>320607.21000000002</c:v>
                </c:pt>
                <c:pt idx="2096">
                  <c:v>315473.91999999998</c:v>
                </c:pt>
                <c:pt idx="2098">
                  <c:v>304245.27</c:v>
                </c:pt>
                <c:pt idx="2099">
                  <c:v>304076.26</c:v>
                </c:pt>
                <c:pt idx="2100">
                  <c:v>300305.98</c:v>
                </c:pt>
                <c:pt idx="2101">
                  <c:v>311396.7</c:v>
                </c:pt>
                <c:pt idx="2102">
                  <c:v>305064.28000000009</c:v>
                </c:pt>
                <c:pt idx="2104">
                  <c:v>308232.75</c:v>
                </c:pt>
                <c:pt idx="2105">
                  <c:v>316492.36</c:v>
                </c:pt>
                <c:pt idx="2106">
                  <c:v>317212.12</c:v>
                </c:pt>
                <c:pt idx="2107">
                  <c:v>297774.03000000009</c:v>
                </c:pt>
                <c:pt idx="2108">
                  <c:v>312204.17</c:v>
                </c:pt>
                <c:pt idx="2110">
                  <c:v>313019</c:v>
                </c:pt>
                <c:pt idx="2111">
                  <c:v>312117.95</c:v>
                </c:pt>
                <c:pt idx="2112">
                  <c:v>304468.95</c:v>
                </c:pt>
                <c:pt idx="2113">
                  <c:v>295624.3</c:v>
                </c:pt>
                <c:pt idx="2114">
                  <c:v>307625.45</c:v>
                </c:pt>
                <c:pt idx="2116">
                  <c:v>311967.65000000002</c:v>
                </c:pt>
                <c:pt idx="2117">
                  <c:v>304955.25</c:v>
                </c:pt>
                <c:pt idx="2118">
                  <c:v>312612.96999999997</c:v>
                </c:pt>
                <c:pt idx="2119">
                  <c:v>312579.20000000001</c:v>
                </c:pt>
                <c:pt idx="2120">
                  <c:v>304967.2</c:v>
                </c:pt>
                <c:pt idx="2122">
                  <c:v>297671.82</c:v>
                </c:pt>
                <c:pt idx="2123">
                  <c:v>307307.62</c:v>
                </c:pt>
                <c:pt idx="2124">
                  <c:v>308137.65999999992</c:v>
                </c:pt>
                <c:pt idx="2125">
                  <c:v>304073.8</c:v>
                </c:pt>
                <c:pt idx="2126">
                  <c:v>309261.38</c:v>
                </c:pt>
                <c:pt idx="2128">
                  <c:v>299451.62</c:v>
                </c:pt>
                <c:pt idx="2129">
                  <c:v>308890.06</c:v>
                </c:pt>
                <c:pt idx="2130">
                  <c:v>289657.94</c:v>
                </c:pt>
                <c:pt idx="2131">
                  <c:v>309191.40999999997</c:v>
                </c:pt>
                <c:pt idx="2132">
                  <c:v>303775.58</c:v>
                </c:pt>
                <c:pt idx="2134">
                  <c:v>310218.01</c:v>
                </c:pt>
                <c:pt idx="2135">
                  <c:v>303055.90000000002</c:v>
                </c:pt>
                <c:pt idx="2136">
                  <c:v>311207.25</c:v>
                </c:pt>
                <c:pt idx="2137">
                  <c:v>309289.74</c:v>
                </c:pt>
                <c:pt idx="2138">
                  <c:v>296656.03999999998</c:v>
                </c:pt>
                <c:pt idx="2140">
                  <c:v>297398.34000000003</c:v>
                </c:pt>
                <c:pt idx="2141">
                  <c:v>294224.46000000002</c:v>
                </c:pt>
                <c:pt idx="2142">
                  <c:v>304449.34999999992</c:v>
                </c:pt>
                <c:pt idx="2143">
                  <c:v>312260.14</c:v>
                </c:pt>
                <c:pt idx="2144">
                  <c:v>308507.46000000002</c:v>
                </c:pt>
                <c:pt idx="2146">
                  <c:v>307039.01</c:v>
                </c:pt>
                <c:pt idx="2147">
                  <c:v>307997.56</c:v>
                </c:pt>
                <c:pt idx="2148">
                  <c:v>305121.96000000002</c:v>
                </c:pt>
                <c:pt idx="2149">
                  <c:v>308009.45</c:v>
                </c:pt>
                <c:pt idx="2150">
                  <c:v>301061.84999999992</c:v>
                </c:pt>
                <c:pt idx="2152">
                  <c:v>307320.53000000009</c:v>
                </c:pt>
                <c:pt idx="2153">
                  <c:v>301055.05</c:v>
                </c:pt>
                <c:pt idx="2154">
                  <c:v>309997.28999999998</c:v>
                </c:pt>
                <c:pt idx="2155">
                  <c:v>307492.13</c:v>
                </c:pt>
                <c:pt idx="2156">
                  <c:v>309250.23</c:v>
                </c:pt>
                <c:pt idx="2158">
                  <c:v>304351.67</c:v>
                </c:pt>
                <c:pt idx="2159">
                  <c:v>301337.86</c:v>
                </c:pt>
              </c:numCache>
            </c:numRef>
          </c:val>
          <c:smooth val="0"/>
          <c:extLst>
            <c:ext xmlns:c16="http://schemas.microsoft.com/office/drawing/2014/chart" uri="{C3380CC4-5D6E-409C-BE32-E72D297353CC}">
              <c16:uniqueId val="{00000001-958E-C843-A469-F5A03F908B32}"/>
            </c:ext>
          </c:extLst>
        </c:ser>
        <c:dLbls>
          <c:showLegendKey val="0"/>
          <c:showVal val="0"/>
          <c:showCatName val="0"/>
          <c:showSerName val="0"/>
          <c:showPercent val="0"/>
          <c:showBubbleSize val="0"/>
        </c:dLbls>
        <c:smooth val="0"/>
        <c:axId val="380585448"/>
        <c:axId val="380589368"/>
      </c:lineChart>
      <c:catAx>
        <c:axId val="380585448"/>
        <c:scaling>
          <c:orientation val="minMax"/>
        </c:scaling>
        <c:delete val="1"/>
        <c:axPos val="b"/>
        <c:numFmt formatCode="General" sourceLinked="1"/>
        <c:majorTickMark val="none"/>
        <c:minorTickMark val="none"/>
        <c:tickLblPos val="nextTo"/>
        <c:crossAx val="380589368"/>
        <c:crosses val="autoZero"/>
        <c:auto val="1"/>
        <c:lblAlgn val="ctr"/>
        <c:lblOffset val="100"/>
        <c:noMultiLvlLbl val="0"/>
      </c:catAx>
      <c:valAx>
        <c:axId val="380589368"/>
        <c:scaling>
          <c:orientation val="minMax"/>
        </c:scaling>
        <c:delete val="0"/>
        <c:axPos val="l"/>
        <c:majorGridlines/>
        <c:numFmt formatCode="General" sourceLinked="0"/>
        <c:majorTickMark val="none"/>
        <c:minorTickMark val="none"/>
        <c:tickLblPos val="nextTo"/>
        <c:crossAx val="380585448"/>
        <c:crosses val="autoZero"/>
        <c:crossBetween val="between"/>
      </c:valAx>
    </c:plotArea>
    <c:plotVisOnly val="1"/>
    <c:dispBlanksAs val="span"/>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Sheet1!$B$1</c:f>
              <c:strCache>
                <c:ptCount val="1"/>
                <c:pt idx="0">
                  <c:v>MySQL 5.6</c:v>
                </c:pt>
              </c:strCache>
            </c:strRef>
          </c:tx>
          <c:spPr>
            <a:solidFill>
              <a:schemeClr val="accent2"/>
            </a:solidFill>
            <a:ln>
              <a:solidFill>
                <a:schemeClr val="accent2"/>
              </a:solidFill>
            </a:ln>
            <a:effectLst/>
          </c:spPr>
          <c:invertIfNegative val="0"/>
          <c:cat>
            <c:strRef>
              <c:f>Sheet1!$A$2</c:f>
              <c:strCache>
                <c:ptCount val="1"/>
                <c:pt idx="0">
                  <c:v>Read</c:v>
                </c:pt>
              </c:strCache>
            </c:strRef>
          </c:cat>
          <c:val>
            <c:numRef>
              <c:f>Sheet1!$B$2</c:f>
              <c:numCache>
                <c:formatCode>General</c:formatCode>
                <c:ptCount val="1"/>
                <c:pt idx="0">
                  <c:v>257122</c:v>
                </c:pt>
              </c:numCache>
            </c:numRef>
          </c:val>
          <c:extLst>
            <c:ext xmlns:c16="http://schemas.microsoft.com/office/drawing/2014/chart" uri="{C3380CC4-5D6E-409C-BE32-E72D297353CC}">
              <c16:uniqueId val="{00000000-F36D-8E41-843C-F472332C54D6}"/>
            </c:ext>
          </c:extLst>
        </c:ser>
        <c:ser>
          <c:idx val="1"/>
          <c:order val="1"/>
          <c:tx>
            <c:strRef>
              <c:f>Sheet1!$C$1</c:f>
              <c:strCache>
                <c:ptCount val="1"/>
                <c:pt idx="0">
                  <c:v>MySQL 5.7</c:v>
                </c:pt>
              </c:strCache>
            </c:strRef>
          </c:tx>
          <c:spPr>
            <a:solidFill>
              <a:schemeClr val="accent3"/>
            </a:solidFill>
            <a:ln>
              <a:noFill/>
            </a:ln>
            <a:effectLst/>
          </c:spPr>
          <c:invertIfNegative val="0"/>
          <c:cat>
            <c:strRef>
              <c:f>Sheet1!$A$2</c:f>
              <c:strCache>
                <c:ptCount val="1"/>
                <c:pt idx="0">
                  <c:v>Read</c:v>
                </c:pt>
              </c:strCache>
            </c:strRef>
          </c:cat>
          <c:val>
            <c:numRef>
              <c:f>Sheet1!$C$2</c:f>
              <c:numCache>
                <c:formatCode>General</c:formatCode>
                <c:ptCount val="1"/>
                <c:pt idx="0">
                  <c:v>290787</c:v>
                </c:pt>
              </c:numCache>
            </c:numRef>
          </c:val>
          <c:extLst>
            <c:ext xmlns:c16="http://schemas.microsoft.com/office/drawing/2014/chart" uri="{C3380CC4-5D6E-409C-BE32-E72D297353CC}">
              <c16:uniqueId val="{00000001-F36D-8E41-843C-F472332C54D6}"/>
            </c:ext>
          </c:extLst>
        </c:ser>
        <c:ser>
          <c:idx val="2"/>
          <c:order val="2"/>
          <c:tx>
            <c:strRef>
              <c:f>Sheet1!$D$1</c:f>
              <c:strCache>
                <c:ptCount val="1"/>
                <c:pt idx="0">
                  <c:v>MySQL 8.0</c:v>
                </c:pt>
              </c:strCache>
            </c:strRef>
          </c:tx>
          <c:spPr>
            <a:solidFill>
              <a:schemeClr val="accent3">
                <a:lumMod val="75000"/>
              </a:schemeClr>
            </a:solidFill>
            <a:ln>
              <a:noFill/>
            </a:ln>
            <a:effectLst/>
          </c:spPr>
          <c:invertIfNegative val="0"/>
          <c:cat>
            <c:strRef>
              <c:f>Sheet1!$A$2</c:f>
              <c:strCache>
                <c:ptCount val="1"/>
                <c:pt idx="0">
                  <c:v>Read</c:v>
                </c:pt>
              </c:strCache>
            </c:strRef>
          </c:cat>
          <c:val>
            <c:numRef>
              <c:f>Sheet1!$D$2</c:f>
              <c:numCache>
                <c:formatCode>General</c:formatCode>
                <c:ptCount val="1"/>
                <c:pt idx="0">
                  <c:v>166607</c:v>
                </c:pt>
              </c:numCache>
            </c:numRef>
          </c:val>
          <c:extLst>
            <c:ext xmlns:c16="http://schemas.microsoft.com/office/drawing/2014/chart" uri="{C3380CC4-5D6E-409C-BE32-E72D297353CC}">
              <c16:uniqueId val="{00000002-F36D-8E41-843C-F472332C54D6}"/>
            </c:ext>
          </c:extLst>
        </c:ser>
        <c:ser>
          <c:idx val="3"/>
          <c:order val="3"/>
          <c:tx>
            <c:strRef>
              <c:f>Sheet1!$E$1</c:f>
              <c:strCache>
                <c:ptCount val="1"/>
                <c:pt idx="0">
                  <c:v>Aurora 5.6</c:v>
                </c:pt>
              </c:strCache>
            </c:strRef>
          </c:tx>
          <c:spPr>
            <a:solidFill>
              <a:schemeClr val="accent1"/>
            </a:solidFill>
            <a:ln>
              <a:noFill/>
            </a:ln>
            <a:effectLst/>
          </c:spPr>
          <c:invertIfNegative val="0"/>
          <c:cat>
            <c:strRef>
              <c:f>Sheet1!$A$2</c:f>
              <c:strCache>
                <c:ptCount val="1"/>
                <c:pt idx="0">
                  <c:v>Read</c:v>
                </c:pt>
              </c:strCache>
            </c:strRef>
          </c:cat>
          <c:val>
            <c:numRef>
              <c:f>Sheet1!$E$2</c:f>
              <c:numCache>
                <c:formatCode>General</c:formatCode>
                <c:ptCount val="1"/>
                <c:pt idx="0">
                  <c:v>705000</c:v>
                </c:pt>
              </c:numCache>
            </c:numRef>
          </c:val>
          <c:extLst>
            <c:ext xmlns:c16="http://schemas.microsoft.com/office/drawing/2014/chart" uri="{C3380CC4-5D6E-409C-BE32-E72D297353CC}">
              <c16:uniqueId val="{00000003-F36D-8E41-843C-F472332C54D6}"/>
            </c:ext>
          </c:extLst>
        </c:ser>
        <c:ser>
          <c:idx val="4"/>
          <c:order val="4"/>
          <c:tx>
            <c:strRef>
              <c:f>Sheet1!$F$1</c:f>
              <c:strCache>
                <c:ptCount val="1"/>
                <c:pt idx="0">
                  <c:v>Aurora 5.7</c:v>
                </c:pt>
              </c:strCache>
            </c:strRef>
          </c:tx>
          <c:spPr>
            <a:solidFill>
              <a:schemeClr val="accent1">
                <a:lumMod val="40000"/>
                <a:lumOff val="60000"/>
              </a:schemeClr>
            </a:solidFill>
            <a:ln>
              <a:noFill/>
            </a:ln>
            <a:effectLst/>
          </c:spPr>
          <c:invertIfNegative val="0"/>
          <c:cat>
            <c:strRef>
              <c:f>Sheet1!$A$2</c:f>
              <c:strCache>
                <c:ptCount val="1"/>
                <c:pt idx="0">
                  <c:v>Read</c:v>
                </c:pt>
              </c:strCache>
            </c:strRef>
          </c:cat>
          <c:val>
            <c:numRef>
              <c:f>Sheet1!$F$2</c:f>
              <c:numCache>
                <c:formatCode>General</c:formatCode>
                <c:ptCount val="1"/>
                <c:pt idx="0">
                  <c:v>705000</c:v>
                </c:pt>
              </c:numCache>
            </c:numRef>
          </c:val>
          <c:extLst>
            <c:ext xmlns:c16="http://schemas.microsoft.com/office/drawing/2014/chart" uri="{C3380CC4-5D6E-409C-BE32-E72D297353CC}">
              <c16:uniqueId val="{00000004-F36D-8E41-843C-F472332C54D6}"/>
            </c:ext>
          </c:extLst>
        </c:ser>
        <c:dLbls>
          <c:showLegendKey val="0"/>
          <c:showVal val="0"/>
          <c:showCatName val="0"/>
          <c:showSerName val="0"/>
          <c:showPercent val="0"/>
          <c:showBubbleSize val="0"/>
        </c:dLbls>
        <c:gapWidth val="219"/>
        <c:overlap val="-27"/>
        <c:axId val="499582592"/>
        <c:axId val="499582984"/>
      </c:barChart>
      <c:catAx>
        <c:axId val="499582592"/>
        <c:scaling>
          <c:orientation val="minMax"/>
        </c:scaling>
        <c:delete val="1"/>
        <c:axPos val="b"/>
        <c:numFmt formatCode="General" sourceLinked="1"/>
        <c:majorTickMark val="none"/>
        <c:minorTickMark val="none"/>
        <c:tickLblPos val="nextTo"/>
        <c:crossAx val="499582984"/>
        <c:crosses val="autoZero"/>
        <c:auto val="1"/>
        <c:lblAlgn val="ctr"/>
        <c:lblOffset val="100"/>
        <c:noMultiLvlLbl val="0"/>
      </c:catAx>
      <c:valAx>
        <c:axId val="4995829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9582592"/>
        <c:crosses val="autoZero"/>
        <c:crossBetween val="between"/>
      </c:valAx>
      <c:spPr>
        <a:noFill/>
        <a:ln>
          <a:noFill/>
        </a:ln>
        <a:effectLst/>
      </c:spPr>
    </c:plotArea>
    <c:legend>
      <c:legendPos val="b"/>
      <c:layout>
        <c:manualLayout>
          <c:xMode val="edge"/>
          <c:yMode val="edge"/>
          <c:x val="0.11114282180648627"/>
          <c:y val="0.81735473033587946"/>
          <c:w val="0.81176734188661837"/>
          <c:h val="0.163141949108618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Sheet1!$B$1</c:f>
              <c:strCache>
                <c:ptCount val="1"/>
                <c:pt idx="0">
                  <c:v>MySQL 5.6</c:v>
                </c:pt>
              </c:strCache>
            </c:strRef>
          </c:tx>
          <c:spPr>
            <a:solidFill>
              <a:schemeClr val="accent2"/>
            </a:solidFill>
            <a:ln>
              <a:noFill/>
            </a:ln>
            <a:effectLst/>
          </c:spPr>
          <c:invertIfNegative val="0"/>
          <c:cat>
            <c:strRef>
              <c:f>Sheet1!$A$2</c:f>
              <c:strCache>
                <c:ptCount val="1"/>
                <c:pt idx="0">
                  <c:v>Write</c:v>
                </c:pt>
              </c:strCache>
            </c:strRef>
          </c:cat>
          <c:val>
            <c:numRef>
              <c:f>Sheet1!$B$2</c:f>
              <c:numCache>
                <c:formatCode>_(* #,##0_);_(* \(#,##0\);_(* "-"??_);_(@_)</c:formatCode>
                <c:ptCount val="1"/>
                <c:pt idx="0">
                  <c:v>5592</c:v>
                </c:pt>
              </c:numCache>
            </c:numRef>
          </c:val>
          <c:extLst>
            <c:ext xmlns:c16="http://schemas.microsoft.com/office/drawing/2014/chart" uri="{C3380CC4-5D6E-409C-BE32-E72D297353CC}">
              <c16:uniqueId val="{00000000-C137-8C48-BFB2-C45AC10E6DD4}"/>
            </c:ext>
          </c:extLst>
        </c:ser>
        <c:ser>
          <c:idx val="1"/>
          <c:order val="1"/>
          <c:tx>
            <c:strRef>
              <c:f>Sheet1!$C$1</c:f>
              <c:strCache>
                <c:ptCount val="1"/>
                <c:pt idx="0">
                  <c:v>MySQL 5.7</c:v>
                </c:pt>
              </c:strCache>
            </c:strRef>
          </c:tx>
          <c:spPr>
            <a:solidFill>
              <a:schemeClr val="accent3"/>
            </a:solidFill>
            <a:ln>
              <a:noFill/>
            </a:ln>
            <a:effectLst/>
          </c:spPr>
          <c:invertIfNegative val="0"/>
          <c:cat>
            <c:strRef>
              <c:f>Sheet1!$A$2</c:f>
              <c:strCache>
                <c:ptCount val="1"/>
                <c:pt idx="0">
                  <c:v>Write</c:v>
                </c:pt>
              </c:strCache>
            </c:strRef>
          </c:cat>
          <c:val>
            <c:numRef>
              <c:f>Sheet1!$C$2</c:f>
              <c:numCache>
                <c:formatCode>_(* #,##0_);_(* \(#,##0\);_(* "-"??_);_(@_)</c:formatCode>
                <c:ptCount val="1"/>
                <c:pt idx="0">
                  <c:v>9536</c:v>
                </c:pt>
              </c:numCache>
            </c:numRef>
          </c:val>
          <c:extLst>
            <c:ext xmlns:c16="http://schemas.microsoft.com/office/drawing/2014/chart" uri="{C3380CC4-5D6E-409C-BE32-E72D297353CC}">
              <c16:uniqueId val="{00000001-C137-8C48-BFB2-C45AC10E6DD4}"/>
            </c:ext>
          </c:extLst>
        </c:ser>
        <c:ser>
          <c:idx val="2"/>
          <c:order val="2"/>
          <c:tx>
            <c:strRef>
              <c:f>Sheet1!$D$1</c:f>
              <c:strCache>
                <c:ptCount val="1"/>
                <c:pt idx="0">
                  <c:v>MySQL 8.0</c:v>
                </c:pt>
              </c:strCache>
            </c:strRef>
          </c:tx>
          <c:spPr>
            <a:solidFill>
              <a:schemeClr val="accent3">
                <a:lumMod val="75000"/>
              </a:schemeClr>
            </a:solidFill>
            <a:ln>
              <a:noFill/>
            </a:ln>
            <a:effectLst/>
          </c:spPr>
          <c:invertIfNegative val="0"/>
          <c:cat>
            <c:strRef>
              <c:f>Sheet1!$A$2</c:f>
              <c:strCache>
                <c:ptCount val="1"/>
                <c:pt idx="0">
                  <c:v>Write</c:v>
                </c:pt>
              </c:strCache>
            </c:strRef>
          </c:cat>
          <c:val>
            <c:numRef>
              <c:f>Sheet1!$D$2</c:f>
              <c:numCache>
                <c:formatCode>_(* #,##0_);_(* \(#,##0\);_(* "-"??_);_(@_)</c:formatCode>
                <c:ptCount val="1"/>
                <c:pt idx="0">
                  <c:v>12907</c:v>
                </c:pt>
              </c:numCache>
            </c:numRef>
          </c:val>
          <c:extLst>
            <c:ext xmlns:c16="http://schemas.microsoft.com/office/drawing/2014/chart" uri="{C3380CC4-5D6E-409C-BE32-E72D297353CC}">
              <c16:uniqueId val="{00000002-C137-8C48-BFB2-C45AC10E6DD4}"/>
            </c:ext>
          </c:extLst>
        </c:ser>
        <c:ser>
          <c:idx val="3"/>
          <c:order val="3"/>
          <c:tx>
            <c:strRef>
              <c:f>Sheet1!$E$1</c:f>
              <c:strCache>
                <c:ptCount val="1"/>
                <c:pt idx="0">
                  <c:v>Aurora 5.6</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C137-8C48-BFB2-C45AC10E6DD4}"/>
              </c:ext>
            </c:extLst>
          </c:dPt>
          <c:cat>
            <c:strRef>
              <c:f>Sheet1!$A$2</c:f>
              <c:strCache>
                <c:ptCount val="1"/>
                <c:pt idx="0">
                  <c:v>Write</c:v>
                </c:pt>
              </c:strCache>
            </c:strRef>
          </c:cat>
          <c:val>
            <c:numRef>
              <c:f>Sheet1!$E$2</c:f>
              <c:numCache>
                <c:formatCode>_(* #,##0_);_(* \(#,##0\);_(* "-"??_);_(@_)</c:formatCode>
                <c:ptCount val="1"/>
                <c:pt idx="0">
                  <c:v>200000</c:v>
                </c:pt>
              </c:numCache>
            </c:numRef>
          </c:val>
          <c:extLst>
            <c:ext xmlns:c16="http://schemas.microsoft.com/office/drawing/2014/chart" uri="{C3380CC4-5D6E-409C-BE32-E72D297353CC}">
              <c16:uniqueId val="{00000005-C137-8C48-BFB2-C45AC10E6DD4}"/>
            </c:ext>
          </c:extLst>
        </c:ser>
        <c:ser>
          <c:idx val="4"/>
          <c:order val="4"/>
          <c:tx>
            <c:strRef>
              <c:f>Sheet1!$F$1</c:f>
              <c:strCache>
                <c:ptCount val="1"/>
                <c:pt idx="0">
                  <c:v>Aurora 5.7</c:v>
                </c:pt>
              </c:strCache>
            </c:strRef>
          </c:tx>
          <c:spPr>
            <a:solidFill>
              <a:schemeClr val="accent1">
                <a:lumMod val="40000"/>
                <a:lumOff val="60000"/>
              </a:schemeClr>
            </a:solidFill>
            <a:ln>
              <a:noFill/>
            </a:ln>
            <a:effectLst/>
          </c:spPr>
          <c:invertIfNegative val="0"/>
          <c:cat>
            <c:strRef>
              <c:f>Sheet1!$A$2</c:f>
              <c:strCache>
                <c:ptCount val="1"/>
                <c:pt idx="0">
                  <c:v>Write</c:v>
                </c:pt>
              </c:strCache>
            </c:strRef>
          </c:cat>
          <c:val>
            <c:numRef>
              <c:f>Sheet1!$F$2</c:f>
              <c:numCache>
                <c:formatCode>_(* #,##0_);_(* \(#,##0\);_(* "-"??_);_(@_)</c:formatCode>
                <c:ptCount val="1"/>
                <c:pt idx="0">
                  <c:v>200000</c:v>
                </c:pt>
              </c:numCache>
            </c:numRef>
          </c:val>
          <c:extLst>
            <c:ext xmlns:c16="http://schemas.microsoft.com/office/drawing/2014/chart" uri="{C3380CC4-5D6E-409C-BE32-E72D297353CC}">
              <c16:uniqueId val="{00000006-C137-8C48-BFB2-C45AC10E6DD4}"/>
            </c:ext>
          </c:extLst>
        </c:ser>
        <c:dLbls>
          <c:showLegendKey val="0"/>
          <c:showVal val="0"/>
          <c:showCatName val="0"/>
          <c:showSerName val="0"/>
          <c:showPercent val="0"/>
          <c:showBubbleSize val="0"/>
        </c:dLbls>
        <c:gapWidth val="219"/>
        <c:overlap val="-27"/>
        <c:axId val="502693880"/>
        <c:axId val="502691920"/>
      </c:barChart>
      <c:catAx>
        <c:axId val="502693880"/>
        <c:scaling>
          <c:orientation val="minMax"/>
        </c:scaling>
        <c:delete val="1"/>
        <c:axPos val="b"/>
        <c:numFmt formatCode="General" sourceLinked="1"/>
        <c:majorTickMark val="none"/>
        <c:minorTickMark val="none"/>
        <c:tickLblPos val="nextTo"/>
        <c:crossAx val="502691920"/>
        <c:crosses val="autoZero"/>
        <c:auto val="1"/>
        <c:lblAlgn val="ctr"/>
        <c:lblOffset val="100"/>
        <c:noMultiLvlLbl val="0"/>
      </c:catAx>
      <c:valAx>
        <c:axId val="5026919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02693880"/>
        <c:crosses val="autoZero"/>
        <c:crossBetween val="between"/>
      </c:valAx>
      <c:spPr>
        <a:noFill/>
        <a:ln>
          <a:noFill/>
        </a:ln>
        <a:effectLst/>
      </c:spPr>
    </c:plotArea>
    <c:legend>
      <c:legendPos val="b"/>
      <c:layout>
        <c:manualLayout>
          <c:xMode val="edge"/>
          <c:yMode val="edge"/>
          <c:x val="5.1970917006055516E-2"/>
          <c:y val="0.83127956306480411"/>
          <c:w val="0.92015344957070666"/>
          <c:h val="0.1685887594500425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pPr>
            <a:r>
              <a:rPr lang="en-US" sz="1600" b="1" dirty="0">
                <a:solidFill>
                  <a:schemeClr val="tx2"/>
                </a:solidFill>
                <a:effectLst/>
              </a:rPr>
              <a:t>Sysbench write-only workload</a:t>
            </a:r>
            <a:r>
              <a:rPr lang="en-US" sz="1600" b="1" baseline="0" dirty="0">
                <a:solidFill>
                  <a:schemeClr val="tx2"/>
                </a:solidFill>
                <a:effectLst/>
              </a:rPr>
              <a:t> - </a:t>
            </a:r>
            <a:r>
              <a:rPr lang="en-US" sz="1600" b="1" dirty="0">
                <a:solidFill>
                  <a:schemeClr val="tx2"/>
                </a:solidFill>
                <a:effectLst/>
              </a:rPr>
              <a:t>250 tables and 200,000 initial rows per table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pPr>
          <a:endParaRPr lang="en-US"/>
        </a:p>
      </c:txPr>
    </c:title>
    <c:autoTitleDeleted val="0"/>
    <c:plotArea>
      <c:layout>
        <c:manualLayout>
          <c:layoutTarget val="inner"/>
          <c:xMode val="edge"/>
          <c:yMode val="edge"/>
          <c:x val="9.0001180446558568E-2"/>
          <c:y val="0.1103783565515849"/>
          <c:w val="0.87944588964136305"/>
          <c:h val="0.73947627700383611"/>
        </c:manualLayout>
      </c:layout>
      <c:scatterChart>
        <c:scatterStyle val="lineMarker"/>
        <c:varyColors val="0"/>
        <c:ser>
          <c:idx val="0"/>
          <c:order val="0"/>
          <c:tx>
            <c:strRef>
              <c:f>Sheet1!$B$1</c:f>
              <c:strCache>
                <c:ptCount val="1"/>
                <c:pt idx="0">
                  <c:v>Amazon Aurora</c:v>
                </c:pt>
              </c:strCache>
            </c:strRef>
          </c:tx>
          <c:spPr>
            <a:ln w="28575" cap="rnd">
              <a:solidFill>
                <a:schemeClr val="accent1"/>
              </a:solidFill>
              <a:round/>
            </a:ln>
            <a:effectLst/>
          </c:spPr>
          <c:marker>
            <c:symbol val="none"/>
          </c:marker>
          <c:xVal>
            <c:numRef>
              <c:f>Sheet1!$A$2:$A$301</c:f>
              <c:numCache>
                <c:formatCode>General</c:formatCode>
                <c:ptCount val="300"/>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45</c:v>
                </c:pt>
                <c:pt idx="23">
                  <c:v>47</c:v>
                </c:pt>
                <c:pt idx="24">
                  <c:v>49</c:v>
                </c:pt>
                <c:pt idx="25">
                  <c:v>51</c:v>
                </c:pt>
                <c:pt idx="26">
                  <c:v>53</c:v>
                </c:pt>
                <c:pt idx="27">
                  <c:v>55</c:v>
                </c:pt>
                <c:pt idx="28">
                  <c:v>57</c:v>
                </c:pt>
                <c:pt idx="29">
                  <c:v>59</c:v>
                </c:pt>
                <c:pt idx="30">
                  <c:v>61</c:v>
                </c:pt>
                <c:pt idx="31">
                  <c:v>63</c:v>
                </c:pt>
                <c:pt idx="32">
                  <c:v>65</c:v>
                </c:pt>
                <c:pt idx="33">
                  <c:v>67</c:v>
                </c:pt>
                <c:pt idx="34">
                  <c:v>69</c:v>
                </c:pt>
                <c:pt idx="35">
                  <c:v>71</c:v>
                </c:pt>
                <c:pt idx="36">
                  <c:v>73</c:v>
                </c:pt>
                <c:pt idx="37">
                  <c:v>75</c:v>
                </c:pt>
                <c:pt idx="38">
                  <c:v>77</c:v>
                </c:pt>
                <c:pt idx="39">
                  <c:v>79</c:v>
                </c:pt>
                <c:pt idx="40">
                  <c:v>81</c:v>
                </c:pt>
                <c:pt idx="41">
                  <c:v>83</c:v>
                </c:pt>
                <c:pt idx="42">
                  <c:v>85</c:v>
                </c:pt>
                <c:pt idx="43">
                  <c:v>87</c:v>
                </c:pt>
                <c:pt idx="44">
                  <c:v>89</c:v>
                </c:pt>
                <c:pt idx="45">
                  <c:v>91</c:v>
                </c:pt>
                <c:pt idx="46">
                  <c:v>93</c:v>
                </c:pt>
                <c:pt idx="47">
                  <c:v>95</c:v>
                </c:pt>
                <c:pt idx="48">
                  <c:v>97</c:v>
                </c:pt>
                <c:pt idx="49">
                  <c:v>99</c:v>
                </c:pt>
                <c:pt idx="50">
                  <c:v>101</c:v>
                </c:pt>
                <c:pt idx="51">
                  <c:v>103</c:v>
                </c:pt>
                <c:pt idx="52">
                  <c:v>105</c:v>
                </c:pt>
                <c:pt idx="53">
                  <c:v>107</c:v>
                </c:pt>
                <c:pt idx="54">
                  <c:v>109</c:v>
                </c:pt>
                <c:pt idx="55">
                  <c:v>111</c:v>
                </c:pt>
                <c:pt idx="56">
                  <c:v>113</c:v>
                </c:pt>
                <c:pt idx="57">
                  <c:v>115</c:v>
                </c:pt>
                <c:pt idx="58">
                  <c:v>117</c:v>
                </c:pt>
                <c:pt idx="59">
                  <c:v>119</c:v>
                </c:pt>
                <c:pt idx="60">
                  <c:v>121</c:v>
                </c:pt>
                <c:pt idx="61">
                  <c:v>123</c:v>
                </c:pt>
                <c:pt idx="62">
                  <c:v>125</c:v>
                </c:pt>
                <c:pt idx="63">
                  <c:v>127</c:v>
                </c:pt>
                <c:pt idx="64">
                  <c:v>129</c:v>
                </c:pt>
                <c:pt idx="65">
                  <c:v>131</c:v>
                </c:pt>
                <c:pt idx="66">
                  <c:v>133</c:v>
                </c:pt>
                <c:pt idx="67">
                  <c:v>135</c:v>
                </c:pt>
                <c:pt idx="68">
                  <c:v>137</c:v>
                </c:pt>
                <c:pt idx="69">
                  <c:v>139</c:v>
                </c:pt>
                <c:pt idx="70">
                  <c:v>141</c:v>
                </c:pt>
                <c:pt idx="71">
                  <c:v>143</c:v>
                </c:pt>
                <c:pt idx="72">
                  <c:v>145</c:v>
                </c:pt>
                <c:pt idx="73">
                  <c:v>147</c:v>
                </c:pt>
                <c:pt idx="74">
                  <c:v>149</c:v>
                </c:pt>
                <c:pt idx="75">
                  <c:v>151</c:v>
                </c:pt>
                <c:pt idx="76">
                  <c:v>153</c:v>
                </c:pt>
                <c:pt idx="77">
                  <c:v>155</c:v>
                </c:pt>
                <c:pt idx="78">
                  <c:v>157</c:v>
                </c:pt>
                <c:pt idx="79">
                  <c:v>159</c:v>
                </c:pt>
                <c:pt idx="80">
                  <c:v>161</c:v>
                </c:pt>
                <c:pt idx="81">
                  <c:v>163</c:v>
                </c:pt>
                <c:pt idx="82">
                  <c:v>165</c:v>
                </c:pt>
                <c:pt idx="83">
                  <c:v>167</c:v>
                </c:pt>
                <c:pt idx="84">
                  <c:v>169</c:v>
                </c:pt>
                <c:pt idx="85">
                  <c:v>171</c:v>
                </c:pt>
                <c:pt idx="86">
                  <c:v>173</c:v>
                </c:pt>
                <c:pt idx="87">
                  <c:v>175</c:v>
                </c:pt>
                <c:pt idx="88">
                  <c:v>177</c:v>
                </c:pt>
                <c:pt idx="89">
                  <c:v>179</c:v>
                </c:pt>
                <c:pt idx="90">
                  <c:v>181</c:v>
                </c:pt>
                <c:pt idx="91">
                  <c:v>183</c:v>
                </c:pt>
                <c:pt idx="92">
                  <c:v>185</c:v>
                </c:pt>
                <c:pt idx="93">
                  <c:v>187</c:v>
                </c:pt>
                <c:pt idx="94">
                  <c:v>189</c:v>
                </c:pt>
                <c:pt idx="95">
                  <c:v>191</c:v>
                </c:pt>
                <c:pt idx="96">
                  <c:v>193</c:v>
                </c:pt>
                <c:pt idx="97">
                  <c:v>195</c:v>
                </c:pt>
                <c:pt idx="98">
                  <c:v>197</c:v>
                </c:pt>
                <c:pt idx="99">
                  <c:v>199</c:v>
                </c:pt>
                <c:pt idx="100">
                  <c:v>201</c:v>
                </c:pt>
                <c:pt idx="101">
                  <c:v>203</c:v>
                </c:pt>
                <c:pt idx="102">
                  <c:v>205</c:v>
                </c:pt>
                <c:pt idx="103">
                  <c:v>207</c:v>
                </c:pt>
                <c:pt idx="104">
                  <c:v>209</c:v>
                </c:pt>
                <c:pt idx="105">
                  <c:v>211</c:v>
                </c:pt>
                <c:pt idx="106">
                  <c:v>213</c:v>
                </c:pt>
                <c:pt idx="107">
                  <c:v>215</c:v>
                </c:pt>
                <c:pt idx="108">
                  <c:v>217</c:v>
                </c:pt>
                <c:pt idx="109">
                  <c:v>219</c:v>
                </c:pt>
                <c:pt idx="110">
                  <c:v>221</c:v>
                </c:pt>
                <c:pt idx="111">
                  <c:v>223</c:v>
                </c:pt>
                <c:pt idx="112">
                  <c:v>225</c:v>
                </c:pt>
                <c:pt idx="113">
                  <c:v>227</c:v>
                </c:pt>
                <c:pt idx="114">
                  <c:v>229</c:v>
                </c:pt>
                <c:pt idx="115">
                  <c:v>231</c:v>
                </c:pt>
                <c:pt idx="116">
                  <c:v>233</c:v>
                </c:pt>
                <c:pt idx="117">
                  <c:v>235</c:v>
                </c:pt>
                <c:pt idx="118">
                  <c:v>237</c:v>
                </c:pt>
                <c:pt idx="119">
                  <c:v>239</c:v>
                </c:pt>
                <c:pt idx="120">
                  <c:v>241</c:v>
                </c:pt>
                <c:pt idx="121">
                  <c:v>243</c:v>
                </c:pt>
                <c:pt idx="122">
                  <c:v>245</c:v>
                </c:pt>
                <c:pt idx="123">
                  <c:v>247</c:v>
                </c:pt>
                <c:pt idx="124">
                  <c:v>249</c:v>
                </c:pt>
                <c:pt idx="125">
                  <c:v>251</c:v>
                </c:pt>
                <c:pt idx="126">
                  <c:v>253</c:v>
                </c:pt>
                <c:pt idx="127">
                  <c:v>255</c:v>
                </c:pt>
                <c:pt idx="128">
                  <c:v>257</c:v>
                </c:pt>
                <c:pt idx="129">
                  <c:v>259</c:v>
                </c:pt>
                <c:pt idx="130">
                  <c:v>261</c:v>
                </c:pt>
                <c:pt idx="131">
                  <c:v>263</c:v>
                </c:pt>
                <c:pt idx="132">
                  <c:v>265</c:v>
                </c:pt>
                <c:pt idx="133">
                  <c:v>267</c:v>
                </c:pt>
                <c:pt idx="134">
                  <c:v>269</c:v>
                </c:pt>
                <c:pt idx="135">
                  <c:v>271</c:v>
                </c:pt>
                <c:pt idx="136">
                  <c:v>273</c:v>
                </c:pt>
                <c:pt idx="137">
                  <c:v>275</c:v>
                </c:pt>
                <c:pt idx="138">
                  <c:v>277</c:v>
                </c:pt>
                <c:pt idx="139">
                  <c:v>279</c:v>
                </c:pt>
                <c:pt idx="140">
                  <c:v>281</c:v>
                </c:pt>
                <c:pt idx="141">
                  <c:v>283</c:v>
                </c:pt>
                <c:pt idx="142">
                  <c:v>285</c:v>
                </c:pt>
                <c:pt idx="143">
                  <c:v>287</c:v>
                </c:pt>
                <c:pt idx="144">
                  <c:v>289</c:v>
                </c:pt>
                <c:pt idx="145">
                  <c:v>291</c:v>
                </c:pt>
                <c:pt idx="146">
                  <c:v>293</c:v>
                </c:pt>
                <c:pt idx="147">
                  <c:v>295</c:v>
                </c:pt>
                <c:pt idx="148">
                  <c:v>297</c:v>
                </c:pt>
                <c:pt idx="149">
                  <c:v>299</c:v>
                </c:pt>
                <c:pt idx="150">
                  <c:v>301</c:v>
                </c:pt>
                <c:pt idx="151">
                  <c:v>303</c:v>
                </c:pt>
                <c:pt idx="152">
                  <c:v>305</c:v>
                </c:pt>
                <c:pt idx="153">
                  <c:v>307</c:v>
                </c:pt>
                <c:pt idx="154">
                  <c:v>309</c:v>
                </c:pt>
                <c:pt idx="155">
                  <c:v>311</c:v>
                </c:pt>
                <c:pt idx="156">
                  <c:v>313</c:v>
                </c:pt>
                <c:pt idx="157">
                  <c:v>315</c:v>
                </c:pt>
                <c:pt idx="158">
                  <c:v>317</c:v>
                </c:pt>
                <c:pt idx="159">
                  <c:v>319</c:v>
                </c:pt>
                <c:pt idx="160">
                  <c:v>321</c:v>
                </c:pt>
                <c:pt idx="161">
                  <c:v>323</c:v>
                </c:pt>
                <c:pt idx="162">
                  <c:v>325</c:v>
                </c:pt>
                <c:pt idx="163">
                  <c:v>327</c:v>
                </c:pt>
                <c:pt idx="164">
                  <c:v>329</c:v>
                </c:pt>
                <c:pt idx="165">
                  <c:v>331</c:v>
                </c:pt>
                <c:pt idx="166">
                  <c:v>333</c:v>
                </c:pt>
                <c:pt idx="167">
                  <c:v>335</c:v>
                </c:pt>
                <c:pt idx="168">
                  <c:v>337</c:v>
                </c:pt>
                <c:pt idx="169">
                  <c:v>339</c:v>
                </c:pt>
                <c:pt idx="170">
                  <c:v>341</c:v>
                </c:pt>
                <c:pt idx="171">
                  <c:v>343</c:v>
                </c:pt>
                <c:pt idx="172">
                  <c:v>345</c:v>
                </c:pt>
                <c:pt idx="173">
                  <c:v>347</c:v>
                </c:pt>
                <c:pt idx="174">
                  <c:v>349</c:v>
                </c:pt>
                <c:pt idx="175">
                  <c:v>351</c:v>
                </c:pt>
                <c:pt idx="176">
                  <c:v>353</c:v>
                </c:pt>
                <c:pt idx="177">
                  <c:v>355</c:v>
                </c:pt>
                <c:pt idx="178">
                  <c:v>357</c:v>
                </c:pt>
                <c:pt idx="179">
                  <c:v>359</c:v>
                </c:pt>
                <c:pt idx="180">
                  <c:v>361</c:v>
                </c:pt>
                <c:pt idx="181">
                  <c:v>363</c:v>
                </c:pt>
                <c:pt idx="182">
                  <c:v>365</c:v>
                </c:pt>
                <c:pt idx="183">
                  <c:v>367</c:v>
                </c:pt>
                <c:pt idx="184">
                  <c:v>369</c:v>
                </c:pt>
                <c:pt idx="185">
                  <c:v>371</c:v>
                </c:pt>
                <c:pt idx="186">
                  <c:v>373</c:v>
                </c:pt>
                <c:pt idx="187">
                  <c:v>375</c:v>
                </c:pt>
                <c:pt idx="188">
                  <c:v>377</c:v>
                </c:pt>
                <c:pt idx="189">
                  <c:v>379</c:v>
                </c:pt>
                <c:pt idx="190">
                  <c:v>381</c:v>
                </c:pt>
                <c:pt idx="191">
                  <c:v>383</c:v>
                </c:pt>
                <c:pt idx="192">
                  <c:v>385</c:v>
                </c:pt>
                <c:pt idx="193">
                  <c:v>387</c:v>
                </c:pt>
                <c:pt idx="194">
                  <c:v>389</c:v>
                </c:pt>
                <c:pt idx="195">
                  <c:v>391</c:v>
                </c:pt>
                <c:pt idx="196">
                  <c:v>393</c:v>
                </c:pt>
                <c:pt idx="197">
                  <c:v>395</c:v>
                </c:pt>
                <c:pt idx="198">
                  <c:v>397</c:v>
                </c:pt>
                <c:pt idx="199">
                  <c:v>399</c:v>
                </c:pt>
                <c:pt idx="200">
                  <c:v>401</c:v>
                </c:pt>
                <c:pt idx="201">
                  <c:v>403</c:v>
                </c:pt>
                <c:pt idx="202">
                  <c:v>405</c:v>
                </c:pt>
                <c:pt idx="203">
                  <c:v>407</c:v>
                </c:pt>
                <c:pt idx="204">
                  <c:v>409</c:v>
                </c:pt>
                <c:pt idx="205">
                  <c:v>411</c:v>
                </c:pt>
                <c:pt idx="206">
                  <c:v>413</c:v>
                </c:pt>
                <c:pt idx="207">
                  <c:v>415</c:v>
                </c:pt>
                <c:pt idx="208">
                  <c:v>417</c:v>
                </c:pt>
                <c:pt idx="209">
                  <c:v>419</c:v>
                </c:pt>
                <c:pt idx="210">
                  <c:v>421</c:v>
                </c:pt>
                <c:pt idx="211">
                  <c:v>423</c:v>
                </c:pt>
                <c:pt idx="212">
                  <c:v>425</c:v>
                </c:pt>
                <c:pt idx="213">
                  <c:v>427</c:v>
                </c:pt>
                <c:pt idx="214">
                  <c:v>429</c:v>
                </c:pt>
                <c:pt idx="215">
                  <c:v>431</c:v>
                </c:pt>
                <c:pt idx="216">
                  <c:v>433</c:v>
                </c:pt>
                <c:pt idx="217">
                  <c:v>435</c:v>
                </c:pt>
                <c:pt idx="218">
                  <c:v>437</c:v>
                </c:pt>
                <c:pt idx="219">
                  <c:v>439</c:v>
                </c:pt>
                <c:pt idx="220">
                  <c:v>441</c:v>
                </c:pt>
                <c:pt idx="221">
                  <c:v>443</c:v>
                </c:pt>
                <c:pt idx="222">
                  <c:v>445</c:v>
                </c:pt>
                <c:pt idx="223">
                  <c:v>447</c:v>
                </c:pt>
                <c:pt idx="224">
                  <c:v>449</c:v>
                </c:pt>
                <c:pt idx="225">
                  <c:v>451</c:v>
                </c:pt>
                <c:pt idx="226">
                  <c:v>453</c:v>
                </c:pt>
                <c:pt idx="227">
                  <c:v>455</c:v>
                </c:pt>
                <c:pt idx="228">
                  <c:v>457</c:v>
                </c:pt>
                <c:pt idx="229">
                  <c:v>459</c:v>
                </c:pt>
                <c:pt idx="230">
                  <c:v>461</c:v>
                </c:pt>
                <c:pt idx="231">
                  <c:v>463</c:v>
                </c:pt>
                <c:pt idx="232">
                  <c:v>465</c:v>
                </c:pt>
                <c:pt idx="233">
                  <c:v>467</c:v>
                </c:pt>
                <c:pt idx="234">
                  <c:v>469</c:v>
                </c:pt>
                <c:pt idx="235">
                  <c:v>471</c:v>
                </c:pt>
                <c:pt idx="236">
                  <c:v>473</c:v>
                </c:pt>
                <c:pt idx="237">
                  <c:v>475</c:v>
                </c:pt>
                <c:pt idx="238">
                  <c:v>477</c:v>
                </c:pt>
                <c:pt idx="239">
                  <c:v>479</c:v>
                </c:pt>
                <c:pt idx="240">
                  <c:v>481</c:v>
                </c:pt>
                <c:pt idx="241">
                  <c:v>483</c:v>
                </c:pt>
                <c:pt idx="242">
                  <c:v>485</c:v>
                </c:pt>
                <c:pt idx="243">
                  <c:v>487</c:v>
                </c:pt>
                <c:pt idx="244">
                  <c:v>489</c:v>
                </c:pt>
                <c:pt idx="245">
                  <c:v>491</c:v>
                </c:pt>
                <c:pt idx="246">
                  <c:v>493</c:v>
                </c:pt>
                <c:pt idx="247">
                  <c:v>495</c:v>
                </c:pt>
                <c:pt idx="248">
                  <c:v>497</c:v>
                </c:pt>
                <c:pt idx="249">
                  <c:v>499</c:v>
                </c:pt>
                <c:pt idx="250">
                  <c:v>501</c:v>
                </c:pt>
                <c:pt idx="251">
                  <c:v>503</c:v>
                </c:pt>
                <c:pt idx="252">
                  <c:v>505</c:v>
                </c:pt>
                <c:pt idx="253">
                  <c:v>507</c:v>
                </c:pt>
                <c:pt idx="254">
                  <c:v>509</c:v>
                </c:pt>
                <c:pt idx="255">
                  <c:v>511</c:v>
                </c:pt>
                <c:pt idx="256">
                  <c:v>513</c:v>
                </c:pt>
                <c:pt idx="257">
                  <c:v>515</c:v>
                </c:pt>
                <c:pt idx="258">
                  <c:v>517</c:v>
                </c:pt>
                <c:pt idx="259">
                  <c:v>519</c:v>
                </c:pt>
                <c:pt idx="260">
                  <c:v>521</c:v>
                </c:pt>
                <c:pt idx="261">
                  <c:v>523</c:v>
                </c:pt>
                <c:pt idx="262">
                  <c:v>525</c:v>
                </c:pt>
                <c:pt idx="263">
                  <c:v>527</c:v>
                </c:pt>
                <c:pt idx="264">
                  <c:v>529</c:v>
                </c:pt>
                <c:pt idx="265">
                  <c:v>531</c:v>
                </c:pt>
                <c:pt idx="266">
                  <c:v>533</c:v>
                </c:pt>
                <c:pt idx="267">
                  <c:v>535</c:v>
                </c:pt>
                <c:pt idx="268">
                  <c:v>537</c:v>
                </c:pt>
                <c:pt idx="269">
                  <c:v>539</c:v>
                </c:pt>
                <c:pt idx="270">
                  <c:v>541</c:v>
                </c:pt>
                <c:pt idx="271">
                  <c:v>543</c:v>
                </c:pt>
                <c:pt idx="272">
                  <c:v>545</c:v>
                </c:pt>
                <c:pt idx="273">
                  <c:v>547</c:v>
                </c:pt>
                <c:pt idx="274">
                  <c:v>549</c:v>
                </c:pt>
                <c:pt idx="275">
                  <c:v>551</c:v>
                </c:pt>
                <c:pt idx="276">
                  <c:v>553</c:v>
                </c:pt>
                <c:pt idx="277">
                  <c:v>555</c:v>
                </c:pt>
                <c:pt idx="278">
                  <c:v>557</c:v>
                </c:pt>
                <c:pt idx="279">
                  <c:v>559</c:v>
                </c:pt>
                <c:pt idx="280">
                  <c:v>561</c:v>
                </c:pt>
                <c:pt idx="281">
                  <c:v>563</c:v>
                </c:pt>
                <c:pt idx="282">
                  <c:v>565</c:v>
                </c:pt>
                <c:pt idx="283">
                  <c:v>567</c:v>
                </c:pt>
                <c:pt idx="284">
                  <c:v>569</c:v>
                </c:pt>
                <c:pt idx="285">
                  <c:v>571</c:v>
                </c:pt>
                <c:pt idx="286">
                  <c:v>573</c:v>
                </c:pt>
                <c:pt idx="287">
                  <c:v>575</c:v>
                </c:pt>
                <c:pt idx="288">
                  <c:v>577</c:v>
                </c:pt>
                <c:pt idx="289">
                  <c:v>579</c:v>
                </c:pt>
                <c:pt idx="290">
                  <c:v>581</c:v>
                </c:pt>
                <c:pt idx="291">
                  <c:v>583</c:v>
                </c:pt>
                <c:pt idx="292">
                  <c:v>585</c:v>
                </c:pt>
                <c:pt idx="293">
                  <c:v>587</c:v>
                </c:pt>
                <c:pt idx="294">
                  <c:v>589</c:v>
                </c:pt>
                <c:pt idx="295">
                  <c:v>591</c:v>
                </c:pt>
                <c:pt idx="296">
                  <c:v>593</c:v>
                </c:pt>
                <c:pt idx="297">
                  <c:v>595</c:v>
                </c:pt>
                <c:pt idx="298">
                  <c:v>597</c:v>
                </c:pt>
                <c:pt idx="299">
                  <c:v>599</c:v>
                </c:pt>
              </c:numCache>
            </c:numRef>
          </c:xVal>
          <c:yVal>
            <c:numRef>
              <c:f>Sheet1!$B$2:$B$301</c:f>
              <c:numCache>
                <c:formatCode>General</c:formatCode>
                <c:ptCount val="300"/>
                <c:pt idx="0">
                  <c:v>142.12</c:v>
                </c:pt>
                <c:pt idx="1">
                  <c:v>140.34</c:v>
                </c:pt>
                <c:pt idx="2">
                  <c:v>135.55000000000001</c:v>
                </c:pt>
                <c:pt idx="3">
                  <c:v>142.07</c:v>
                </c:pt>
                <c:pt idx="4">
                  <c:v>120.4</c:v>
                </c:pt>
                <c:pt idx="5">
                  <c:v>131.44</c:v>
                </c:pt>
                <c:pt idx="6">
                  <c:v>149.53</c:v>
                </c:pt>
                <c:pt idx="7">
                  <c:v>138.91999999999999</c:v>
                </c:pt>
                <c:pt idx="8">
                  <c:v>125.14</c:v>
                </c:pt>
                <c:pt idx="9">
                  <c:v>129.06</c:v>
                </c:pt>
                <c:pt idx="10">
                  <c:v>124.43</c:v>
                </c:pt>
                <c:pt idx="11">
                  <c:v>138.26</c:v>
                </c:pt>
                <c:pt idx="12">
                  <c:v>138.55000000000001</c:v>
                </c:pt>
                <c:pt idx="13">
                  <c:v>113.67</c:v>
                </c:pt>
                <c:pt idx="14">
                  <c:v>140.93</c:v>
                </c:pt>
                <c:pt idx="15">
                  <c:v>128.79</c:v>
                </c:pt>
                <c:pt idx="16">
                  <c:v>146.08000000000001</c:v>
                </c:pt>
                <c:pt idx="17">
                  <c:v>122.54</c:v>
                </c:pt>
                <c:pt idx="18">
                  <c:v>124.5</c:v>
                </c:pt>
                <c:pt idx="19">
                  <c:v>164.96</c:v>
                </c:pt>
                <c:pt idx="20">
                  <c:v>138.96</c:v>
                </c:pt>
                <c:pt idx="21">
                  <c:v>145.12</c:v>
                </c:pt>
                <c:pt idx="22">
                  <c:v>108.16</c:v>
                </c:pt>
                <c:pt idx="23">
                  <c:v>123.02</c:v>
                </c:pt>
                <c:pt idx="24">
                  <c:v>135.63</c:v>
                </c:pt>
                <c:pt idx="25">
                  <c:v>114.25</c:v>
                </c:pt>
                <c:pt idx="26">
                  <c:v>117.37</c:v>
                </c:pt>
                <c:pt idx="27">
                  <c:v>139.71</c:v>
                </c:pt>
                <c:pt idx="28">
                  <c:v>118.4</c:v>
                </c:pt>
                <c:pt idx="29">
                  <c:v>132.58000000000001</c:v>
                </c:pt>
                <c:pt idx="30">
                  <c:v>142.5</c:v>
                </c:pt>
                <c:pt idx="31">
                  <c:v>141.31</c:v>
                </c:pt>
                <c:pt idx="32">
                  <c:v>135.38999999999999</c:v>
                </c:pt>
                <c:pt idx="33">
                  <c:v>148.46</c:v>
                </c:pt>
                <c:pt idx="34">
                  <c:v>118.04</c:v>
                </c:pt>
                <c:pt idx="35">
                  <c:v>127.1</c:v>
                </c:pt>
                <c:pt idx="36">
                  <c:v>151.43</c:v>
                </c:pt>
                <c:pt idx="37">
                  <c:v>147.71</c:v>
                </c:pt>
                <c:pt idx="38">
                  <c:v>141.82</c:v>
                </c:pt>
                <c:pt idx="39">
                  <c:v>137.27000000000001</c:v>
                </c:pt>
                <c:pt idx="40">
                  <c:v>142.16</c:v>
                </c:pt>
                <c:pt idx="41">
                  <c:v>157.38999999999999</c:v>
                </c:pt>
                <c:pt idx="42">
                  <c:v>138.5</c:v>
                </c:pt>
                <c:pt idx="43">
                  <c:v>129.68</c:v>
                </c:pt>
                <c:pt idx="44">
                  <c:v>137.91999999999999</c:v>
                </c:pt>
                <c:pt idx="45">
                  <c:v>135.02000000000001</c:v>
                </c:pt>
                <c:pt idx="46">
                  <c:v>134.46</c:v>
                </c:pt>
                <c:pt idx="47">
                  <c:v>124.39</c:v>
                </c:pt>
                <c:pt idx="48">
                  <c:v>154.91</c:v>
                </c:pt>
                <c:pt idx="49">
                  <c:v>135.83000000000001</c:v>
                </c:pt>
                <c:pt idx="50">
                  <c:v>143.66</c:v>
                </c:pt>
                <c:pt idx="51">
                  <c:v>139.59</c:v>
                </c:pt>
                <c:pt idx="52">
                  <c:v>130.69</c:v>
                </c:pt>
                <c:pt idx="53">
                  <c:v>137.31</c:v>
                </c:pt>
                <c:pt idx="54">
                  <c:v>147.49</c:v>
                </c:pt>
                <c:pt idx="55">
                  <c:v>147.75</c:v>
                </c:pt>
                <c:pt idx="56">
                  <c:v>132.38</c:v>
                </c:pt>
                <c:pt idx="57">
                  <c:v>137.27000000000001</c:v>
                </c:pt>
                <c:pt idx="58">
                  <c:v>136.36000000000001</c:v>
                </c:pt>
                <c:pt idx="59">
                  <c:v>138.5</c:v>
                </c:pt>
                <c:pt idx="60">
                  <c:v>154.59</c:v>
                </c:pt>
                <c:pt idx="61">
                  <c:v>136.9</c:v>
                </c:pt>
                <c:pt idx="62">
                  <c:v>142.88</c:v>
                </c:pt>
                <c:pt idx="63">
                  <c:v>140.68</c:v>
                </c:pt>
                <c:pt idx="64">
                  <c:v>133.94</c:v>
                </c:pt>
                <c:pt idx="65">
                  <c:v>150.03</c:v>
                </c:pt>
                <c:pt idx="66">
                  <c:v>146.16999999999999</c:v>
                </c:pt>
                <c:pt idx="67">
                  <c:v>140.88999999999999</c:v>
                </c:pt>
                <c:pt idx="68">
                  <c:v>148.41999999999999</c:v>
                </c:pt>
                <c:pt idx="69">
                  <c:v>135.55000000000001</c:v>
                </c:pt>
                <c:pt idx="70">
                  <c:v>143.44</c:v>
                </c:pt>
                <c:pt idx="71">
                  <c:v>142.12</c:v>
                </c:pt>
                <c:pt idx="72">
                  <c:v>146</c:v>
                </c:pt>
                <c:pt idx="73">
                  <c:v>134.86000000000001</c:v>
                </c:pt>
                <c:pt idx="74">
                  <c:v>152.34</c:v>
                </c:pt>
                <c:pt idx="75">
                  <c:v>126.99</c:v>
                </c:pt>
                <c:pt idx="76">
                  <c:v>129.6</c:v>
                </c:pt>
                <c:pt idx="77">
                  <c:v>110.12</c:v>
                </c:pt>
                <c:pt idx="78">
                  <c:v>131.83000000000001</c:v>
                </c:pt>
                <c:pt idx="79">
                  <c:v>116.67</c:v>
                </c:pt>
                <c:pt idx="80">
                  <c:v>139.29</c:v>
                </c:pt>
                <c:pt idx="81">
                  <c:v>124.54</c:v>
                </c:pt>
                <c:pt idx="82">
                  <c:v>146.35</c:v>
                </c:pt>
                <c:pt idx="83">
                  <c:v>164.27</c:v>
                </c:pt>
                <c:pt idx="84">
                  <c:v>142.84</c:v>
                </c:pt>
                <c:pt idx="85">
                  <c:v>142.54</c:v>
                </c:pt>
                <c:pt idx="86">
                  <c:v>146.26</c:v>
                </c:pt>
                <c:pt idx="87">
                  <c:v>124.47</c:v>
                </c:pt>
                <c:pt idx="88">
                  <c:v>132.41999999999999</c:v>
                </c:pt>
                <c:pt idx="89">
                  <c:v>149.09</c:v>
                </c:pt>
                <c:pt idx="90">
                  <c:v>136.41</c:v>
                </c:pt>
                <c:pt idx="91">
                  <c:v>134.58000000000001</c:v>
                </c:pt>
                <c:pt idx="92">
                  <c:v>144</c:v>
                </c:pt>
                <c:pt idx="93">
                  <c:v>132.74</c:v>
                </c:pt>
                <c:pt idx="94">
                  <c:v>142.12</c:v>
                </c:pt>
                <c:pt idx="95">
                  <c:v>141.38999999999999</c:v>
                </c:pt>
                <c:pt idx="96">
                  <c:v>134.66</c:v>
                </c:pt>
                <c:pt idx="97">
                  <c:v>146.52000000000001</c:v>
                </c:pt>
                <c:pt idx="98">
                  <c:v>135.63</c:v>
                </c:pt>
                <c:pt idx="99">
                  <c:v>151.34</c:v>
                </c:pt>
                <c:pt idx="100">
                  <c:v>136.32</c:v>
                </c:pt>
                <c:pt idx="101">
                  <c:v>140.26</c:v>
                </c:pt>
                <c:pt idx="102">
                  <c:v>134.5</c:v>
                </c:pt>
                <c:pt idx="103">
                  <c:v>134.62</c:v>
                </c:pt>
                <c:pt idx="104">
                  <c:v>135.38999999999999</c:v>
                </c:pt>
                <c:pt idx="105">
                  <c:v>138.79</c:v>
                </c:pt>
                <c:pt idx="106">
                  <c:v>149.58000000000001</c:v>
                </c:pt>
                <c:pt idx="107">
                  <c:v>145.47</c:v>
                </c:pt>
                <c:pt idx="108">
                  <c:v>129.94999999999999</c:v>
                </c:pt>
                <c:pt idx="109">
                  <c:v>129.72</c:v>
                </c:pt>
                <c:pt idx="110">
                  <c:v>154.08000000000001</c:v>
                </c:pt>
                <c:pt idx="111">
                  <c:v>133.13999999999999</c:v>
                </c:pt>
                <c:pt idx="112">
                  <c:v>148.41999999999999</c:v>
                </c:pt>
                <c:pt idx="113">
                  <c:v>134.30000000000001</c:v>
                </c:pt>
                <c:pt idx="114">
                  <c:v>128.66999999999999</c:v>
                </c:pt>
                <c:pt idx="115">
                  <c:v>154.16999999999999</c:v>
                </c:pt>
                <c:pt idx="116">
                  <c:v>136.04</c:v>
                </c:pt>
                <c:pt idx="117">
                  <c:v>122.14</c:v>
                </c:pt>
                <c:pt idx="118">
                  <c:v>156.26</c:v>
                </c:pt>
                <c:pt idx="119">
                  <c:v>125.63</c:v>
                </c:pt>
                <c:pt idx="120">
                  <c:v>156.44999999999999</c:v>
                </c:pt>
                <c:pt idx="121">
                  <c:v>150.93</c:v>
                </c:pt>
                <c:pt idx="122">
                  <c:v>131.47</c:v>
                </c:pt>
                <c:pt idx="123">
                  <c:v>127.83</c:v>
                </c:pt>
                <c:pt idx="124">
                  <c:v>139.25</c:v>
                </c:pt>
                <c:pt idx="125">
                  <c:v>140.76</c:v>
                </c:pt>
                <c:pt idx="126">
                  <c:v>130.49</c:v>
                </c:pt>
                <c:pt idx="127">
                  <c:v>133.54</c:v>
                </c:pt>
                <c:pt idx="128">
                  <c:v>144.72999999999999</c:v>
                </c:pt>
                <c:pt idx="129">
                  <c:v>131.36000000000001</c:v>
                </c:pt>
                <c:pt idx="130">
                  <c:v>138.38</c:v>
                </c:pt>
                <c:pt idx="131">
                  <c:v>135.35</c:v>
                </c:pt>
                <c:pt idx="132">
                  <c:v>136.97999999999999</c:v>
                </c:pt>
                <c:pt idx="133">
                  <c:v>140.38</c:v>
                </c:pt>
                <c:pt idx="134">
                  <c:v>137.1</c:v>
                </c:pt>
                <c:pt idx="135">
                  <c:v>133.18</c:v>
                </c:pt>
                <c:pt idx="136">
                  <c:v>139.59</c:v>
                </c:pt>
                <c:pt idx="137">
                  <c:v>130.1</c:v>
                </c:pt>
                <c:pt idx="138">
                  <c:v>140.38</c:v>
                </c:pt>
                <c:pt idx="139">
                  <c:v>134.74</c:v>
                </c:pt>
                <c:pt idx="140">
                  <c:v>126.99</c:v>
                </c:pt>
                <c:pt idx="141">
                  <c:v>151.79</c:v>
                </c:pt>
                <c:pt idx="142">
                  <c:v>148.33000000000001</c:v>
                </c:pt>
                <c:pt idx="143">
                  <c:v>138.21</c:v>
                </c:pt>
                <c:pt idx="144">
                  <c:v>142.63</c:v>
                </c:pt>
                <c:pt idx="145">
                  <c:v>144</c:v>
                </c:pt>
                <c:pt idx="146">
                  <c:v>133.38</c:v>
                </c:pt>
                <c:pt idx="147">
                  <c:v>150.79</c:v>
                </c:pt>
                <c:pt idx="148">
                  <c:v>160.34</c:v>
                </c:pt>
                <c:pt idx="149">
                  <c:v>137.51</c:v>
                </c:pt>
                <c:pt idx="150">
                  <c:v>136.97999999999999</c:v>
                </c:pt>
                <c:pt idx="151">
                  <c:v>150.61000000000001</c:v>
                </c:pt>
                <c:pt idx="152">
                  <c:v>144.6</c:v>
                </c:pt>
                <c:pt idx="153">
                  <c:v>142.03</c:v>
                </c:pt>
                <c:pt idx="154">
                  <c:v>138.26</c:v>
                </c:pt>
                <c:pt idx="155">
                  <c:v>134.69999999999999</c:v>
                </c:pt>
                <c:pt idx="156">
                  <c:v>132.86000000000001</c:v>
                </c:pt>
                <c:pt idx="157">
                  <c:v>122.98</c:v>
                </c:pt>
                <c:pt idx="158">
                  <c:v>168.4</c:v>
                </c:pt>
                <c:pt idx="159">
                  <c:v>149.53</c:v>
                </c:pt>
                <c:pt idx="160">
                  <c:v>129.52000000000001</c:v>
                </c:pt>
                <c:pt idx="161">
                  <c:v>147.66999999999999</c:v>
                </c:pt>
                <c:pt idx="162">
                  <c:v>134.38</c:v>
                </c:pt>
                <c:pt idx="163">
                  <c:v>154.4</c:v>
                </c:pt>
                <c:pt idx="164">
                  <c:v>142.76</c:v>
                </c:pt>
                <c:pt idx="165">
                  <c:v>141.13999999999999</c:v>
                </c:pt>
                <c:pt idx="166">
                  <c:v>135.19</c:v>
                </c:pt>
                <c:pt idx="167">
                  <c:v>135.66999999999999</c:v>
                </c:pt>
                <c:pt idx="168">
                  <c:v>138.46</c:v>
                </c:pt>
                <c:pt idx="169">
                  <c:v>142.19999999999999</c:v>
                </c:pt>
                <c:pt idx="170">
                  <c:v>151.97</c:v>
                </c:pt>
                <c:pt idx="171">
                  <c:v>132.74</c:v>
                </c:pt>
                <c:pt idx="172">
                  <c:v>129.6</c:v>
                </c:pt>
                <c:pt idx="173">
                  <c:v>124.09</c:v>
                </c:pt>
                <c:pt idx="174">
                  <c:v>141.86000000000001</c:v>
                </c:pt>
                <c:pt idx="175">
                  <c:v>151.02000000000001</c:v>
                </c:pt>
                <c:pt idx="176">
                  <c:v>123.8</c:v>
                </c:pt>
                <c:pt idx="177">
                  <c:v>127.03</c:v>
                </c:pt>
                <c:pt idx="178">
                  <c:v>132.74</c:v>
                </c:pt>
                <c:pt idx="179">
                  <c:v>141.56</c:v>
                </c:pt>
                <c:pt idx="180">
                  <c:v>136.24</c:v>
                </c:pt>
                <c:pt idx="181">
                  <c:v>140.85</c:v>
                </c:pt>
                <c:pt idx="182">
                  <c:v>151.52000000000001</c:v>
                </c:pt>
                <c:pt idx="183">
                  <c:v>126.72</c:v>
                </c:pt>
                <c:pt idx="184">
                  <c:v>131.51</c:v>
                </c:pt>
                <c:pt idx="185">
                  <c:v>143.96</c:v>
                </c:pt>
                <c:pt idx="186">
                  <c:v>133.38</c:v>
                </c:pt>
                <c:pt idx="187">
                  <c:v>143.31</c:v>
                </c:pt>
                <c:pt idx="188">
                  <c:v>146.69999999999999</c:v>
                </c:pt>
                <c:pt idx="189">
                  <c:v>112.66</c:v>
                </c:pt>
                <c:pt idx="190">
                  <c:v>150.43</c:v>
                </c:pt>
                <c:pt idx="191">
                  <c:v>145.16999999999999</c:v>
                </c:pt>
                <c:pt idx="192">
                  <c:v>132.9</c:v>
                </c:pt>
                <c:pt idx="193">
                  <c:v>142.76</c:v>
                </c:pt>
                <c:pt idx="194">
                  <c:v>134.34</c:v>
                </c:pt>
                <c:pt idx="195">
                  <c:v>149.58000000000001</c:v>
                </c:pt>
                <c:pt idx="196">
                  <c:v>159.57</c:v>
                </c:pt>
                <c:pt idx="197">
                  <c:v>134.74</c:v>
                </c:pt>
                <c:pt idx="198">
                  <c:v>138.63</c:v>
                </c:pt>
                <c:pt idx="199">
                  <c:v>127.9</c:v>
                </c:pt>
                <c:pt idx="200">
                  <c:v>140.41999999999999</c:v>
                </c:pt>
                <c:pt idx="201">
                  <c:v>133.54</c:v>
                </c:pt>
                <c:pt idx="202">
                  <c:v>126.91</c:v>
                </c:pt>
                <c:pt idx="203">
                  <c:v>134.97999999999999</c:v>
                </c:pt>
                <c:pt idx="204">
                  <c:v>140.76</c:v>
                </c:pt>
                <c:pt idx="205">
                  <c:v>134.78</c:v>
                </c:pt>
                <c:pt idx="206">
                  <c:v>120.4</c:v>
                </c:pt>
                <c:pt idx="207">
                  <c:v>155.69999999999999</c:v>
                </c:pt>
                <c:pt idx="208">
                  <c:v>149.66999999999999</c:v>
                </c:pt>
                <c:pt idx="209">
                  <c:v>129.16999999999999</c:v>
                </c:pt>
                <c:pt idx="210">
                  <c:v>155.41999999999999</c:v>
                </c:pt>
                <c:pt idx="211">
                  <c:v>124.73</c:v>
                </c:pt>
                <c:pt idx="212">
                  <c:v>139.75</c:v>
                </c:pt>
                <c:pt idx="213">
                  <c:v>123.46</c:v>
                </c:pt>
                <c:pt idx="214">
                  <c:v>131</c:v>
                </c:pt>
                <c:pt idx="215">
                  <c:v>133.34</c:v>
                </c:pt>
                <c:pt idx="216">
                  <c:v>135.06</c:v>
                </c:pt>
                <c:pt idx="217">
                  <c:v>158.66999999999999</c:v>
                </c:pt>
                <c:pt idx="218">
                  <c:v>142.80000000000001</c:v>
                </c:pt>
                <c:pt idx="219">
                  <c:v>146.83000000000001</c:v>
                </c:pt>
                <c:pt idx="220">
                  <c:v>147.62</c:v>
                </c:pt>
                <c:pt idx="221">
                  <c:v>145.91</c:v>
                </c:pt>
                <c:pt idx="222">
                  <c:v>138.5</c:v>
                </c:pt>
                <c:pt idx="223">
                  <c:v>137.27000000000001</c:v>
                </c:pt>
                <c:pt idx="224">
                  <c:v>135.51</c:v>
                </c:pt>
                <c:pt idx="225">
                  <c:v>158.86000000000001</c:v>
                </c:pt>
                <c:pt idx="226">
                  <c:v>144.22</c:v>
                </c:pt>
                <c:pt idx="227">
                  <c:v>132.66</c:v>
                </c:pt>
                <c:pt idx="228">
                  <c:v>130.85</c:v>
                </c:pt>
                <c:pt idx="229">
                  <c:v>121.19</c:v>
                </c:pt>
                <c:pt idx="230">
                  <c:v>149.88999999999999</c:v>
                </c:pt>
                <c:pt idx="231">
                  <c:v>130.30000000000001</c:v>
                </c:pt>
                <c:pt idx="232">
                  <c:v>138.34</c:v>
                </c:pt>
                <c:pt idx="233">
                  <c:v>144.78</c:v>
                </c:pt>
                <c:pt idx="234">
                  <c:v>131.83000000000001</c:v>
                </c:pt>
                <c:pt idx="235">
                  <c:v>140.38</c:v>
                </c:pt>
                <c:pt idx="236">
                  <c:v>144.72999999999999</c:v>
                </c:pt>
                <c:pt idx="237">
                  <c:v>121.48</c:v>
                </c:pt>
                <c:pt idx="238">
                  <c:v>132.62</c:v>
                </c:pt>
                <c:pt idx="239">
                  <c:v>139.34</c:v>
                </c:pt>
                <c:pt idx="240">
                  <c:v>138.16999999999999</c:v>
                </c:pt>
                <c:pt idx="241">
                  <c:v>140.59</c:v>
                </c:pt>
                <c:pt idx="242">
                  <c:v>168.45</c:v>
                </c:pt>
                <c:pt idx="243">
                  <c:v>125.33</c:v>
                </c:pt>
                <c:pt idx="244">
                  <c:v>123.76</c:v>
                </c:pt>
                <c:pt idx="245">
                  <c:v>135.63</c:v>
                </c:pt>
                <c:pt idx="246">
                  <c:v>143.27000000000001</c:v>
                </c:pt>
                <c:pt idx="247">
                  <c:v>154.44999999999999</c:v>
                </c:pt>
                <c:pt idx="248">
                  <c:v>147.09</c:v>
                </c:pt>
                <c:pt idx="249">
                  <c:v>131.94999999999999</c:v>
                </c:pt>
                <c:pt idx="250">
                  <c:v>135.88</c:v>
                </c:pt>
                <c:pt idx="251">
                  <c:v>118.97</c:v>
                </c:pt>
                <c:pt idx="252">
                  <c:v>134.74</c:v>
                </c:pt>
                <c:pt idx="253">
                  <c:v>162.32</c:v>
                </c:pt>
                <c:pt idx="254">
                  <c:v>139.96</c:v>
                </c:pt>
                <c:pt idx="255">
                  <c:v>128.32</c:v>
                </c:pt>
                <c:pt idx="256">
                  <c:v>148.91</c:v>
                </c:pt>
                <c:pt idx="257">
                  <c:v>131.24</c:v>
                </c:pt>
                <c:pt idx="258">
                  <c:v>130.26</c:v>
                </c:pt>
                <c:pt idx="259">
                  <c:v>137.06</c:v>
                </c:pt>
                <c:pt idx="260">
                  <c:v>129.99</c:v>
                </c:pt>
                <c:pt idx="261">
                  <c:v>138.84</c:v>
                </c:pt>
                <c:pt idx="262">
                  <c:v>167.25</c:v>
                </c:pt>
                <c:pt idx="263">
                  <c:v>130.65</c:v>
                </c:pt>
                <c:pt idx="264">
                  <c:v>137.38999999999999</c:v>
                </c:pt>
                <c:pt idx="265">
                  <c:v>123.02</c:v>
                </c:pt>
                <c:pt idx="266">
                  <c:v>133.18</c:v>
                </c:pt>
                <c:pt idx="267">
                  <c:v>131.47</c:v>
                </c:pt>
                <c:pt idx="268">
                  <c:v>143.87</c:v>
                </c:pt>
                <c:pt idx="269">
                  <c:v>123.35</c:v>
                </c:pt>
                <c:pt idx="270">
                  <c:v>134.66</c:v>
                </c:pt>
                <c:pt idx="271">
                  <c:v>148.63999999999999</c:v>
                </c:pt>
                <c:pt idx="272">
                  <c:v>128.25</c:v>
                </c:pt>
                <c:pt idx="273">
                  <c:v>133.34</c:v>
                </c:pt>
                <c:pt idx="274">
                  <c:v>146.61000000000001</c:v>
                </c:pt>
                <c:pt idx="275">
                  <c:v>145.78</c:v>
                </c:pt>
                <c:pt idx="276">
                  <c:v>122.32</c:v>
                </c:pt>
                <c:pt idx="277">
                  <c:v>136.9</c:v>
                </c:pt>
                <c:pt idx="278">
                  <c:v>138.96</c:v>
                </c:pt>
                <c:pt idx="279">
                  <c:v>114.84</c:v>
                </c:pt>
                <c:pt idx="280">
                  <c:v>135.19</c:v>
                </c:pt>
                <c:pt idx="281">
                  <c:v>153.53</c:v>
                </c:pt>
                <c:pt idx="282">
                  <c:v>131.75</c:v>
                </c:pt>
                <c:pt idx="283">
                  <c:v>144.34</c:v>
                </c:pt>
                <c:pt idx="284">
                  <c:v>140.97</c:v>
                </c:pt>
                <c:pt idx="285">
                  <c:v>142.84</c:v>
                </c:pt>
                <c:pt idx="286">
                  <c:v>142.58000000000001</c:v>
                </c:pt>
                <c:pt idx="287">
                  <c:v>127.67</c:v>
                </c:pt>
                <c:pt idx="288">
                  <c:v>133.34</c:v>
                </c:pt>
                <c:pt idx="289">
                  <c:v>149.18</c:v>
                </c:pt>
                <c:pt idx="290">
                  <c:v>129.63999999999999</c:v>
                </c:pt>
                <c:pt idx="291">
                  <c:v>135.19</c:v>
                </c:pt>
                <c:pt idx="292">
                  <c:v>143.1</c:v>
                </c:pt>
                <c:pt idx="293">
                  <c:v>142.80000000000001</c:v>
                </c:pt>
                <c:pt idx="294">
                  <c:v>133.69999999999999</c:v>
                </c:pt>
                <c:pt idx="295">
                  <c:v>134.1</c:v>
                </c:pt>
                <c:pt idx="296">
                  <c:v>138.34</c:v>
                </c:pt>
                <c:pt idx="297">
                  <c:v>144</c:v>
                </c:pt>
                <c:pt idx="298">
                  <c:v>132.97999999999999</c:v>
                </c:pt>
                <c:pt idx="299">
                  <c:v>129.99</c:v>
                </c:pt>
              </c:numCache>
            </c:numRef>
          </c:yVal>
          <c:smooth val="0"/>
          <c:extLst>
            <c:ext xmlns:c16="http://schemas.microsoft.com/office/drawing/2014/chart" uri="{C3380CC4-5D6E-409C-BE32-E72D297353CC}">
              <c16:uniqueId val="{00000000-B9AA-D143-8FD8-68F2758E2D22}"/>
            </c:ext>
          </c:extLst>
        </c:ser>
        <c:ser>
          <c:idx val="2"/>
          <c:order val="1"/>
          <c:tx>
            <c:strRef>
              <c:f>Sheet1!$C$1</c:f>
              <c:strCache>
                <c:ptCount val="1"/>
                <c:pt idx="0">
                  <c:v>MySQL</c:v>
                </c:pt>
              </c:strCache>
            </c:strRef>
          </c:tx>
          <c:spPr>
            <a:ln w="28575" cap="rnd">
              <a:solidFill>
                <a:schemeClr val="accent2"/>
              </a:solidFill>
              <a:round/>
            </a:ln>
            <a:effectLst/>
          </c:spPr>
          <c:marker>
            <c:symbol val="none"/>
          </c:marker>
          <c:xVal>
            <c:numRef>
              <c:f>Sheet1!$A$2:$A$301</c:f>
              <c:numCache>
                <c:formatCode>General</c:formatCode>
                <c:ptCount val="300"/>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pt idx="14">
                  <c:v>29</c:v>
                </c:pt>
                <c:pt idx="15">
                  <c:v>31</c:v>
                </c:pt>
                <c:pt idx="16">
                  <c:v>33</c:v>
                </c:pt>
                <c:pt idx="17">
                  <c:v>35</c:v>
                </c:pt>
                <c:pt idx="18">
                  <c:v>37</c:v>
                </c:pt>
                <c:pt idx="19">
                  <c:v>39</c:v>
                </c:pt>
                <c:pt idx="20">
                  <c:v>41</c:v>
                </c:pt>
                <c:pt idx="21">
                  <c:v>43</c:v>
                </c:pt>
                <c:pt idx="22">
                  <c:v>45</c:v>
                </c:pt>
                <c:pt idx="23">
                  <c:v>47</c:v>
                </c:pt>
                <c:pt idx="24">
                  <c:v>49</c:v>
                </c:pt>
                <c:pt idx="25">
                  <c:v>51</c:v>
                </c:pt>
                <c:pt idx="26">
                  <c:v>53</c:v>
                </c:pt>
                <c:pt idx="27">
                  <c:v>55</c:v>
                </c:pt>
                <c:pt idx="28">
                  <c:v>57</c:v>
                </c:pt>
                <c:pt idx="29">
                  <c:v>59</c:v>
                </c:pt>
                <c:pt idx="30">
                  <c:v>61</c:v>
                </c:pt>
                <c:pt idx="31">
                  <c:v>63</c:v>
                </c:pt>
                <c:pt idx="32">
                  <c:v>65</c:v>
                </c:pt>
                <c:pt idx="33">
                  <c:v>67</c:v>
                </c:pt>
                <c:pt idx="34">
                  <c:v>69</c:v>
                </c:pt>
                <c:pt idx="35">
                  <c:v>71</c:v>
                </c:pt>
                <c:pt idx="36">
                  <c:v>73</c:v>
                </c:pt>
                <c:pt idx="37">
                  <c:v>75</c:v>
                </c:pt>
                <c:pt idx="38">
                  <c:v>77</c:v>
                </c:pt>
                <c:pt idx="39">
                  <c:v>79</c:v>
                </c:pt>
                <c:pt idx="40">
                  <c:v>81</c:v>
                </c:pt>
                <c:pt idx="41">
                  <c:v>83</c:v>
                </c:pt>
                <c:pt idx="42">
                  <c:v>85</c:v>
                </c:pt>
                <c:pt idx="43">
                  <c:v>87</c:v>
                </c:pt>
                <c:pt idx="44">
                  <c:v>89</c:v>
                </c:pt>
                <c:pt idx="45">
                  <c:v>91</c:v>
                </c:pt>
                <c:pt idx="46">
                  <c:v>93</c:v>
                </c:pt>
                <c:pt idx="47">
                  <c:v>95</c:v>
                </c:pt>
                <c:pt idx="48">
                  <c:v>97</c:v>
                </c:pt>
                <c:pt idx="49">
                  <c:v>99</c:v>
                </c:pt>
                <c:pt idx="50">
                  <c:v>101</c:v>
                </c:pt>
                <c:pt idx="51">
                  <c:v>103</c:v>
                </c:pt>
                <c:pt idx="52">
                  <c:v>105</c:v>
                </c:pt>
                <c:pt idx="53">
                  <c:v>107</c:v>
                </c:pt>
                <c:pt idx="54">
                  <c:v>109</c:v>
                </c:pt>
                <c:pt idx="55">
                  <c:v>111</c:v>
                </c:pt>
                <c:pt idx="56">
                  <c:v>113</c:v>
                </c:pt>
                <c:pt idx="57">
                  <c:v>115</c:v>
                </c:pt>
                <c:pt idx="58">
                  <c:v>117</c:v>
                </c:pt>
                <c:pt idx="59">
                  <c:v>119</c:v>
                </c:pt>
                <c:pt idx="60">
                  <c:v>121</c:v>
                </c:pt>
                <c:pt idx="61">
                  <c:v>123</c:v>
                </c:pt>
                <c:pt idx="62">
                  <c:v>125</c:v>
                </c:pt>
                <c:pt idx="63">
                  <c:v>127</c:v>
                </c:pt>
                <c:pt idx="64">
                  <c:v>129</c:v>
                </c:pt>
                <c:pt idx="65">
                  <c:v>131</c:v>
                </c:pt>
                <c:pt idx="66">
                  <c:v>133</c:v>
                </c:pt>
                <c:pt idx="67">
                  <c:v>135</c:v>
                </c:pt>
                <c:pt idx="68">
                  <c:v>137</c:v>
                </c:pt>
                <c:pt idx="69">
                  <c:v>139</c:v>
                </c:pt>
                <c:pt idx="70">
                  <c:v>141</c:v>
                </c:pt>
                <c:pt idx="71">
                  <c:v>143</c:v>
                </c:pt>
                <c:pt idx="72">
                  <c:v>145</c:v>
                </c:pt>
                <c:pt idx="73">
                  <c:v>147</c:v>
                </c:pt>
                <c:pt idx="74">
                  <c:v>149</c:v>
                </c:pt>
                <c:pt idx="75">
                  <c:v>151</c:v>
                </c:pt>
                <c:pt idx="76">
                  <c:v>153</c:v>
                </c:pt>
                <c:pt idx="77">
                  <c:v>155</c:v>
                </c:pt>
                <c:pt idx="78">
                  <c:v>157</c:v>
                </c:pt>
                <c:pt idx="79">
                  <c:v>159</c:v>
                </c:pt>
                <c:pt idx="80">
                  <c:v>161</c:v>
                </c:pt>
                <c:pt idx="81">
                  <c:v>163</c:v>
                </c:pt>
                <c:pt idx="82">
                  <c:v>165</c:v>
                </c:pt>
                <c:pt idx="83">
                  <c:v>167</c:v>
                </c:pt>
                <c:pt idx="84">
                  <c:v>169</c:v>
                </c:pt>
                <c:pt idx="85">
                  <c:v>171</c:v>
                </c:pt>
                <c:pt idx="86">
                  <c:v>173</c:v>
                </c:pt>
                <c:pt idx="87">
                  <c:v>175</c:v>
                </c:pt>
                <c:pt idx="88">
                  <c:v>177</c:v>
                </c:pt>
                <c:pt idx="89">
                  <c:v>179</c:v>
                </c:pt>
                <c:pt idx="90">
                  <c:v>181</c:v>
                </c:pt>
                <c:pt idx="91">
                  <c:v>183</c:v>
                </c:pt>
                <c:pt idx="92">
                  <c:v>185</c:v>
                </c:pt>
                <c:pt idx="93">
                  <c:v>187</c:v>
                </c:pt>
                <c:pt idx="94">
                  <c:v>189</c:v>
                </c:pt>
                <c:pt idx="95">
                  <c:v>191</c:v>
                </c:pt>
                <c:pt idx="96">
                  <c:v>193</c:v>
                </c:pt>
                <c:pt idx="97">
                  <c:v>195</c:v>
                </c:pt>
                <c:pt idx="98">
                  <c:v>197</c:v>
                </c:pt>
                <c:pt idx="99">
                  <c:v>199</c:v>
                </c:pt>
                <c:pt idx="100">
                  <c:v>201</c:v>
                </c:pt>
                <c:pt idx="101">
                  <c:v>203</c:v>
                </c:pt>
                <c:pt idx="102">
                  <c:v>205</c:v>
                </c:pt>
                <c:pt idx="103">
                  <c:v>207</c:v>
                </c:pt>
                <c:pt idx="104">
                  <c:v>209</c:v>
                </c:pt>
                <c:pt idx="105">
                  <c:v>211</c:v>
                </c:pt>
                <c:pt idx="106">
                  <c:v>213</c:v>
                </c:pt>
                <c:pt idx="107">
                  <c:v>215</c:v>
                </c:pt>
                <c:pt idx="108">
                  <c:v>217</c:v>
                </c:pt>
                <c:pt idx="109">
                  <c:v>219</c:v>
                </c:pt>
                <c:pt idx="110">
                  <c:v>221</c:v>
                </c:pt>
                <c:pt idx="111">
                  <c:v>223</c:v>
                </c:pt>
                <c:pt idx="112">
                  <c:v>225</c:v>
                </c:pt>
                <c:pt idx="113">
                  <c:v>227</c:v>
                </c:pt>
                <c:pt idx="114">
                  <c:v>229</c:v>
                </c:pt>
                <c:pt idx="115">
                  <c:v>231</c:v>
                </c:pt>
                <c:pt idx="116">
                  <c:v>233</c:v>
                </c:pt>
                <c:pt idx="117">
                  <c:v>235</c:v>
                </c:pt>
                <c:pt idx="118">
                  <c:v>237</c:v>
                </c:pt>
                <c:pt idx="119">
                  <c:v>239</c:v>
                </c:pt>
                <c:pt idx="120">
                  <c:v>241</c:v>
                </c:pt>
                <c:pt idx="121">
                  <c:v>243</c:v>
                </c:pt>
                <c:pt idx="122">
                  <c:v>245</c:v>
                </c:pt>
                <c:pt idx="123">
                  <c:v>247</c:v>
                </c:pt>
                <c:pt idx="124">
                  <c:v>249</c:v>
                </c:pt>
                <c:pt idx="125">
                  <c:v>251</c:v>
                </c:pt>
                <c:pt idx="126">
                  <c:v>253</c:v>
                </c:pt>
                <c:pt idx="127">
                  <c:v>255</c:v>
                </c:pt>
                <c:pt idx="128">
                  <c:v>257</c:v>
                </c:pt>
                <c:pt idx="129">
                  <c:v>259</c:v>
                </c:pt>
                <c:pt idx="130">
                  <c:v>261</c:v>
                </c:pt>
                <c:pt idx="131">
                  <c:v>263</c:v>
                </c:pt>
                <c:pt idx="132">
                  <c:v>265</c:v>
                </c:pt>
                <c:pt idx="133">
                  <c:v>267</c:v>
                </c:pt>
                <c:pt idx="134">
                  <c:v>269</c:v>
                </c:pt>
                <c:pt idx="135">
                  <c:v>271</c:v>
                </c:pt>
                <c:pt idx="136">
                  <c:v>273</c:v>
                </c:pt>
                <c:pt idx="137">
                  <c:v>275</c:v>
                </c:pt>
                <c:pt idx="138">
                  <c:v>277</c:v>
                </c:pt>
                <c:pt idx="139">
                  <c:v>279</c:v>
                </c:pt>
                <c:pt idx="140">
                  <c:v>281</c:v>
                </c:pt>
                <c:pt idx="141">
                  <c:v>283</c:v>
                </c:pt>
                <c:pt idx="142">
                  <c:v>285</c:v>
                </c:pt>
                <c:pt idx="143">
                  <c:v>287</c:v>
                </c:pt>
                <c:pt idx="144">
                  <c:v>289</c:v>
                </c:pt>
                <c:pt idx="145">
                  <c:v>291</c:v>
                </c:pt>
                <c:pt idx="146">
                  <c:v>293</c:v>
                </c:pt>
                <c:pt idx="147">
                  <c:v>295</c:v>
                </c:pt>
                <c:pt idx="148">
                  <c:v>297</c:v>
                </c:pt>
                <c:pt idx="149">
                  <c:v>299</c:v>
                </c:pt>
                <c:pt idx="150">
                  <c:v>301</c:v>
                </c:pt>
                <c:pt idx="151">
                  <c:v>303</c:v>
                </c:pt>
                <c:pt idx="152">
                  <c:v>305</c:v>
                </c:pt>
                <c:pt idx="153">
                  <c:v>307</c:v>
                </c:pt>
                <c:pt idx="154">
                  <c:v>309</c:v>
                </c:pt>
                <c:pt idx="155">
                  <c:v>311</c:v>
                </c:pt>
                <c:pt idx="156">
                  <c:v>313</c:v>
                </c:pt>
                <c:pt idx="157">
                  <c:v>315</c:v>
                </c:pt>
                <c:pt idx="158">
                  <c:v>317</c:v>
                </c:pt>
                <c:pt idx="159">
                  <c:v>319</c:v>
                </c:pt>
                <c:pt idx="160">
                  <c:v>321</c:v>
                </c:pt>
                <c:pt idx="161">
                  <c:v>323</c:v>
                </c:pt>
                <c:pt idx="162">
                  <c:v>325</c:v>
                </c:pt>
                <c:pt idx="163">
                  <c:v>327</c:v>
                </c:pt>
                <c:pt idx="164">
                  <c:v>329</c:v>
                </c:pt>
                <c:pt idx="165">
                  <c:v>331</c:v>
                </c:pt>
                <c:pt idx="166">
                  <c:v>333</c:v>
                </c:pt>
                <c:pt idx="167">
                  <c:v>335</c:v>
                </c:pt>
                <c:pt idx="168">
                  <c:v>337</c:v>
                </c:pt>
                <c:pt idx="169">
                  <c:v>339</c:v>
                </c:pt>
                <c:pt idx="170">
                  <c:v>341</c:v>
                </c:pt>
                <c:pt idx="171">
                  <c:v>343</c:v>
                </c:pt>
                <c:pt idx="172">
                  <c:v>345</c:v>
                </c:pt>
                <c:pt idx="173">
                  <c:v>347</c:v>
                </c:pt>
                <c:pt idx="174">
                  <c:v>349</c:v>
                </c:pt>
                <c:pt idx="175">
                  <c:v>351</c:v>
                </c:pt>
                <c:pt idx="176">
                  <c:v>353</c:v>
                </c:pt>
                <c:pt idx="177">
                  <c:v>355</c:v>
                </c:pt>
                <c:pt idx="178">
                  <c:v>357</c:v>
                </c:pt>
                <c:pt idx="179">
                  <c:v>359</c:v>
                </c:pt>
                <c:pt idx="180">
                  <c:v>361</c:v>
                </c:pt>
                <c:pt idx="181">
                  <c:v>363</c:v>
                </c:pt>
                <c:pt idx="182">
                  <c:v>365</c:v>
                </c:pt>
                <c:pt idx="183">
                  <c:v>367</c:v>
                </c:pt>
                <c:pt idx="184">
                  <c:v>369</c:v>
                </c:pt>
                <c:pt idx="185">
                  <c:v>371</c:v>
                </c:pt>
                <c:pt idx="186">
                  <c:v>373</c:v>
                </c:pt>
                <c:pt idx="187">
                  <c:v>375</c:v>
                </c:pt>
                <c:pt idx="188">
                  <c:v>377</c:v>
                </c:pt>
                <c:pt idx="189">
                  <c:v>379</c:v>
                </c:pt>
                <c:pt idx="190">
                  <c:v>381</c:v>
                </c:pt>
                <c:pt idx="191">
                  <c:v>383</c:v>
                </c:pt>
                <c:pt idx="192">
                  <c:v>385</c:v>
                </c:pt>
                <c:pt idx="193">
                  <c:v>387</c:v>
                </c:pt>
                <c:pt idx="194">
                  <c:v>389</c:v>
                </c:pt>
                <c:pt idx="195">
                  <c:v>391</c:v>
                </c:pt>
                <c:pt idx="196">
                  <c:v>393</c:v>
                </c:pt>
                <c:pt idx="197">
                  <c:v>395</c:v>
                </c:pt>
                <c:pt idx="198">
                  <c:v>397</c:v>
                </c:pt>
                <c:pt idx="199">
                  <c:v>399</c:v>
                </c:pt>
                <c:pt idx="200">
                  <c:v>401</c:v>
                </c:pt>
                <c:pt idx="201">
                  <c:v>403</c:v>
                </c:pt>
                <c:pt idx="202">
                  <c:v>405</c:v>
                </c:pt>
                <c:pt idx="203">
                  <c:v>407</c:v>
                </c:pt>
                <c:pt idx="204">
                  <c:v>409</c:v>
                </c:pt>
                <c:pt idx="205">
                  <c:v>411</c:v>
                </c:pt>
                <c:pt idx="206">
                  <c:v>413</c:v>
                </c:pt>
                <c:pt idx="207">
                  <c:v>415</c:v>
                </c:pt>
                <c:pt idx="208">
                  <c:v>417</c:v>
                </c:pt>
                <c:pt idx="209">
                  <c:v>419</c:v>
                </c:pt>
                <c:pt idx="210">
                  <c:v>421</c:v>
                </c:pt>
                <c:pt idx="211">
                  <c:v>423</c:v>
                </c:pt>
                <c:pt idx="212">
                  <c:v>425</c:v>
                </c:pt>
                <c:pt idx="213">
                  <c:v>427</c:v>
                </c:pt>
                <c:pt idx="214">
                  <c:v>429</c:v>
                </c:pt>
                <c:pt idx="215">
                  <c:v>431</c:v>
                </c:pt>
                <c:pt idx="216">
                  <c:v>433</c:v>
                </c:pt>
                <c:pt idx="217">
                  <c:v>435</c:v>
                </c:pt>
                <c:pt idx="218">
                  <c:v>437</c:v>
                </c:pt>
                <c:pt idx="219">
                  <c:v>439</c:v>
                </c:pt>
                <c:pt idx="220">
                  <c:v>441</c:v>
                </c:pt>
                <c:pt idx="221">
                  <c:v>443</c:v>
                </c:pt>
                <c:pt idx="222">
                  <c:v>445</c:v>
                </c:pt>
                <c:pt idx="223">
                  <c:v>447</c:v>
                </c:pt>
                <c:pt idx="224">
                  <c:v>449</c:v>
                </c:pt>
                <c:pt idx="225">
                  <c:v>451</c:v>
                </c:pt>
                <c:pt idx="226">
                  <c:v>453</c:v>
                </c:pt>
                <c:pt idx="227">
                  <c:v>455</c:v>
                </c:pt>
                <c:pt idx="228">
                  <c:v>457</c:v>
                </c:pt>
                <c:pt idx="229">
                  <c:v>459</c:v>
                </c:pt>
                <c:pt idx="230">
                  <c:v>461</c:v>
                </c:pt>
                <c:pt idx="231">
                  <c:v>463</c:v>
                </c:pt>
                <c:pt idx="232">
                  <c:v>465</c:v>
                </c:pt>
                <c:pt idx="233">
                  <c:v>467</c:v>
                </c:pt>
                <c:pt idx="234">
                  <c:v>469</c:v>
                </c:pt>
                <c:pt idx="235">
                  <c:v>471</c:v>
                </c:pt>
                <c:pt idx="236">
                  <c:v>473</c:v>
                </c:pt>
                <c:pt idx="237">
                  <c:v>475</c:v>
                </c:pt>
                <c:pt idx="238">
                  <c:v>477</c:v>
                </c:pt>
                <c:pt idx="239">
                  <c:v>479</c:v>
                </c:pt>
                <c:pt idx="240">
                  <c:v>481</c:v>
                </c:pt>
                <c:pt idx="241">
                  <c:v>483</c:v>
                </c:pt>
                <c:pt idx="242">
                  <c:v>485</c:v>
                </c:pt>
                <c:pt idx="243">
                  <c:v>487</c:v>
                </c:pt>
                <c:pt idx="244">
                  <c:v>489</c:v>
                </c:pt>
                <c:pt idx="245">
                  <c:v>491</c:v>
                </c:pt>
                <c:pt idx="246">
                  <c:v>493</c:v>
                </c:pt>
                <c:pt idx="247">
                  <c:v>495</c:v>
                </c:pt>
                <c:pt idx="248">
                  <c:v>497</c:v>
                </c:pt>
                <c:pt idx="249">
                  <c:v>499</c:v>
                </c:pt>
                <c:pt idx="250">
                  <c:v>501</c:v>
                </c:pt>
                <c:pt idx="251">
                  <c:v>503</c:v>
                </c:pt>
                <c:pt idx="252">
                  <c:v>505</c:v>
                </c:pt>
                <c:pt idx="253">
                  <c:v>507</c:v>
                </c:pt>
                <c:pt idx="254">
                  <c:v>509</c:v>
                </c:pt>
                <c:pt idx="255">
                  <c:v>511</c:v>
                </c:pt>
                <c:pt idx="256">
                  <c:v>513</c:v>
                </c:pt>
                <c:pt idx="257">
                  <c:v>515</c:v>
                </c:pt>
                <c:pt idx="258">
                  <c:v>517</c:v>
                </c:pt>
                <c:pt idx="259">
                  <c:v>519</c:v>
                </c:pt>
                <c:pt idx="260">
                  <c:v>521</c:v>
                </c:pt>
                <c:pt idx="261">
                  <c:v>523</c:v>
                </c:pt>
                <c:pt idx="262">
                  <c:v>525</c:v>
                </c:pt>
                <c:pt idx="263">
                  <c:v>527</c:v>
                </c:pt>
                <c:pt idx="264">
                  <c:v>529</c:v>
                </c:pt>
                <c:pt idx="265">
                  <c:v>531</c:v>
                </c:pt>
                <c:pt idx="266">
                  <c:v>533</c:v>
                </c:pt>
                <c:pt idx="267">
                  <c:v>535</c:v>
                </c:pt>
                <c:pt idx="268">
                  <c:v>537</c:v>
                </c:pt>
                <c:pt idx="269">
                  <c:v>539</c:v>
                </c:pt>
                <c:pt idx="270">
                  <c:v>541</c:v>
                </c:pt>
                <c:pt idx="271">
                  <c:v>543</c:v>
                </c:pt>
                <c:pt idx="272">
                  <c:v>545</c:v>
                </c:pt>
                <c:pt idx="273">
                  <c:v>547</c:v>
                </c:pt>
                <c:pt idx="274">
                  <c:v>549</c:v>
                </c:pt>
                <c:pt idx="275">
                  <c:v>551</c:v>
                </c:pt>
                <c:pt idx="276">
                  <c:v>553</c:v>
                </c:pt>
                <c:pt idx="277">
                  <c:v>555</c:v>
                </c:pt>
                <c:pt idx="278">
                  <c:v>557</c:v>
                </c:pt>
                <c:pt idx="279">
                  <c:v>559</c:v>
                </c:pt>
                <c:pt idx="280">
                  <c:v>561</c:v>
                </c:pt>
                <c:pt idx="281">
                  <c:v>563</c:v>
                </c:pt>
                <c:pt idx="282">
                  <c:v>565</c:v>
                </c:pt>
                <c:pt idx="283">
                  <c:v>567</c:v>
                </c:pt>
                <c:pt idx="284">
                  <c:v>569</c:v>
                </c:pt>
                <c:pt idx="285">
                  <c:v>571</c:v>
                </c:pt>
                <c:pt idx="286">
                  <c:v>573</c:v>
                </c:pt>
                <c:pt idx="287">
                  <c:v>575</c:v>
                </c:pt>
                <c:pt idx="288">
                  <c:v>577</c:v>
                </c:pt>
                <c:pt idx="289">
                  <c:v>579</c:v>
                </c:pt>
                <c:pt idx="290">
                  <c:v>581</c:v>
                </c:pt>
                <c:pt idx="291">
                  <c:v>583</c:v>
                </c:pt>
                <c:pt idx="292">
                  <c:v>585</c:v>
                </c:pt>
                <c:pt idx="293">
                  <c:v>587</c:v>
                </c:pt>
                <c:pt idx="294">
                  <c:v>589</c:v>
                </c:pt>
                <c:pt idx="295">
                  <c:v>591</c:v>
                </c:pt>
                <c:pt idx="296">
                  <c:v>593</c:v>
                </c:pt>
                <c:pt idx="297">
                  <c:v>595</c:v>
                </c:pt>
                <c:pt idx="298">
                  <c:v>597</c:v>
                </c:pt>
                <c:pt idx="299">
                  <c:v>599</c:v>
                </c:pt>
              </c:numCache>
            </c:numRef>
          </c:xVal>
          <c:yVal>
            <c:numRef>
              <c:f>Sheet1!$C$2:$C$301</c:f>
              <c:numCache>
                <c:formatCode>General</c:formatCode>
                <c:ptCount val="300"/>
                <c:pt idx="0">
                  <c:v>164.62</c:v>
                </c:pt>
                <c:pt idx="1">
                  <c:v>169.82</c:v>
                </c:pt>
                <c:pt idx="2">
                  <c:v>180.19</c:v>
                </c:pt>
                <c:pt idx="3">
                  <c:v>164.03</c:v>
                </c:pt>
                <c:pt idx="4">
                  <c:v>196.24</c:v>
                </c:pt>
                <c:pt idx="5">
                  <c:v>155.93</c:v>
                </c:pt>
                <c:pt idx="6">
                  <c:v>130.61000000000001</c:v>
                </c:pt>
                <c:pt idx="7">
                  <c:v>105.23</c:v>
                </c:pt>
                <c:pt idx="8">
                  <c:v>808.52</c:v>
                </c:pt>
                <c:pt idx="9">
                  <c:v>925.1</c:v>
                </c:pt>
                <c:pt idx="10">
                  <c:v>1284.7</c:v>
                </c:pt>
                <c:pt idx="11">
                  <c:v>887.4</c:v>
                </c:pt>
                <c:pt idx="12">
                  <c:v>1122.1199999999999</c:v>
                </c:pt>
                <c:pt idx="13">
                  <c:v>895.94</c:v>
                </c:pt>
                <c:pt idx="14">
                  <c:v>1136.32</c:v>
                </c:pt>
                <c:pt idx="15">
                  <c:v>857.63</c:v>
                </c:pt>
                <c:pt idx="16">
                  <c:v>885.01</c:v>
                </c:pt>
                <c:pt idx="17">
                  <c:v>639.20000000000005</c:v>
                </c:pt>
                <c:pt idx="18">
                  <c:v>1128.52</c:v>
                </c:pt>
                <c:pt idx="19">
                  <c:v>976.31</c:v>
                </c:pt>
                <c:pt idx="20">
                  <c:v>576.66</c:v>
                </c:pt>
                <c:pt idx="21">
                  <c:v>350.53</c:v>
                </c:pt>
                <c:pt idx="22">
                  <c:v>484.31</c:v>
                </c:pt>
                <c:pt idx="23">
                  <c:v>616.65</c:v>
                </c:pt>
                <c:pt idx="24">
                  <c:v>132.97999999999999</c:v>
                </c:pt>
                <c:pt idx="25">
                  <c:v>383.24</c:v>
                </c:pt>
                <c:pt idx="26">
                  <c:v>174.72</c:v>
                </c:pt>
                <c:pt idx="27">
                  <c:v>270.24</c:v>
                </c:pt>
                <c:pt idx="28">
                  <c:v>16.02</c:v>
                </c:pt>
                <c:pt idx="29">
                  <c:v>372.16</c:v>
                </c:pt>
                <c:pt idx="30">
                  <c:v>157.38999999999999</c:v>
                </c:pt>
                <c:pt idx="31">
                  <c:v>473.28</c:v>
                </c:pt>
                <c:pt idx="32">
                  <c:v>189.54</c:v>
                </c:pt>
                <c:pt idx="33">
                  <c:v>194.48</c:v>
                </c:pt>
                <c:pt idx="34">
                  <c:v>185.83</c:v>
                </c:pt>
                <c:pt idx="35">
                  <c:v>563.01</c:v>
                </c:pt>
                <c:pt idx="36">
                  <c:v>847.93</c:v>
                </c:pt>
                <c:pt idx="37">
                  <c:v>630.46</c:v>
                </c:pt>
                <c:pt idx="38">
                  <c:v>208.84</c:v>
                </c:pt>
                <c:pt idx="39">
                  <c:v>653.71</c:v>
                </c:pt>
                <c:pt idx="40">
                  <c:v>589.04</c:v>
                </c:pt>
                <c:pt idx="41">
                  <c:v>997.88</c:v>
                </c:pt>
                <c:pt idx="42">
                  <c:v>537.33000000000004</c:v>
                </c:pt>
                <c:pt idx="43">
                  <c:v>1062.6300000000001</c:v>
                </c:pt>
                <c:pt idx="44">
                  <c:v>703.25</c:v>
                </c:pt>
                <c:pt idx="45">
                  <c:v>624.45000000000005</c:v>
                </c:pt>
                <c:pt idx="46">
                  <c:v>668.36</c:v>
                </c:pt>
                <c:pt idx="47">
                  <c:v>884.48</c:v>
                </c:pt>
                <c:pt idx="48">
                  <c:v>607.66999999999996</c:v>
                </c:pt>
                <c:pt idx="49">
                  <c:v>779.99</c:v>
                </c:pt>
                <c:pt idx="50">
                  <c:v>678.23</c:v>
                </c:pt>
                <c:pt idx="51">
                  <c:v>475.12</c:v>
                </c:pt>
                <c:pt idx="52">
                  <c:v>258.92</c:v>
                </c:pt>
                <c:pt idx="53">
                  <c:v>66.3</c:v>
                </c:pt>
                <c:pt idx="54">
                  <c:v>114.15</c:v>
                </c:pt>
                <c:pt idx="55">
                  <c:v>13.58</c:v>
                </c:pt>
                <c:pt idx="56">
                  <c:v>400.12</c:v>
                </c:pt>
                <c:pt idx="57">
                  <c:v>530.61</c:v>
                </c:pt>
                <c:pt idx="58">
                  <c:v>475.55</c:v>
                </c:pt>
                <c:pt idx="59">
                  <c:v>655.09</c:v>
                </c:pt>
                <c:pt idx="60">
                  <c:v>971.94</c:v>
                </c:pt>
                <c:pt idx="61">
                  <c:v>706.62</c:v>
                </c:pt>
                <c:pt idx="62">
                  <c:v>823.17</c:v>
                </c:pt>
                <c:pt idx="63">
                  <c:v>796.98</c:v>
                </c:pt>
                <c:pt idx="64">
                  <c:v>681.08</c:v>
                </c:pt>
                <c:pt idx="65">
                  <c:v>585</c:v>
                </c:pt>
                <c:pt idx="66">
                  <c:v>151.65</c:v>
                </c:pt>
                <c:pt idx="67">
                  <c:v>747.75</c:v>
                </c:pt>
                <c:pt idx="68">
                  <c:v>557.14</c:v>
                </c:pt>
                <c:pt idx="69">
                  <c:v>779.52</c:v>
                </c:pt>
                <c:pt idx="70">
                  <c:v>852</c:v>
                </c:pt>
                <c:pt idx="71">
                  <c:v>1139.73</c:v>
                </c:pt>
                <c:pt idx="72">
                  <c:v>204.09</c:v>
                </c:pt>
                <c:pt idx="73">
                  <c:v>175.87</c:v>
                </c:pt>
                <c:pt idx="74">
                  <c:v>440.87</c:v>
                </c:pt>
                <c:pt idx="75">
                  <c:v>481.13</c:v>
                </c:pt>
                <c:pt idx="76">
                  <c:v>776.5</c:v>
                </c:pt>
                <c:pt idx="77">
                  <c:v>635.01</c:v>
                </c:pt>
                <c:pt idx="78">
                  <c:v>581.16</c:v>
                </c:pt>
                <c:pt idx="79">
                  <c:v>464.58</c:v>
                </c:pt>
                <c:pt idx="80">
                  <c:v>532.67999999999995</c:v>
                </c:pt>
                <c:pt idx="81">
                  <c:v>95.3</c:v>
                </c:pt>
                <c:pt idx="82">
                  <c:v>243.87</c:v>
                </c:pt>
                <c:pt idx="83">
                  <c:v>677.83</c:v>
                </c:pt>
                <c:pt idx="84">
                  <c:v>760.62</c:v>
                </c:pt>
                <c:pt idx="85">
                  <c:v>603.67999999999995</c:v>
                </c:pt>
                <c:pt idx="86">
                  <c:v>710.87</c:v>
                </c:pt>
                <c:pt idx="87">
                  <c:v>211.04</c:v>
                </c:pt>
                <c:pt idx="88">
                  <c:v>829.35</c:v>
                </c:pt>
                <c:pt idx="89">
                  <c:v>11.36</c:v>
                </c:pt>
                <c:pt idx="90">
                  <c:v>828.11</c:v>
                </c:pt>
                <c:pt idx="91">
                  <c:v>168.91</c:v>
                </c:pt>
                <c:pt idx="92">
                  <c:v>551.83000000000004</c:v>
                </c:pt>
                <c:pt idx="93">
                  <c:v>927.04</c:v>
                </c:pt>
                <c:pt idx="94">
                  <c:v>167.85</c:v>
                </c:pt>
                <c:pt idx="95">
                  <c:v>363.79</c:v>
                </c:pt>
                <c:pt idx="96">
                  <c:v>593.29</c:v>
                </c:pt>
                <c:pt idx="97">
                  <c:v>760.39</c:v>
                </c:pt>
                <c:pt idx="98">
                  <c:v>763.59</c:v>
                </c:pt>
                <c:pt idx="99">
                  <c:v>656.66</c:v>
                </c:pt>
                <c:pt idx="100">
                  <c:v>562.84</c:v>
                </c:pt>
                <c:pt idx="101">
                  <c:v>562.34</c:v>
                </c:pt>
                <c:pt idx="102">
                  <c:v>249.19</c:v>
                </c:pt>
                <c:pt idx="103">
                  <c:v>624.26</c:v>
                </c:pt>
                <c:pt idx="104">
                  <c:v>499.03</c:v>
                </c:pt>
                <c:pt idx="105">
                  <c:v>647.29</c:v>
                </c:pt>
                <c:pt idx="106">
                  <c:v>311.35000000000002</c:v>
                </c:pt>
                <c:pt idx="107">
                  <c:v>230.11</c:v>
                </c:pt>
                <c:pt idx="108">
                  <c:v>761.76</c:v>
                </c:pt>
                <c:pt idx="109">
                  <c:v>300.99</c:v>
                </c:pt>
                <c:pt idx="110">
                  <c:v>848.44</c:v>
                </c:pt>
                <c:pt idx="111">
                  <c:v>648.84</c:v>
                </c:pt>
                <c:pt idx="112">
                  <c:v>1444.21</c:v>
                </c:pt>
                <c:pt idx="113">
                  <c:v>246.15</c:v>
                </c:pt>
                <c:pt idx="114">
                  <c:v>585.17999999999995</c:v>
                </c:pt>
                <c:pt idx="115">
                  <c:v>644.20000000000005</c:v>
                </c:pt>
                <c:pt idx="116">
                  <c:v>633.49</c:v>
                </c:pt>
                <c:pt idx="117">
                  <c:v>258.45</c:v>
                </c:pt>
                <c:pt idx="118">
                  <c:v>729.19</c:v>
                </c:pt>
                <c:pt idx="119">
                  <c:v>558.15</c:v>
                </c:pt>
                <c:pt idx="120">
                  <c:v>791.28</c:v>
                </c:pt>
                <c:pt idx="121">
                  <c:v>586.41</c:v>
                </c:pt>
                <c:pt idx="122">
                  <c:v>675.19</c:v>
                </c:pt>
                <c:pt idx="123">
                  <c:v>177.89</c:v>
                </c:pt>
                <c:pt idx="124">
                  <c:v>448.72</c:v>
                </c:pt>
                <c:pt idx="125">
                  <c:v>998.48</c:v>
                </c:pt>
                <c:pt idx="126">
                  <c:v>278.12</c:v>
                </c:pt>
                <c:pt idx="127">
                  <c:v>644.97</c:v>
                </c:pt>
                <c:pt idx="128">
                  <c:v>566.55999999999995</c:v>
                </c:pt>
                <c:pt idx="129">
                  <c:v>656.46</c:v>
                </c:pt>
                <c:pt idx="130">
                  <c:v>931.49</c:v>
                </c:pt>
                <c:pt idx="131">
                  <c:v>220.67</c:v>
                </c:pt>
                <c:pt idx="132">
                  <c:v>430.43</c:v>
                </c:pt>
                <c:pt idx="133">
                  <c:v>734.66</c:v>
                </c:pt>
                <c:pt idx="134">
                  <c:v>394.41</c:v>
                </c:pt>
                <c:pt idx="135">
                  <c:v>891.66</c:v>
                </c:pt>
                <c:pt idx="136">
                  <c:v>625.20000000000005</c:v>
                </c:pt>
                <c:pt idx="137">
                  <c:v>712.78</c:v>
                </c:pt>
                <c:pt idx="138">
                  <c:v>424.17</c:v>
                </c:pt>
                <c:pt idx="139">
                  <c:v>623.14</c:v>
                </c:pt>
                <c:pt idx="140">
                  <c:v>468.91</c:v>
                </c:pt>
                <c:pt idx="141">
                  <c:v>441.66</c:v>
                </c:pt>
                <c:pt idx="142">
                  <c:v>297.77</c:v>
                </c:pt>
                <c:pt idx="143">
                  <c:v>797.7</c:v>
                </c:pt>
                <c:pt idx="144">
                  <c:v>465.41</c:v>
                </c:pt>
                <c:pt idx="145">
                  <c:v>976.02</c:v>
                </c:pt>
                <c:pt idx="146">
                  <c:v>597.39</c:v>
                </c:pt>
                <c:pt idx="147">
                  <c:v>647.29</c:v>
                </c:pt>
                <c:pt idx="148">
                  <c:v>849.2</c:v>
                </c:pt>
                <c:pt idx="149">
                  <c:v>714.28</c:v>
                </c:pt>
                <c:pt idx="150">
                  <c:v>424.67</c:v>
                </c:pt>
                <c:pt idx="151">
                  <c:v>665.96</c:v>
                </c:pt>
                <c:pt idx="152">
                  <c:v>286.32</c:v>
                </c:pt>
                <c:pt idx="153">
                  <c:v>468.21</c:v>
                </c:pt>
                <c:pt idx="154">
                  <c:v>563.17999999999995</c:v>
                </c:pt>
                <c:pt idx="155">
                  <c:v>819.48</c:v>
                </c:pt>
                <c:pt idx="156">
                  <c:v>172.18</c:v>
                </c:pt>
                <c:pt idx="157">
                  <c:v>535.72</c:v>
                </c:pt>
                <c:pt idx="158">
                  <c:v>465.13</c:v>
                </c:pt>
                <c:pt idx="159">
                  <c:v>482.58</c:v>
                </c:pt>
                <c:pt idx="160">
                  <c:v>801.77</c:v>
                </c:pt>
                <c:pt idx="161">
                  <c:v>1031.29</c:v>
                </c:pt>
                <c:pt idx="162">
                  <c:v>213.91</c:v>
                </c:pt>
                <c:pt idx="163">
                  <c:v>857.12</c:v>
                </c:pt>
                <c:pt idx="164">
                  <c:v>667.16</c:v>
                </c:pt>
                <c:pt idx="165">
                  <c:v>664.17</c:v>
                </c:pt>
                <c:pt idx="166">
                  <c:v>306.08</c:v>
                </c:pt>
                <c:pt idx="167">
                  <c:v>792.94</c:v>
                </c:pt>
                <c:pt idx="168">
                  <c:v>858.14</c:v>
                </c:pt>
                <c:pt idx="169">
                  <c:v>174.67</c:v>
                </c:pt>
                <c:pt idx="170">
                  <c:v>808.03</c:v>
                </c:pt>
                <c:pt idx="171">
                  <c:v>553.16</c:v>
                </c:pt>
                <c:pt idx="172">
                  <c:v>842.62</c:v>
                </c:pt>
                <c:pt idx="173">
                  <c:v>466.67</c:v>
                </c:pt>
                <c:pt idx="174">
                  <c:v>779.29</c:v>
                </c:pt>
                <c:pt idx="175">
                  <c:v>530.29</c:v>
                </c:pt>
                <c:pt idx="176">
                  <c:v>767.02</c:v>
                </c:pt>
                <c:pt idx="177">
                  <c:v>691.76</c:v>
                </c:pt>
                <c:pt idx="178">
                  <c:v>674.39</c:v>
                </c:pt>
                <c:pt idx="179">
                  <c:v>289.33</c:v>
                </c:pt>
                <c:pt idx="180">
                  <c:v>611.69000000000005</c:v>
                </c:pt>
                <c:pt idx="181">
                  <c:v>725.27</c:v>
                </c:pt>
                <c:pt idx="182">
                  <c:v>521.48</c:v>
                </c:pt>
                <c:pt idx="183">
                  <c:v>444.98</c:v>
                </c:pt>
                <c:pt idx="184">
                  <c:v>669.56</c:v>
                </c:pt>
                <c:pt idx="185">
                  <c:v>316.42</c:v>
                </c:pt>
                <c:pt idx="186">
                  <c:v>997.59</c:v>
                </c:pt>
                <c:pt idx="187">
                  <c:v>686.81</c:v>
                </c:pt>
                <c:pt idx="188">
                  <c:v>832.09</c:v>
                </c:pt>
                <c:pt idx="189">
                  <c:v>740.85</c:v>
                </c:pt>
                <c:pt idx="190">
                  <c:v>643.42999999999995</c:v>
                </c:pt>
                <c:pt idx="191">
                  <c:v>294.57</c:v>
                </c:pt>
                <c:pt idx="192">
                  <c:v>529.03</c:v>
                </c:pt>
                <c:pt idx="193">
                  <c:v>872.65</c:v>
                </c:pt>
                <c:pt idx="194">
                  <c:v>105.29</c:v>
                </c:pt>
                <c:pt idx="195">
                  <c:v>455.9</c:v>
                </c:pt>
                <c:pt idx="196">
                  <c:v>560.32000000000005</c:v>
                </c:pt>
                <c:pt idx="197">
                  <c:v>707.68</c:v>
                </c:pt>
                <c:pt idx="198">
                  <c:v>444.84</c:v>
                </c:pt>
                <c:pt idx="199">
                  <c:v>493.98</c:v>
                </c:pt>
                <c:pt idx="200">
                  <c:v>718.14</c:v>
                </c:pt>
                <c:pt idx="201">
                  <c:v>151.43</c:v>
                </c:pt>
                <c:pt idx="202">
                  <c:v>498.13</c:v>
                </c:pt>
                <c:pt idx="203">
                  <c:v>698.63</c:v>
                </c:pt>
                <c:pt idx="204">
                  <c:v>456.17</c:v>
                </c:pt>
                <c:pt idx="205">
                  <c:v>600.26</c:v>
                </c:pt>
                <c:pt idx="206">
                  <c:v>943.84</c:v>
                </c:pt>
                <c:pt idx="207">
                  <c:v>341.21</c:v>
                </c:pt>
                <c:pt idx="208">
                  <c:v>768.17</c:v>
                </c:pt>
                <c:pt idx="209">
                  <c:v>302.08</c:v>
                </c:pt>
                <c:pt idx="210">
                  <c:v>1035.6199999999999</c:v>
                </c:pt>
                <c:pt idx="211">
                  <c:v>179.81</c:v>
                </c:pt>
                <c:pt idx="212">
                  <c:v>711.93</c:v>
                </c:pt>
                <c:pt idx="213">
                  <c:v>1184.24</c:v>
                </c:pt>
                <c:pt idx="214">
                  <c:v>424.29</c:v>
                </c:pt>
                <c:pt idx="215">
                  <c:v>739.74</c:v>
                </c:pt>
                <c:pt idx="216">
                  <c:v>433.02</c:v>
                </c:pt>
                <c:pt idx="217">
                  <c:v>843.12</c:v>
                </c:pt>
                <c:pt idx="218">
                  <c:v>699.89</c:v>
                </c:pt>
                <c:pt idx="219">
                  <c:v>178.21</c:v>
                </c:pt>
                <c:pt idx="220">
                  <c:v>294.13</c:v>
                </c:pt>
                <c:pt idx="221">
                  <c:v>338.06</c:v>
                </c:pt>
                <c:pt idx="222">
                  <c:v>230.67</c:v>
                </c:pt>
                <c:pt idx="223">
                  <c:v>427.48</c:v>
                </c:pt>
                <c:pt idx="224">
                  <c:v>599.17999999999995</c:v>
                </c:pt>
                <c:pt idx="225">
                  <c:v>738.85</c:v>
                </c:pt>
                <c:pt idx="226">
                  <c:v>815.08</c:v>
                </c:pt>
                <c:pt idx="227">
                  <c:v>279.20999999999998</c:v>
                </c:pt>
                <c:pt idx="228">
                  <c:v>669.36</c:v>
                </c:pt>
                <c:pt idx="229">
                  <c:v>617.76</c:v>
                </c:pt>
                <c:pt idx="230">
                  <c:v>597.21</c:v>
                </c:pt>
                <c:pt idx="231">
                  <c:v>272.93</c:v>
                </c:pt>
                <c:pt idx="232">
                  <c:v>562.84</c:v>
                </c:pt>
                <c:pt idx="233">
                  <c:v>858.4</c:v>
                </c:pt>
                <c:pt idx="234">
                  <c:v>273.08999999999997</c:v>
                </c:pt>
                <c:pt idx="235">
                  <c:v>423.53</c:v>
                </c:pt>
                <c:pt idx="236">
                  <c:v>633.67999999999995</c:v>
                </c:pt>
                <c:pt idx="237">
                  <c:v>409.32</c:v>
                </c:pt>
                <c:pt idx="238">
                  <c:v>753.82</c:v>
                </c:pt>
                <c:pt idx="239">
                  <c:v>943.56</c:v>
                </c:pt>
                <c:pt idx="240">
                  <c:v>526.34</c:v>
                </c:pt>
                <c:pt idx="241">
                  <c:v>593.82000000000005</c:v>
                </c:pt>
                <c:pt idx="242">
                  <c:v>739.52</c:v>
                </c:pt>
                <c:pt idx="243">
                  <c:v>492.94</c:v>
                </c:pt>
                <c:pt idx="244">
                  <c:v>483.59</c:v>
                </c:pt>
                <c:pt idx="245">
                  <c:v>408.96</c:v>
                </c:pt>
                <c:pt idx="246">
                  <c:v>453.45</c:v>
                </c:pt>
                <c:pt idx="247">
                  <c:v>495.01</c:v>
                </c:pt>
                <c:pt idx="248">
                  <c:v>1132.58</c:v>
                </c:pt>
                <c:pt idx="249">
                  <c:v>108.55</c:v>
                </c:pt>
                <c:pt idx="250">
                  <c:v>294.39999999999998</c:v>
                </c:pt>
                <c:pt idx="251">
                  <c:v>658.23</c:v>
                </c:pt>
                <c:pt idx="252">
                  <c:v>359.46</c:v>
                </c:pt>
                <c:pt idx="253">
                  <c:v>603.32000000000005</c:v>
                </c:pt>
                <c:pt idx="254">
                  <c:v>323.51</c:v>
                </c:pt>
                <c:pt idx="255">
                  <c:v>265.83</c:v>
                </c:pt>
                <c:pt idx="256">
                  <c:v>639.97</c:v>
                </c:pt>
                <c:pt idx="257">
                  <c:v>136.57</c:v>
                </c:pt>
                <c:pt idx="258">
                  <c:v>485.77</c:v>
                </c:pt>
                <c:pt idx="259">
                  <c:v>392.41</c:v>
                </c:pt>
                <c:pt idx="260">
                  <c:v>576.83000000000004</c:v>
                </c:pt>
                <c:pt idx="261">
                  <c:v>771.63</c:v>
                </c:pt>
                <c:pt idx="262">
                  <c:v>758.8</c:v>
                </c:pt>
                <c:pt idx="263">
                  <c:v>717.28</c:v>
                </c:pt>
                <c:pt idx="264">
                  <c:v>385.42</c:v>
                </c:pt>
                <c:pt idx="265">
                  <c:v>601.70000000000005</c:v>
                </c:pt>
                <c:pt idx="266">
                  <c:v>531.88</c:v>
                </c:pt>
                <c:pt idx="267">
                  <c:v>352.32</c:v>
                </c:pt>
                <c:pt idx="268">
                  <c:v>1196.3599999999999</c:v>
                </c:pt>
                <c:pt idx="269">
                  <c:v>475.12</c:v>
                </c:pt>
                <c:pt idx="270">
                  <c:v>1513.71</c:v>
                </c:pt>
                <c:pt idx="271">
                  <c:v>162.9</c:v>
                </c:pt>
                <c:pt idx="272">
                  <c:v>553.98</c:v>
                </c:pt>
                <c:pt idx="273">
                  <c:v>227.1</c:v>
                </c:pt>
                <c:pt idx="274">
                  <c:v>146.74</c:v>
                </c:pt>
                <c:pt idx="275">
                  <c:v>770.01</c:v>
                </c:pt>
                <c:pt idx="276">
                  <c:v>235.76</c:v>
                </c:pt>
                <c:pt idx="277">
                  <c:v>593.65</c:v>
                </c:pt>
                <c:pt idx="278">
                  <c:v>321.67</c:v>
                </c:pt>
                <c:pt idx="279">
                  <c:v>895.41</c:v>
                </c:pt>
                <c:pt idx="280">
                  <c:v>733.35</c:v>
                </c:pt>
                <c:pt idx="281">
                  <c:v>250.53</c:v>
                </c:pt>
                <c:pt idx="282">
                  <c:v>226.9</c:v>
                </c:pt>
                <c:pt idx="283">
                  <c:v>715.99</c:v>
                </c:pt>
                <c:pt idx="284">
                  <c:v>548.54</c:v>
                </c:pt>
                <c:pt idx="285">
                  <c:v>509.44</c:v>
                </c:pt>
                <c:pt idx="286">
                  <c:v>831.59</c:v>
                </c:pt>
                <c:pt idx="287">
                  <c:v>154.72999999999999</c:v>
                </c:pt>
                <c:pt idx="288">
                  <c:v>2322.44</c:v>
                </c:pt>
                <c:pt idx="289">
                  <c:v>1020.54</c:v>
                </c:pt>
                <c:pt idx="290">
                  <c:v>631.97</c:v>
                </c:pt>
                <c:pt idx="291">
                  <c:v>995.8</c:v>
                </c:pt>
                <c:pt idx="292">
                  <c:v>604.04</c:v>
                </c:pt>
                <c:pt idx="293">
                  <c:v>456.44</c:v>
                </c:pt>
                <c:pt idx="294">
                  <c:v>567.24</c:v>
                </c:pt>
                <c:pt idx="295">
                  <c:v>717.07</c:v>
                </c:pt>
                <c:pt idx="296">
                  <c:v>649.23</c:v>
                </c:pt>
                <c:pt idx="297">
                  <c:v>254.69</c:v>
                </c:pt>
                <c:pt idx="298">
                  <c:v>832.09</c:v>
                </c:pt>
                <c:pt idx="299">
                  <c:v>271.7</c:v>
                </c:pt>
              </c:numCache>
            </c:numRef>
          </c:yVal>
          <c:smooth val="0"/>
          <c:extLst>
            <c:ext xmlns:c16="http://schemas.microsoft.com/office/drawing/2014/chart" uri="{C3380CC4-5D6E-409C-BE32-E72D297353CC}">
              <c16:uniqueId val="{00000001-B9AA-D143-8FD8-68F2758E2D22}"/>
            </c:ext>
          </c:extLst>
        </c:ser>
        <c:dLbls>
          <c:showLegendKey val="0"/>
          <c:showVal val="0"/>
          <c:showCatName val="0"/>
          <c:showSerName val="0"/>
          <c:showPercent val="0"/>
          <c:showBubbleSize val="0"/>
        </c:dLbls>
        <c:axId val="318625776"/>
        <c:axId val="318620680"/>
      </c:scatterChart>
      <c:valAx>
        <c:axId val="318625776"/>
        <c:scaling>
          <c:orientation val="minMax"/>
          <c:max val="600"/>
          <c:min val="0"/>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mazon Ember" panose="020B0603020204020204" pitchFamily="34" charset="0"/>
                <a:ea typeface="Amazon Ember" panose="020B0603020204020204" pitchFamily="34" charset="0"/>
                <a:cs typeface="Amazon Ember" panose="020B0603020204020204" pitchFamily="34" charset="0"/>
              </a:defRPr>
            </a:pPr>
            <a:endParaRPr lang="en-US"/>
          </a:p>
        </c:txPr>
        <c:crossAx val="318620680"/>
        <c:crosses val="autoZero"/>
        <c:crossBetween val="midCat"/>
      </c:valAx>
      <c:valAx>
        <c:axId val="318620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Amazon Ember" panose="020B0603020204020204" pitchFamily="34" charset="0"/>
                    <a:ea typeface="Amazon Ember" panose="020B0603020204020204" pitchFamily="34" charset="0"/>
                    <a:cs typeface="Amazon Ember" panose="020B0603020204020204" pitchFamily="34" charset="0"/>
                  </a:defRPr>
                </a:pPr>
                <a:r>
                  <a:rPr lang="en-US" sz="1400" b="1" dirty="0"/>
                  <a:t>Response</a:t>
                </a:r>
                <a:r>
                  <a:rPr lang="en-US" sz="1400" b="1" baseline="0" dirty="0"/>
                  <a:t> time, ms</a:t>
                </a:r>
                <a:endParaRPr lang="en-US" sz="1400" b="1" dirty="0"/>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Amazon Ember" panose="020B0603020204020204" pitchFamily="34" charset="0"/>
                  <a:ea typeface="Amazon Ember" panose="020B0603020204020204" pitchFamily="34" charset="0"/>
                  <a:cs typeface="Amazon Ember" panose="020B060302020402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mazon Ember" panose="020B0603020204020204" pitchFamily="34" charset="0"/>
                <a:ea typeface="Amazon Ember" panose="020B0603020204020204" pitchFamily="34" charset="0"/>
                <a:cs typeface="Amazon Ember" panose="020B0603020204020204" pitchFamily="34" charset="0"/>
              </a:defRPr>
            </a:pPr>
            <a:endParaRPr lang="en-US"/>
          </a:p>
        </c:txPr>
        <c:crossAx val="318625776"/>
        <c:crosses val="autoZero"/>
        <c:crossBetween val="midCat"/>
      </c:valAx>
      <c:spPr>
        <a:noFill/>
        <a:ln>
          <a:noFill/>
        </a:ln>
        <a:effectLst/>
      </c:spPr>
    </c:plotArea>
    <c:legend>
      <c:legendPos val="tr"/>
      <c:legendEntry>
        <c:idx val="0"/>
        <c:txPr>
          <a:bodyPr rot="0" spcFirstLastPara="1" vertOverflow="ellipsis" vert="horz" wrap="square" anchor="ctr" anchorCtr="1"/>
          <a:lstStyle/>
          <a:p>
            <a:pPr>
              <a:defRPr sz="1800" b="0" i="0" u="none" strike="noStrike" kern="1200" baseline="0">
                <a:solidFill>
                  <a:schemeClr val="tx1">
                    <a:lumMod val="65000"/>
                    <a:lumOff val="35000"/>
                  </a:schemeClr>
                </a:solidFill>
                <a:latin typeface="Amazon Ember" panose="020B0603020204020204" pitchFamily="34" charset="0"/>
                <a:ea typeface="Amazon Ember" panose="020B0603020204020204" pitchFamily="34" charset="0"/>
                <a:cs typeface="Amazon Ember" panose="020B0603020204020204" pitchFamily="34" charset="0"/>
              </a:defRPr>
            </a:pPr>
            <a:endParaRPr lang="en-US"/>
          </a:p>
        </c:txPr>
      </c:legendEntry>
      <c:legendEntry>
        <c:idx val="1"/>
        <c:txPr>
          <a:bodyPr rot="0" spcFirstLastPara="1" vertOverflow="ellipsis" vert="horz" wrap="square" anchor="ctr" anchorCtr="1"/>
          <a:lstStyle/>
          <a:p>
            <a:pPr>
              <a:defRPr sz="1800" b="0" i="0" u="none" strike="noStrike" kern="1200" baseline="0">
                <a:solidFill>
                  <a:schemeClr val="tx1">
                    <a:lumMod val="65000"/>
                    <a:lumOff val="35000"/>
                  </a:schemeClr>
                </a:solidFill>
                <a:latin typeface="Amazon Ember" panose="020B0603020204020204" pitchFamily="34" charset="0"/>
                <a:ea typeface="Amazon Ember" panose="020B0603020204020204" pitchFamily="34" charset="0"/>
                <a:cs typeface="Amazon Ember" panose="020B0603020204020204" pitchFamily="34" charset="0"/>
              </a:defRPr>
            </a:pPr>
            <a:endParaRPr lang="en-US"/>
          </a:p>
        </c:txPr>
      </c:legendEntry>
      <c:layout>
        <c:manualLayout>
          <c:xMode val="edge"/>
          <c:yMode val="edge"/>
          <c:x val="0.81998631862492033"/>
          <c:y val="4.7228628133126112E-3"/>
          <c:w val="0.18001368137507953"/>
          <c:h val="0.195998261890589"/>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Amazon Ember" panose="020B0603020204020204" pitchFamily="34" charset="0"/>
              <a:ea typeface="Amazon Ember" panose="020B0603020204020204" pitchFamily="34" charset="0"/>
              <a:cs typeface="Amazon Ember" panose="020B0603020204020204" pitchFamily="34"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800">
          <a:latin typeface="Amazon Ember" panose="020B0603020204020204" pitchFamily="34" charset="0"/>
          <a:ea typeface="Amazon Ember" panose="020B0603020204020204" pitchFamily="34" charset="0"/>
          <a:cs typeface="Amazon Ember" panose="020B0603020204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Improvement factor</c:v>
                </c:pt>
              </c:strCache>
            </c:strRef>
          </c:tx>
          <c:spPr>
            <a:solidFill>
              <a:schemeClr val="accent5"/>
            </a:solidFill>
            <a:ln>
              <a:noFill/>
            </a:ln>
            <a:effectLst/>
          </c:spPr>
          <c:invertIfNegative val="0"/>
          <c:cat>
            <c:strRef>
              <c:f>Sheet1!$A$2:$A$23</c:f>
              <c:strCache>
                <c:ptCount val="22"/>
                <c:pt idx="0">
                  <c:v>Q1</c:v>
                </c:pt>
                <c:pt idx="1">
                  <c:v>Q2</c:v>
                </c:pt>
                <c:pt idx="2">
                  <c:v>Q3</c:v>
                </c:pt>
                <c:pt idx="3">
                  <c:v>Q4</c:v>
                </c:pt>
                <c:pt idx="4">
                  <c:v>Q5</c:v>
                </c:pt>
                <c:pt idx="5">
                  <c:v>Q6</c:v>
                </c:pt>
                <c:pt idx="6">
                  <c:v>Q7</c:v>
                </c:pt>
                <c:pt idx="7">
                  <c:v>Q8</c:v>
                </c:pt>
                <c:pt idx="8">
                  <c:v>Q9</c:v>
                </c:pt>
                <c:pt idx="9">
                  <c:v>Q10</c:v>
                </c:pt>
                <c:pt idx="10">
                  <c:v>Q11</c:v>
                </c:pt>
                <c:pt idx="11">
                  <c:v>Q12</c:v>
                </c:pt>
                <c:pt idx="12">
                  <c:v>Q13</c:v>
                </c:pt>
                <c:pt idx="13">
                  <c:v>Q14</c:v>
                </c:pt>
                <c:pt idx="14">
                  <c:v>Q15</c:v>
                </c:pt>
                <c:pt idx="15">
                  <c:v>Q16</c:v>
                </c:pt>
                <c:pt idx="16">
                  <c:v>Q17</c:v>
                </c:pt>
                <c:pt idx="17">
                  <c:v>Q18</c:v>
                </c:pt>
                <c:pt idx="18">
                  <c:v>Q19</c:v>
                </c:pt>
                <c:pt idx="19">
                  <c:v>Q20</c:v>
                </c:pt>
                <c:pt idx="20">
                  <c:v>Q21</c:v>
                </c:pt>
                <c:pt idx="21">
                  <c:v>Q22</c:v>
                </c:pt>
              </c:strCache>
            </c:strRef>
          </c:cat>
          <c:val>
            <c:numRef>
              <c:f>Sheet1!$B$2:$B$23</c:f>
              <c:numCache>
                <c:formatCode>General</c:formatCode>
                <c:ptCount val="22"/>
                <c:pt idx="0">
                  <c:v>1.17</c:v>
                </c:pt>
                <c:pt idx="1">
                  <c:v>3.11</c:v>
                </c:pt>
                <c:pt idx="2">
                  <c:v>3.4</c:v>
                </c:pt>
                <c:pt idx="3">
                  <c:v>1.53</c:v>
                </c:pt>
                <c:pt idx="4">
                  <c:v>20.34</c:v>
                </c:pt>
                <c:pt idx="5">
                  <c:v>115.4</c:v>
                </c:pt>
                <c:pt idx="6">
                  <c:v>40.94</c:v>
                </c:pt>
                <c:pt idx="7">
                  <c:v>18.75</c:v>
                </c:pt>
                <c:pt idx="8">
                  <c:v>1.8</c:v>
                </c:pt>
                <c:pt idx="9">
                  <c:v>12.55</c:v>
                </c:pt>
                <c:pt idx="10">
                  <c:v>1.26</c:v>
                </c:pt>
                <c:pt idx="11">
                  <c:v>4.7300000000000004</c:v>
                </c:pt>
                <c:pt idx="12">
                  <c:v>0</c:v>
                </c:pt>
                <c:pt idx="13">
                  <c:v>10.74</c:v>
                </c:pt>
                <c:pt idx="14">
                  <c:v>3.97</c:v>
                </c:pt>
                <c:pt idx="15">
                  <c:v>2.99</c:v>
                </c:pt>
                <c:pt idx="16">
                  <c:v>14.52</c:v>
                </c:pt>
                <c:pt idx="17">
                  <c:v>1.84</c:v>
                </c:pt>
                <c:pt idx="18">
                  <c:v>116.61</c:v>
                </c:pt>
                <c:pt idx="19">
                  <c:v>0.97</c:v>
                </c:pt>
                <c:pt idx="20">
                  <c:v>6.22</c:v>
                </c:pt>
                <c:pt idx="21">
                  <c:v>1.0900000000000001</c:v>
                </c:pt>
              </c:numCache>
            </c:numRef>
          </c:val>
          <c:extLst>
            <c:ext xmlns:c16="http://schemas.microsoft.com/office/drawing/2014/chart" uri="{C3380CC4-5D6E-409C-BE32-E72D297353CC}">
              <c16:uniqueId val="{00000000-281F-204B-854A-3B00D077C39D}"/>
            </c:ext>
          </c:extLst>
        </c:ser>
        <c:dLbls>
          <c:showLegendKey val="0"/>
          <c:showVal val="0"/>
          <c:showCatName val="0"/>
          <c:showSerName val="0"/>
          <c:showPercent val="0"/>
          <c:showBubbleSize val="0"/>
        </c:dLbls>
        <c:gapWidth val="150"/>
        <c:axId val="483362040"/>
        <c:axId val="483369096"/>
      </c:barChart>
      <c:catAx>
        <c:axId val="483362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mazon Ember" panose="020B0603020204020204" pitchFamily="34" charset="0"/>
                <a:ea typeface="Amazon Ember" panose="020B0603020204020204" pitchFamily="34" charset="0"/>
                <a:cs typeface="Amazon Ember" panose="020B0603020204020204" pitchFamily="34" charset="0"/>
              </a:defRPr>
            </a:pPr>
            <a:endParaRPr lang="en-US"/>
          </a:p>
        </c:txPr>
        <c:crossAx val="483369096"/>
        <c:crossesAt val="0"/>
        <c:auto val="1"/>
        <c:lblAlgn val="ctr"/>
        <c:lblOffset val="100"/>
        <c:noMultiLvlLbl val="0"/>
      </c:catAx>
      <c:valAx>
        <c:axId val="483369096"/>
        <c:scaling>
          <c:orientation val="minMax"/>
          <c:max val="120"/>
          <c:min val="0"/>
        </c:scaling>
        <c:delete val="0"/>
        <c:axPos val="l"/>
        <c:majorGridlines>
          <c:spPr>
            <a:ln w="9525" cap="flat" cmpd="sng" algn="ctr">
              <a:solidFill>
                <a:schemeClr val="tx1">
                  <a:lumMod val="15000"/>
                  <a:lumOff val="85000"/>
                </a:schemeClr>
              </a:solidFill>
              <a:round/>
            </a:ln>
            <a:effectLst/>
          </c:spPr>
        </c:majorGridlines>
        <c:numFmt formatCode="0\x"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mazon Ember" panose="020B0603020204020204" pitchFamily="34" charset="0"/>
                <a:ea typeface="Amazon Ember" panose="020B0603020204020204" pitchFamily="34" charset="0"/>
                <a:cs typeface="Amazon Ember" panose="020B0603020204020204" pitchFamily="34" charset="0"/>
              </a:defRPr>
            </a:pPr>
            <a:endParaRPr lang="en-US"/>
          </a:p>
        </c:txPr>
        <c:crossAx val="483362040"/>
        <c:crosses val="autoZero"/>
        <c:crossBetween val="between"/>
        <c:majorUnit val="2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latin typeface="Amazon Ember" panose="020B0603020204020204" pitchFamily="34" charset="0"/>
          <a:ea typeface="Amazon Ember" panose="020B0603020204020204" pitchFamily="34" charset="0"/>
          <a:cs typeface="Amazon Ember" panose="020B0603020204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2/28/2020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314706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1436840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1750026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3827375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1368905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3730749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200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3950703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892501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200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1909759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200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2401591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3805313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3171473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2843282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2087516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3490623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318627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3455635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300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05350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a:p>
            <a:endParaRPr lang="en-US" dirty="0"/>
          </a:p>
          <a:p>
            <a:r>
              <a:rPr lang="en-US" dirty="0"/>
              <a:t>Lets take a look at the thread model. With MySQL, on the left, it follows a thread per connection model. Clearly, it doesn’t scale with connections. With Aurora, instead, we use a thread pool with </a:t>
            </a:r>
            <a:r>
              <a:rPr lang="en-US" dirty="0" err="1"/>
              <a:t>epoll</a:t>
            </a:r>
            <a:r>
              <a:rPr lang="en-US" dirty="0"/>
              <a:t> and latch-free task queue. This allows Aurora to scale much better with connections.</a:t>
            </a:r>
          </a:p>
          <a:p>
            <a:endParaRPr lang="en-US" dirty="0"/>
          </a:p>
          <a:p>
            <a:r>
              <a:rPr lang="en-US" dirty="0"/>
              <a:t>Here is another example of innovation, when you push more writes, you have more contention in the system. Instead of locking the whole lock table like MySQL, Aurora allows concurrent access to any given lock chain. We also implemented lock compression to reduce the memory usage of the lock manager.</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3093224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a:p>
            <a:endParaRPr lang="en-US" dirty="0"/>
          </a:p>
          <a:p>
            <a:r>
              <a:rPr lang="en-US" dirty="0"/>
              <a:t>Here is another example of innovation, when you push more writes, you have more contention in the system. Aurora allows concurrent access to any given lock chain with multiple. Scanners in each individual chain. We also implemented lock compression to reduce the memory usage of the lock manager.</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944066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a:p>
            <a:endParaRPr lang="en-US" dirty="0"/>
          </a:p>
          <a:p>
            <a:pPr marL="285750" indent="-28575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Batched scans – the idea is to scans tuples in batches from the </a:t>
            </a:r>
            <a:r>
              <a:rPr lang="en-US" sz="2000" dirty="0" err="1">
                <a:latin typeface="Amazon Ember" panose="020B0603020204020204" pitchFamily="34" charset="0"/>
                <a:ea typeface="Amazon Ember" panose="020B0603020204020204" pitchFamily="34" charset="0"/>
                <a:cs typeface="Amazon Ember" panose="020B0603020204020204" pitchFamily="34" charset="0"/>
              </a:rPr>
              <a:t>innodb</a:t>
            </a:r>
            <a:r>
              <a:rPr lang="en-US" sz="2000" dirty="0">
                <a:latin typeface="Amazon Ember" panose="020B0603020204020204" pitchFamily="34" charset="0"/>
                <a:ea typeface="Amazon Ember" panose="020B0603020204020204" pitchFamily="34" charset="0"/>
                <a:cs typeface="Amazon Ember" panose="020B0603020204020204" pitchFamily="34" charset="0"/>
              </a:rPr>
              <a:t> buffer pool to avoid latching pages again/again, traversing again/again and allows to use JIT optimizations.</a:t>
            </a:r>
          </a:p>
          <a:p>
            <a:pPr marL="285750" indent="-285750">
              <a:buFont typeface="Arial" panose="020B0604020202020204" pitchFamily="34" charset="0"/>
              <a:buChar char="•"/>
            </a:pP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Hash joins – improves </a:t>
            </a:r>
            <a:r>
              <a:rPr lang="en-US" sz="2000" dirty="0" err="1">
                <a:latin typeface="Amazon Ember" panose="020B0603020204020204" pitchFamily="34" charset="0"/>
                <a:ea typeface="Amazon Ember" panose="020B0603020204020204" pitchFamily="34" charset="0"/>
                <a:cs typeface="Amazon Ember" panose="020B0603020204020204" pitchFamily="34" charset="0"/>
              </a:rPr>
              <a:t>equi</a:t>
            </a:r>
            <a:r>
              <a:rPr lang="en-US" sz="2000" dirty="0">
                <a:latin typeface="Amazon Ember" panose="020B0603020204020204" pitchFamily="34" charset="0"/>
                <a:ea typeface="Amazon Ember" panose="020B0603020204020204" pitchFamily="34" charset="0"/>
                <a:cs typeface="Amazon Ember" panose="020B0603020204020204" pitchFamily="34" charset="0"/>
              </a:rPr>
              <a:t>-join performance. Build one side and scan through the other to probe the hash table. Lots of complexity with skew and duplicates – have to minimize the #passes.</a:t>
            </a:r>
          </a:p>
          <a:p>
            <a:pPr marL="285750" indent="-285750">
              <a:buFont typeface="Arial" panose="020B0604020202020204" pitchFamily="34" charset="0"/>
              <a:buChar char="•"/>
            </a:pP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Async. Key Prefetch - prefetches pages in memory for index joins using BKA, quite useful for non-</a:t>
            </a:r>
            <a:r>
              <a:rPr lang="en-US" sz="2000" dirty="0" err="1">
                <a:latin typeface="Amazon Ember" panose="020B0603020204020204" pitchFamily="34" charset="0"/>
                <a:ea typeface="Amazon Ember" panose="020B0603020204020204" pitchFamily="34" charset="0"/>
                <a:cs typeface="Amazon Ember" panose="020B0603020204020204" pitchFamily="34" charset="0"/>
              </a:rPr>
              <a:t>equi</a:t>
            </a:r>
            <a:r>
              <a:rPr lang="en-US" sz="2000" dirty="0">
                <a:latin typeface="Amazon Ember" panose="020B0603020204020204" pitchFamily="34" charset="0"/>
                <a:ea typeface="Amazon Ember" panose="020B0603020204020204" pitchFamily="34" charset="0"/>
                <a:cs typeface="Amazon Ember" panose="020B0603020204020204" pitchFamily="34" charset="0"/>
              </a:rPr>
              <a:t> joins or some </a:t>
            </a:r>
            <a:r>
              <a:rPr lang="en-US" sz="2000" dirty="0" err="1">
                <a:latin typeface="Amazon Ember" panose="020B0603020204020204" pitchFamily="34" charset="0"/>
                <a:ea typeface="Amazon Ember" panose="020B0603020204020204" pitchFamily="34" charset="0"/>
                <a:cs typeface="Amazon Ember" panose="020B0603020204020204" pitchFamily="34" charset="0"/>
              </a:rPr>
              <a:t>equi</a:t>
            </a:r>
            <a:r>
              <a:rPr lang="en-US" sz="2000" dirty="0">
                <a:latin typeface="Amazon Ember" panose="020B0603020204020204" pitchFamily="34" charset="0"/>
                <a:ea typeface="Amazon Ember" panose="020B0603020204020204" pitchFamily="34" charset="0"/>
                <a:cs typeface="Amazon Ember" panose="020B0603020204020204" pitchFamily="34" charset="0"/>
              </a:rPr>
              <a:t> joins (if one side is small and we have a high-cardinality index on the joining column on the big side). For Out of cache workloads.</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1166408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400</a:t>
            </a:r>
          </a:p>
        </p:txBody>
      </p:sp>
      <p:sp>
        <p:nvSpPr>
          <p:cNvPr id="4" name="Slide Number Placeholder 3"/>
          <p:cNvSpPr>
            <a:spLocks noGrp="1"/>
          </p:cNvSpPr>
          <p:nvPr>
            <p:ph type="sldNum" sz="quarter" idx="5"/>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13894984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OneSpeaker">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1340F2-306D-C649-A2E3-D1F89947952C}"/>
              </a:ext>
            </a:extLst>
          </p:cNvPr>
          <p:cNvPicPr>
            <a:picLocks noChangeAspect="1"/>
          </p:cNvPicPr>
          <p:nvPr userDrawn="1"/>
        </p:nvPicPr>
        <p:blipFill>
          <a:blip r:embed="rId2"/>
          <a:stretch>
            <a:fillRect/>
          </a:stretch>
        </p:blipFill>
        <p:spPr>
          <a:xfrm>
            <a:off x="0" y="0"/>
            <a:ext cx="14630400" cy="822505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8640" y="731520"/>
            <a:ext cx="1357299" cy="814379"/>
          </a:xfrm>
          <a:prstGeom prst="rect">
            <a:avLst/>
          </a:prstGeom>
        </p:spPr>
      </p:pic>
      <p:sp>
        <p:nvSpPr>
          <p:cNvPr id="13" name="TextBox 12">
            <a:extLst>
              <a:ext uri="{FF2B5EF4-FFF2-40B4-BE49-F238E27FC236}">
                <a16:creationId xmlns:a16="http://schemas.microsoft.com/office/drawing/2014/main" id="{29366972-4B8E-EE4B-89C6-34A143B2201C}"/>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120" b="0" i="0" dirty="0" smtClean="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2020, </a:t>
            </a: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Amazon Web Services, Inc. or its Affiliates. </a:t>
            </a:r>
          </a:p>
        </p:txBody>
      </p:sp>
      <p:sp>
        <p:nvSpPr>
          <p:cNvPr id="14" name="Text Placeholder 11">
            <a:extLst>
              <a:ext uri="{FF2B5EF4-FFF2-40B4-BE49-F238E27FC236}">
                <a16:creationId xmlns:a16="http://schemas.microsoft.com/office/drawing/2014/main" id="{1D3521FC-C508-104E-80D8-E2DD945D2545}"/>
              </a:ext>
            </a:extLst>
          </p:cNvPr>
          <p:cNvSpPr>
            <a:spLocks noGrp="1"/>
          </p:cNvSpPr>
          <p:nvPr>
            <p:ph type="body" sz="quarter" idx="10" hasCustomPrompt="1"/>
          </p:nvPr>
        </p:nvSpPr>
        <p:spPr>
          <a:xfrm>
            <a:off x="540006" y="5952744"/>
            <a:ext cx="5892800" cy="996597"/>
          </a:xfrm>
          <a:prstGeom prst="rect">
            <a:avLst/>
          </a:prstGeom>
        </p:spPr>
        <p:txBody>
          <a:bodyPr>
            <a:normAutofit/>
          </a:bodyPr>
          <a:lstStyle>
            <a:lvl1pPr marL="0" indent="0" algn="l">
              <a:buNone/>
              <a:defRPr sz="2600" baseline="0">
                <a:solidFill>
                  <a:schemeClr val="tx2"/>
                </a:solidFill>
              </a:defRPr>
            </a:lvl1pPr>
          </a:lstStyle>
          <a:p>
            <a:pPr lvl="0"/>
            <a:r>
              <a:rPr lang="en-US" dirty="0"/>
              <a:t>Click to edit Presenter, Team</a:t>
            </a:r>
          </a:p>
          <a:p>
            <a:pPr lvl="0"/>
            <a:r>
              <a:rPr lang="en-US" dirty="0"/>
              <a:t>Date, location</a:t>
            </a:r>
          </a:p>
        </p:txBody>
      </p:sp>
      <p:sp>
        <p:nvSpPr>
          <p:cNvPr id="15" name="Text Placeholder 8">
            <a:extLst>
              <a:ext uri="{FF2B5EF4-FFF2-40B4-BE49-F238E27FC236}">
                <a16:creationId xmlns:a16="http://schemas.microsoft.com/office/drawing/2014/main" id="{1A4C63CE-724C-A547-9CD4-8B4632C3CCFF}"/>
              </a:ext>
            </a:extLst>
          </p:cNvPr>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baseline="0">
                <a:solidFill>
                  <a:schemeClr val="tx2"/>
                </a:solidFill>
              </a:defRPr>
            </a:lvl1pPr>
          </a:lstStyle>
          <a:p>
            <a:pPr lvl="0"/>
            <a:r>
              <a:rPr lang="en-US" dirty="0"/>
              <a:t>Click to edit Master title style</a:t>
            </a:r>
          </a:p>
        </p:txBody>
      </p:sp>
      <p:sp>
        <p:nvSpPr>
          <p:cNvPr id="16" name="Text Placeholder 11">
            <a:extLst>
              <a:ext uri="{FF2B5EF4-FFF2-40B4-BE49-F238E27FC236}">
                <a16:creationId xmlns:a16="http://schemas.microsoft.com/office/drawing/2014/main" id="{E11D19E0-362B-324D-B73A-FB792D5DD42D}"/>
              </a:ext>
            </a:extLst>
          </p:cNvPr>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solidFill>
                  <a:schemeClr val="tx2"/>
                </a:solidFill>
              </a:defRPr>
            </a:lvl1pPr>
          </a:lstStyle>
          <a:p>
            <a:pPr lvl="0"/>
            <a:r>
              <a:rPr lang="en-US" dirty="0"/>
              <a:t>Click to edit Master text styles</a:t>
            </a:r>
          </a:p>
          <a:p>
            <a:pPr lvl="0"/>
            <a:r>
              <a:rPr lang="en-US" dirty="0"/>
              <a:t>Social handle</a:t>
            </a:r>
          </a:p>
        </p:txBody>
      </p:sp>
    </p:spTree>
    <p:extLst>
      <p:ext uri="{BB962C8B-B14F-4D97-AF65-F5344CB8AC3E}">
        <p14:creationId xmlns:p14="http://schemas.microsoft.com/office/powerpoint/2010/main" val="200531436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normAutofit/>
          </a:bodyPr>
          <a:lstStyle>
            <a:lvl1pPr>
              <a:defRPr sz="380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8" y="1645920"/>
            <a:ext cx="6400800" cy="5089616"/>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650641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2"/>
                </a:solidFill>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lvl1pPr>
              <a:defRPr>
                <a:solidFill>
                  <a:schemeClr val="tx2"/>
                </a:solidFill>
              </a:defRPr>
            </a:lvl1pPr>
          </a:lstStyle>
          <a:p>
            <a:endParaRPr lang="en-US" dirty="0"/>
          </a:p>
        </p:txBody>
      </p:sp>
      <p:sp>
        <p:nvSpPr>
          <p:cNvPr id="7" name="Text Placeholder 6">
            <a:extLst>
              <a:ext uri="{FF2B5EF4-FFF2-40B4-BE49-F238E27FC236}">
                <a16:creationId xmlns:a16="http://schemas.microsoft.com/office/drawing/2014/main" id="{B863CB81-2BA0-0B4C-95B7-83DDBF552293}"/>
              </a:ext>
            </a:extLst>
          </p:cNvPr>
          <p:cNvSpPr>
            <a:spLocks noGrp="1"/>
          </p:cNvSpPr>
          <p:nvPr>
            <p:ph type="body" sz="quarter" idx="13" hasCustomPrompt="1"/>
          </p:nvPr>
        </p:nvSpPr>
        <p:spPr>
          <a:xfrm>
            <a:off x="538480" y="1645920"/>
            <a:ext cx="6400800" cy="5087619"/>
          </a:xfr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0" i="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920" b="1" dirty="0"/>
              <a:t>Lorem ipsum dolor sit </a:t>
            </a:r>
            <a:r>
              <a:rPr lang="en-US" sz="1920" b="1" dirty="0" err="1"/>
              <a:t>amet</a:t>
            </a:r>
            <a:r>
              <a:rPr lang="en-US" sz="1920" b="1" dirty="0"/>
              <a:t>, </a:t>
            </a:r>
            <a:r>
              <a:rPr lang="en-US" sz="1920" b="1" dirty="0" err="1"/>
              <a:t>consectetuer</a:t>
            </a:r>
            <a:r>
              <a:rPr lang="en-US" sz="1920" b="1" dirty="0"/>
              <a:t> </a:t>
            </a:r>
            <a:r>
              <a:rPr lang="en-US" sz="1920" b="1" dirty="0" err="1"/>
              <a:t>adipiscing</a:t>
            </a:r>
            <a:r>
              <a:rPr lang="en-US" sz="1920" b="1" dirty="0"/>
              <a:t> </a:t>
            </a:r>
            <a:r>
              <a:rPr lang="en-US" sz="1920" b="1" dirty="0" err="1"/>
              <a:t>elit</a:t>
            </a:r>
            <a:r>
              <a:rPr lang="en-US" sz="1920" b="1" dirty="0"/>
              <a:t>, </a:t>
            </a:r>
            <a:r>
              <a:rPr lang="en-US" sz="1920" b="1" dirty="0" err="1"/>
              <a:t>sed</a:t>
            </a:r>
            <a:r>
              <a:rPr lang="en-US" sz="1920" b="1" dirty="0"/>
              <a:t> </a:t>
            </a:r>
            <a:r>
              <a:rPr lang="en-US" sz="1920" b="1" dirty="0" err="1"/>
              <a:t>diam</a:t>
            </a:r>
            <a:r>
              <a:rPr lang="en-US" sz="1920" b="1" dirty="0"/>
              <a:t> </a:t>
            </a:r>
            <a:r>
              <a:rPr lang="en-US" sz="1920" b="1" dirty="0" err="1"/>
              <a:t>nonummy</a:t>
            </a:r>
            <a:r>
              <a:rPr lang="en-US" sz="1920" b="1" dirty="0"/>
              <a:t> </a:t>
            </a:r>
            <a:r>
              <a:rPr lang="en-US" sz="1920" b="1" dirty="0" err="1"/>
              <a:t>nibh</a:t>
            </a:r>
            <a:r>
              <a:rPr lang="en-US" sz="1920" b="1" dirty="0"/>
              <a:t> </a:t>
            </a:r>
            <a:r>
              <a:rPr lang="en-US" sz="1920" b="1" dirty="0" err="1"/>
              <a:t>euismod</a:t>
            </a:r>
            <a:r>
              <a:rPr lang="en-US" sz="1920" b="1" dirty="0"/>
              <a:t> </a:t>
            </a:r>
            <a:r>
              <a:rPr lang="en-US" sz="1920" b="1" dirty="0" err="1"/>
              <a:t>tincidunt</a:t>
            </a:r>
            <a:r>
              <a:rPr lang="en-US" sz="1920" b="1" dirty="0"/>
              <a:t> </a:t>
            </a:r>
            <a:r>
              <a:rPr lang="en-US" sz="1920" b="1" dirty="0" err="1"/>
              <a:t>ut</a:t>
            </a:r>
            <a:r>
              <a:rPr lang="en-US" sz="1920" b="1" dirty="0"/>
              <a:t> </a:t>
            </a:r>
            <a:r>
              <a:rPr lang="en-US" sz="1920" b="1" dirty="0" err="1"/>
              <a:t>laoreet</a:t>
            </a:r>
            <a:r>
              <a:rPr lang="en-US" sz="1920" b="1" dirty="0"/>
              <a:t> dolore magna </a:t>
            </a:r>
            <a:r>
              <a:rPr lang="en-US" sz="1920" b="1" dirty="0" err="1"/>
              <a:t>aliquam</a:t>
            </a:r>
            <a:r>
              <a:rPr lang="en-US" sz="1920" b="1" dirty="0"/>
              <a:t> </a:t>
            </a:r>
            <a:r>
              <a:rPr lang="en-US" sz="1920" b="1" dirty="0" err="1"/>
              <a:t>erat</a:t>
            </a:r>
            <a:r>
              <a:rPr lang="en-US" sz="1920" b="1" dirty="0"/>
              <a:t> </a:t>
            </a:r>
            <a:r>
              <a:rPr lang="en-US" sz="1920" b="1" dirty="0" err="1"/>
              <a:t>volutpat</a:t>
            </a:r>
            <a:r>
              <a:rPr lang="en-US" sz="1920" b="1" dirty="0"/>
              <a:t>. </a:t>
            </a:r>
          </a:p>
          <a:p>
            <a:endParaRPr lang="en-US" sz="1920" b="1" dirty="0"/>
          </a:p>
          <a:p>
            <a:r>
              <a:rPr lang="en-US" sz="1920" b="1" dirty="0"/>
              <a:t>Lorem ipsum dolor sit </a:t>
            </a:r>
            <a:r>
              <a:rPr lang="en-US" sz="1920" b="1" dirty="0" err="1"/>
              <a:t>amet</a:t>
            </a:r>
            <a:r>
              <a:rPr lang="en-US" sz="1920" b="1" dirty="0"/>
              <a:t>, </a:t>
            </a:r>
            <a:r>
              <a:rPr lang="en-US" sz="1920" b="1" dirty="0" err="1"/>
              <a:t>consectetuer</a:t>
            </a:r>
            <a:r>
              <a:rPr lang="en-US" sz="1920" b="1" dirty="0"/>
              <a:t> </a:t>
            </a:r>
            <a:r>
              <a:rPr lang="en-US" sz="1920" b="1" dirty="0" err="1"/>
              <a:t>adipiscing</a:t>
            </a:r>
            <a:r>
              <a:rPr lang="en-US" sz="1920" b="1" dirty="0"/>
              <a:t> </a:t>
            </a:r>
            <a:r>
              <a:rPr lang="en-US" sz="1920" b="1" dirty="0" err="1"/>
              <a:t>elit</a:t>
            </a:r>
            <a:r>
              <a:rPr lang="en-US" sz="1920" b="1" dirty="0"/>
              <a:t>, </a:t>
            </a:r>
            <a:r>
              <a:rPr lang="en-US" sz="1920" b="1" dirty="0" err="1"/>
              <a:t>sed</a:t>
            </a:r>
            <a:r>
              <a:rPr lang="en-US" sz="1920" b="1" dirty="0"/>
              <a:t> </a:t>
            </a:r>
            <a:r>
              <a:rPr lang="en-US" sz="1920" b="1" dirty="0" err="1"/>
              <a:t>diam</a:t>
            </a:r>
            <a:r>
              <a:rPr lang="en-US" sz="1920" b="1" dirty="0"/>
              <a:t> </a:t>
            </a:r>
            <a:r>
              <a:rPr lang="en-US" sz="1920" b="1" dirty="0" err="1"/>
              <a:t>nonummy</a:t>
            </a:r>
            <a:r>
              <a:rPr lang="en-US" sz="1920" b="1" dirty="0"/>
              <a:t> </a:t>
            </a:r>
            <a:r>
              <a:rPr lang="en-US" sz="1920" b="1" dirty="0" err="1"/>
              <a:t>nibh</a:t>
            </a:r>
            <a:r>
              <a:rPr lang="en-US" sz="1920" b="1" dirty="0"/>
              <a:t> </a:t>
            </a:r>
            <a:r>
              <a:rPr lang="en-US" sz="1920" b="1" dirty="0" err="1"/>
              <a:t>euismod</a:t>
            </a:r>
            <a:r>
              <a:rPr lang="en-US" sz="1920" b="1" dirty="0"/>
              <a:t> </a:t>
            </a:r>
            <a:r>
              <a:rPr lang="en-US" sz="1920" b="1" dirty="0" err="1"/>
              <a:t>tincidunt</a:t>
            </a:r>
            <a:r>
              <a:rPr lang="en-US" sz="1920" b="1" dirty="0"/>
              <a:t> </a:t>
            </a:r>
            <a:r>
              <a:rPr lang="en-US" sz="1920" b="1" dirty="0" err="1"/>
              <a:t>ut</a:t>
            </a:r>
            <a:r>
              <a:rPr lang="en-US" sz="1920" b="1" dirty="0"/>
              <a:t> </a:t>
            </a:r>
            <a:r>
              <a:rPr lang="en-US" sz="1920" b="1" dirty="0" err="1"/>
              <a:t>laoreet</a:t>
            </a:r>
            <a:r>
              <a:rPr lang="en-US" sz="1920" b="1" dirty="0"/>
              <a:t> dolore magna </a:t>
            </a:r>
            <a:r>
              <a:rPr lang="en-US" sz="1920" b="1" dirty="0" err="1"/>
              <a:t>aliquam</a:t>
            </a:r>
            <a:r>
              <a:rPr lang="en-US" sz="1920" b="1" dirty="0"/>
              <a:t> </a:t>
            </a:r>
            <a:r>
              <a:rPr lang="en-US" sz="1920" b="1" dirty="0" err="1"/>
              <a:t>erat</a:t>
            </a:r>
            <a:r>
              <a:rPr lang="en-US" sz="1920" b="1" dirty="0"/>
              <a:t> </a:t>
            </a:r>
            <a:r>
              <a:rPr lang="en-US" sz="1920" b="1" dirty="0" err="1"/>
              <a:t>volutpat</a:t>
            </a:r>
            <a:r>
              <a:rPr lang="en-US" sz="1920" b="1" dirty="0"/>
              <a:t>. </a:t>
            </a:r>
          </a:p>
          <a:p>
            <a:endParaRPr lang="en-US" sz="1920" b="1" dirty="0"/>
          </a:p>
          <a:p>
            <a:r>
              <a:rPr lang="en-US" sz="1920" b="1" dirty="0"/>
              <a:t>Lorem ipsum dolor sit </a:t>
            </a:r>
            <a:r>
              <a:rPr lang="en-US" sz="1920" b="1" dirty="0" err="1"/>
              <a:t>amet</a:t>
            </a:r>
            <a:r>
              <a:rPr lang="en-US" sz="1920" b="1" dirty="0"/>
              <a:t>, </a:t>
            </a:r>
            <a:r>
              <a:rPr lang="en-US" sz="1920" b="1" dirty="0" err="1"/>
              <a:t>consectetuer</a:t>
            </a:r>
            <a:r>
              <a:rPr lang="en-US" sz="1920" b="1" dirty="0"/>
              <a:t> </a:t>
            </a:r>
            <a:r>
              <a:rPr lang="en-US" sz="1920" b="1" dirty="0" err="1"/>
              <a:t>adipiscing</a:t>
            </a:r>
            <a:r>
              <a:rPr lang="en-US" sz="1920" b="1" dirty="0"/>
              <a:t> </a:t>
            </a:r>
            <a:r>
              <a:rPr lang="en-US" sz="1920" b="1" dirty="0" err="1"/>
              <a:t>elit</a:t>
            </a:r>
            <a:r>
              <a:rPr lang="en-US" sz="1920" b="1" dirty="0"/>
              <a:t>, </a:t>
            </a:r>
            <a:r>
              <a:rPr lang="en-US" sz="1920" b="1" dirty="0" err="1"/>
              <a:t>sed</a:t>
            </a:r>
            <a:r>
              <a:rPr lang="en-US" sz="1920" b="1" dirty="0"/>
              <a:t> </a:t>
            </a:r>
            <a:r>
              <a:rPr lang="en-US" sz="1920" b="1" dirty="0" err="1"/>
              <a:t>diam</a:t>
            </a:r>
            <a:r>
              <a:rPr lang="en-US" sz="1920" b="1" dirty="0"/>
              <a:t> </a:t>
            </a:r>
            <a:r>
              <a:rPr lang="en-US" sz="1920" b="1" dirty="0" err="1"/>
              <a:t>nonummy</a:t>
            </a:r>
            <a:r>
              <a:rPr lang="en-US" sz="1920" b="1" dirty="0"/>
              <a:t> </a:t>
            </a:r>
            <a:r>
              <a:rPr lang="en-US" sz="1920" b="1" dirty="0" err="1"/>
              <a:t>nibh</a:t>
            </a:r>
            <a:r>
              <a:rPr lang="en-US" sz="1920" b="1" dirty="0"/>
              <a:t> </a:t>
            </a:r>
            <a:r>
              <a:rPr lang="en-US" sz="1920" b="1" dirty="0" err="1"/>
              <a:t>euismod</a:t>
            </a:r>
            <a:r>
              <a:rPr lang="en-US" sz="1920" b="1" dirty="0"/>
              <a:t> </a:t>
            </a:r>
            <a:r>
              <a:rPr lang="en-US" sz="1920" b="1" dirty="0" err="1"/>
              <a:t>tincidunt</a:t>
            </a:r>
            <a:r>
              <a:rPr lang="en-US" sz="1920" b="1" dirty="0"/>
              <a:t> </a:t>
            </a:r>
            <a:r>
              <a:rPr lang="en-US" sz="1920" b="1" dirty="0" err="1"/>
              <a:t>ut</a:t>
            </a:r>
            <a:r>
              <a:rPr lang="en-US" sz="1920" b="1" dirty="0"/>
              <a:t> </a:t>
            </a:r>
            <a:r>
              <a:rPr lang="en-US" sz="1920" b="1" dirty="0" err="1"/>
              <a:t>laoreet</a:t>
            </a:r>
            <a:r>
              <a:rPr lang="en-US" sz="1920" b="1" dirty="0"/>
              <a:t> dolore magna </a:t>
            </a:r>
            <a:r>
              <a:rPr lang="en-US" sz="1920" b="1" dirty="0" err="1"/>
              <a:t>aliquam</a:t>
            </a:r>
            <a:r>
              <a:rPr lang="en-US" sz="1920" b="1" dirty="0"/>
              <a:t> </a:t>
            </a:r>
            <a:r>
              <a:rPr lang="en-US" sz="1920" b="1" dirty="0" err="1"/>
              <a:t>erat</a:t>
            </a:r>
            <a:r>
              <a:rPr lang="en-US" sz="1920" b="1" dirty="0"/>
              <a:t> </a:t>
            </a:r>
            <a:r>
              <a:rPr lang="en-US" sz="1920" b="1" dirty="0" err="1"/>
              <a:t>volutpat</a:t>
            </a:r>
            <a:r>
              <a:rPr lang="en-US" sz="1920" b="1" dirty="0"/>
              <a:t>. </a:t>
            </a:r>
          </a:p>
          <a:p>
            <a:endParaRPr lang="en-US" sz="1920" b="1" dirty="0"/>
          </a:p>
        </p:txBody>
      </p:sp>
    </p:spTree>
    <p:extLst>
      <p:ext uri="{BB962C8B-B14F-4D97-AF65-F5344CB8AC3E}">
        <p14:creationId xmlns:p14="http://schemas.microsoft.com/office/powerpoint/2010/main" val="153776081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a:solidFill>
                  <a:schemeClr val="tx2"/>
                </a:solidFill>
              </a:defRPr>
            </a:lvl1pPr>
          </a:lstStyle>
          <a:p>
            <a:r>
              <a:rPr lang="en-US" dirty="0"/>
              <a:t>Click to edit Master title style</a:t>
            </a:r>
          </a:p>
        </p:txBody>
      </p:sp>
      <p:sp>
        <p:nvSpPr>
          <p:cNvPr id="4" name="Picture Placeholder 4">
            <a:extLst>
              <a:ext uri="{FF2B5EF4-FFF2-40B4-BE49-F238E27FC236}">
                <a16:creationId xmlns:a16="http://schemas.microsoft.com/office/drawing/2014/main" id="{D7E420A9-CC61-744A-929F-ECC58314AE67}"/>
              </a:ext>
            </a:extLst>
          </p:cNvPr>
          <p:cNvSpPr>
            <a:spLocks noGrp="1"/>
          </p:cNvSpPr>
          <p:nvPr>
            <p:ph type="pic" sz="quarter" idx="10"/>
          </p:nvPr>
        </p:nvSpPr>
        <p:spPr>
          <a:xfrm>
            <a:off x="548639" y="1645920"/>
            <a:ext cx="4572000" cy="5028635"/>
          </a:xfrm>
          <a:prstGeom prst="rect">
            <a:avLst/>
          </a:prstGeom>
        </p:spPr>
        <p:txBody>
          <a:bodyPr/>
          <a:lstStyle>
            <a:lvl1pPr>
              <a:defRPr>
                <a:solidFill>
                  <a:schemeClr val="tx2"/>
                </a:solidFill>
              </a:defRPr>
            </a:lvl1pPr>
          </a:lstStyle>
          <a:p>
            <a:endParaRPr lang="en-US" dirty="0"/>
          </a:p>
        </p:txBody>
      </p:sp>
      <p:sp>
        <p:nvSpPr>
          <p:cNvPr id="5" name="Picture Placeholder 4">
            <a:extLst>
              <a:ext uri="{FF2B5EF4-FFF2-40B4-BE49-F238E27FC236}">
                <a16:creationId xmlns:a16="http://schemas.microsoft.com/office/drawing/2014/main" id="{87C5ED34-8610-AF44-B5D4-DCA3634E5CFD}"/>
              </a:ext>
            </a:extLst>
          </p:cNvPr>
          <p:cNvSpPr>
            <a:spLocks noGrp="1"/>
          </p:cNvSpPr>
          <p:nvPr>
            <p:ph type="pic" sz="quarter" idx="11"/>
          </p:nvPr>
        </p:nvSpPr>
        <p:spPr>
          <a:xfrm>
            <a:off x="9486900" y="1645920"/>
            <a:ext cx="4572000" cy="5028635"/>
          </a:xfrm>
          <a:prstGeom prst="rect">
            <a:avLst/>
          </a:prstGeom>
        </p:spPr>
        <p:txBody>
          <a:bodyPr/>
          <a:lstStyle>
            <a:lvl1pPr>
              <a:defRPr>
                <a:solidFill>
                  <a:schemeClr val="tx2"/>
                </a:solidFill>
              </a:defRPr>
            </a:lvl1pPr>
          </a:lstStyle>
          <a:p>
            <a:endParaRPr lang="en-US" dirty="0"/>
          </a:p>
        </p:txBody>
      </p:sp>
      <p:sp>
        <p:nvSpPr>
          <p:cNvPr id="7" name="Picture Placeholder 4">
            <a:extLst>
              <a:ext uri="{FF2B5EF4-FFF2-40B4-BE49-F238E27FC236}">
                <a16:creationId xmlns:a16="http://schemas.microsoft.com/office/drawing/2014/main" id="{C8997369-9E26-AA4F-86C5-89CE9789BE0A}"/>
              </a:ext>
            </a:extLst>
          </p:cNvPr>
          <p:cNvSpPr>
            <a:spLocks noGrp="1"/>
          </p:cNvSpPr>
          <p:nvPr>
            <p:ph type="pic" sz="quarter" idx="12"/>
          </p:nvPr>
        </p:nvSpPr>
        <p:spPr>
          <a:xfrm>
            <a:off x="5513512" y="1645920"/>
            <a:ext cx="3657600" cy="2686296"/>
          </a:xfrm>
          <a:prstGeom prst="rect">
            <a:avLst/>
          </a:prstGeom>
        </p:spPr>
        <p:txBody>
          <a:bodyPr/>
          <a:lstStyle>
            <a:lvl1pPr>
              <a:defRPr>
                <a:solidFill>
                  <a:schemeClr val="tx2"/>
                </a:solidFill>
              </a:defRPr>
            </a:lvl1pPr>
          </a:lstStyle>
          <a:p>
            <a:endParaRPr lang="en-US" dirty="0"/>
          </a:p>
        </p:txBody>
      </p:sp>
      <p:sp>
        <p:nvSpPr>
          <p:cNvPr id="8" name="Picture Placeholder 4">
            <a:extLst>
              <a:ext uri="{FF2B5EF4-FFF2-40B4-BE49-F238E27FC236}">
                <a16:creationId xmlns:a16="http://schemas.microsoft.com/office/drawing/2014/main" id="{CE0D1CBE-2F23-DA4E-AF93-871DC6AE9A89}"/>
              </a:ext>
            </a:extLst>
          </p:cNvPr>
          <p:cNvSpPr>
            <a:spLocks noGrp="1"/>
          </p:cNvSpPr>
          <p:nvPr>
            <p:ph type="pic" sz="quarter" idx="13"/>
          </p:nvPr>
        </p:nvSpPr>
        <p:spPr>
          <a:xfrm>
            <a:off x="5513512" y="4774602"/>
            <a:ext cx="3657600" cy="1892899"/>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263696881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820B8C-5E97-A44A-A9BF-CA38F1A95725}"/>
              </a:ext>
            </a:extLst>
          </p:cNvPr>
          <p:cNvSpPr>
            <a:spLocks noGrp="1"/>
          </p:cNvSpPr>
          <p:nvPr>
            <p:ph type="title"/>
          </p:nvPr>
        </p:nvSpPr>
        <p:spPr>
          <a:xfrm>
            <a:off x="548640" y="183898"/>
            <a:ext cx="13510260" cy="873186"/>
          </a:xfrm>
        </p:spPr>
        <p:txBody>
          <a:bodyPr>
            <a:normAutofit/>
          </a:bodyPr>
          <a:lstStyle>
            <a:lvl1pPr>
              <a:defRPr sz="3800">
                <a:solidFill>
                  <a:schemeClr val="tx2"/>
                </a:solidFill>
              </a:defRPr>
            </a:lvl1pPr>
          </a:lstStyle>
          <a:p>
            <a:r>
              <a:rPr lang="en-US" dirty="0"/>
              <a:t>Click to edit Master title style</a:t>
            </a:r>
          </a:p>
        </p:txBody>
      </p:sp>
      <p:sp>
        <p:nvSpPr>
          <p:cNvPr id="4" name="Picture Placeholder 4">
            <a:extLst>
              <a:ext uri="{FF2B5EF4-FFF2-40B4-BE49-F238E27FC236}">
                <a16:creationId xmlns:a16="http://schemas.microsoft.com/office/drawing/2014/main" id="{0EF31DAE-CCCE-2B46-940F-8A65659D0A6E}"/>
              </a:ext>
            </a:extLst>
          </p:cNvPr>
          <p:cNvSpPr>
            <a:spLocks noGrp="1"/>
          </p:cNvSpPr>
          <p:nvPr>
            <p:ph type="pic" sz="quarter" idx="10"/>
          </p:nvPr>
        </p:nvSpPr>
        <p:spPr>
          <a:xfrm>
            <a:off x="548640" y="1645920"/>
            <a:ext cx="8328074" cy="5028635"/>
          </a:xfrm>
          <a:prstGeom prst="rect">
            <a:avLst/>
          </a:prstGeom>
        </p:spPr>
        <p:txBody>
          <a:bodyPr/>
          <a:lstStyle>
            <a:lvl1pPr>
              <a:defRPr>
                <a:solidFill>
                  <a:schemeClr val="tx2"/>
                </a:solidFill>
              </a:defRPr>
            </a:lvl1pPr>
          </a:lstStyle>
          <a:p>
            <a:endParaRPr lang="en-US"/>
          </a:p>
        </p:txBody>
      </p:sp>
      <p:sp>
        <p:nvSpPr>
          <p:cNvPr id="5" name="Picture Placeholder 4">
            <a:extLst>
              <a:ext uri="{FF2B5EF4-FFF2-40B4-BE49-F238E27FC236}">
                <a16:creationId xmlns:a16="http://schemas.microsoft.com/office/drawing/2014/main" id="{492F0690-6524-DB42-8F3D-7A53E8A2CD99}"/>
              </a:ext>
            </a:extLst>
          </p:cNvPr>
          <p:cNvSpPr>
            <a:spLocks noGrp="1"/>
          </p:cNvSpPr>
          <p:nvPr>
            <p:ph type="pic" sz="quarter" idx="11"/>
          </p:nvPr>
        </p:nvSpPr>
        <p:spPr>
          <a:xfrm>
            <a:off x="9301480" y="1645920"/>
            <a:ext cx="4754880" cy="5028635"/>
          </a:xfrm>
          <a:prstGeom prst="rect">
            <a:avLst/>
          </a:prstGeom>
        </p:spPr>
        <p:txBody>
          <a:bodyPr/>
          <a:lstStyle>
            <a:lvl1pPr>
              <a:defRPr>
                <a:solidFill>
                  <a:schemeClr val="tx2"/>
                </a:solidFill>
              </a:defRPr>
            </a:lvl1pPr>
          </a:lstStyle>
          <a:p>
            <a:endParaRPr lang="en-US"/>
          </a:p>
        </p:txBody>
      </p:sp>
    </p:spTree>
    <p:extLst>
      <p:ext uri="{BB962C8B-B14F-4D97-AF65-F5344CB8AC3E}">
        <p14:creationId xmlns:p14="http://schemas.microsoft.com/office/powerpoint/2010/main" val="212483756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normAutofit/>
          </a:bodyPr>
          <a:lstStyle>
            <a:lvl1pPr>
              <a:defRPr sz="3800">
                <a:solidFill>
                  <a:schemeClr val="tx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93853F10-9B0B-734F-B4E4-C98A7D09B3B4}"/>
              </a:ext>
            </a:extLst>
          </p:cNvPr>
          <p:cNvSpPr>
            <a:spLocks noGrp="1"/>
          </p:cNvSpPr>
          <p:nvPr>
            <p:ph type="pic" sz="quarter" idx="10"/>
          </p:nvPr>
        </p:nvSpPr>
        <p:spPr>
          <a:xfrm>
            <a:off x="548640" y="1645920"/>
            <a:ext cx="13510260" cy="5338152"/>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383351929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0174B360-4DA4-6744-ACFC-7DB49D4F8E72}"/>
              </a:ext>
            </a:extLst>
          </p:cNvPr>
          <p:cNvSpPr>
            <a:spLocks noGrp="1"/>
          </p:cNvSpPr>
          <p:nvPr>
            <p:ph type="pic" sz="quarter" idx="10"/>
          </p:nvPr>
        </p:nvSpPr>
        <p:spPr>
          <a:xfrm>
            <a:off x="0" y="1"/>
            <a:ext cx="14630400" cy="8229598"/>
          </a:xfrm>
          <a:prstGeom prst="rect">
            <a:avLst/>
          </a:prstGeom>
        </p:spPr>
        <p:txBody>
          <a:bodyPr/>
          <a:lstStyle>
            <a:lvl1pPr>
              <a:defRPr>
                <a:solidFill>
                  <a:schemeClr val="tx2"/>
                </a:solidFill>
              </a:defRPr>
            </a:lvl1pPr>
          </a:lstStyle>
          <a:p>
            <a:endParaRPr lang="en-US"/>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290128780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a:solidFill>
                  <a:schemeClr val="tx2"/>
                </a:solidFill>
              </a:defRPr>
            </a:lvl1pPr>
          </a:lstStyle>
          <a:p>
            <a:r>
              <a:rPr lang="en-US" dirty="0"/>
              <a:t>Click to edit Master title style</a:t>
            </a:r>
          </a:p>
        </p:txBody>
      </p:sp>
      <p:sp>
        <p:nvSpPr>
          <p:cNvPr id="6" name="Picture Placeholder 2">
            <a:extLst>
              <a:ext uri="{FF2B5EF4-FFF2-40B4-BE49-F238E27FC236}">
                <a16:creationId xmlns:a16="http://schemas.microsoft.com/office/drawing/2014/main" id="{961C43B1-F027-8D4C-A357-C0443C9527D1}"/>
              </a:ext>
            </a:extLst>
          </p:cNvPr>
          <p:cNvSpPr>
            <a:spLocks noGrp="1"/>
          </p:cNvSpPr>
          <p:nvPr>
            <p:ph type="pic" sz="quarter" idx="16"/>
          </p:nvPr>
        </p:nvSpPr>
        <p:spPr>
          <a:xfrm>
            <a:off x="946674" y="2502419"/>
            <a:ext cx="2028989" cy="1518157"/>
          </a:xfrm>
          <a:prstGeom prst="rect">
            <a:avLst/>
          </a:prstGeom>
        </p:spPr>
        <p:txBody>
          <a:bodyPr>
            <a:normAutofit/>
          </a:bodyPr>
          <a:lstStyle>
            <a:lvl1pPr>
              <a:defRPr sz="1600">
                <a:solidFill>
                  <a:schemeClr val="tx2"/>
                </a:solidFill>
              </a:defRPr>
            </a:lvl1pPr>
          </a:lstStyle>
          <a:p>
            <a:r>
              <a:rPr lang="en-US" dirty="0"/>
              <a:t>Drag picture to placeholder or click icon to add</a:t>
            </a:r>
          </a:p>
        </p:txBody>
      </p:sp>
      <p:sp>
        <p:nvSpPr>
          <p:cNvPr id="7" name="Picture Placeholder 2">
            <a:extLst>
              <a:ext uri="{FF2B5EF4-FFF2-40B4-BE49-F238E27FC236}">
                <a16:creationId xmlns:a16="http://schemas.microsoft.com/office/drawing/2014/main" id="{1CAF2086-B0F7-3A42-9B32-5E8E98210D7C}"/>
              </a:ext>
            </a:extLst>
          </p:cNvPr>
          <p:cNvSpPr>
            <a:spLocks noGrp="1"/>
          </p:cNvSpPr>
          <p:nvPr>
            <p:ph type="pic" sz="quarter" idx="17"/>
          </p:nvPr>
        </p:nvSpPr>
        <p:spPr>
          <a:xfrm>
            <a:off x="4328298" y="2502419"/>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8" name="Picture Placeholder 2">
            <a:extLst>
              <a:ext uri="{FF2B5EF4-FFF2-40B4-BE49-F238E27FC236}">
                <a16:creationId xmlns:a16="http://schemas.microsoft.com/office/drawing/2014/main" id="{FCEC5B2A-BC35-2443-A09C-60F189DA99A9}"/>
              </a:ext>
            </a:extLst>
          </p:cNvPr>
          <p:cNvSpPr>
            <a:spLocks noGrp="1"/>
          </p:cNvSpPr>
          <p:nvPr>
            <p:ph type="pic" sz="quarter" idx="18"/>
          </p:nvPr>
        </p:nvSpPr>
        <p:spPr>
          <a:xfrm>
            <a:off x="7709922" y="2502419"/>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9" name="Picture Placeholder 2">
            <a:extLst>
              <a:ext uri="{FF2B5EF4-FFF2-40B4-BE49-F238E27FC236}">
                <a16:creationId xmlns:a16="http://schemas.microsoft.com/office/drawing/2014/main" id="{1140B1AE-19F8-B643-9F51-AF879A784B44}"/>
              </a:ext>
            </a:extLst>
          </p:cNvPr>
          <p:cNvSpPr>
            <a:spLocks noGrp="1"/>
          </p:cNvSpPr>
          <p:nvPr>
            <p:ph type="pic" sz="quarter" idx="19"/>
          </p:nvPr>
        </p:nvSpPr>
        <p:spPr>
          <a:xfrm>
            <a:off x="11091547" y="2502419"/>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10" name="Picture Placeholder 2">
            <a:extLst>
              <a:ext uri="{FF2B5EF4-FFF2-40B4-BE49-F238E27FC236}">
                <a16:creationId xmlns:a16="http://schemas.microsoft.com/office/drawing/2014/main" id="{11A4F132-9F85-FB40-8DAB-CAFBC0A8682A}"/>
              </a:ext>
            </a:extLst>
          </p:cNvPr>
          <p:cNvSpPr>
            <a:spLocks noGrp="1"/>
          </p:cNvSpPr>
          <p:nvPr>
            <p:ph type="pic" sz="quarter" idx="20"/>
          </p:nvPr>
        </p:nvSpPr>
        <p:spPr>
          <a:xfrm>
            <a:off x="946674" y="4696978"/>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11" name="Picture Placeholder 2">
            <a:extLst>
              <a:ext uri="{FF2B5EF4-FFF2-40B4-BE49-F238E27FC236}">
                <a16:creationId xmlns:a16="http://schemas.microsoft.com/office/drawing/2014/main" id="{1C0CB52A-AAFF-3443-A1B6-90061B63DFE2}"/>
              </a:ext>
            </a:extLst>
          </p:cNvPr>
          <p:cNvSpPr>
            <a:spLocks noGrp="1"/>
          </p:cNvSpPr>
          <p:nvPr>
            <p:ph type="pic" sz="quarter" idx="21"/>
          </p:nvPr>
        </p:nvSpPr>
        <p:spPr>
          <a:xfrm>
            <a:off x="4328298" y="4696978"/>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12" name="Picture Placeholder 2">
            <a:extLst>
              <a:ext uri="{FF2B5EF4-FFF2-40B4-BE49-F238E27FC236}">
                <a16:creationId xmlns:a16="http://schemas.microsoft.com/office/drawing/2014/main" id="{DF7C7411-4353-2C46-88BB-81BA2B34FAEA}"/>
              </a:ext>
            </a:extLst>
          </p:cNvPr>
          <p:cNvSpPr>
            <a:spLocks noGrp="1"/>
          </p:cNvSpPr>
          <p:nvPr>
            <p:ph type="pic" sz="quarter" idx="22"/>
          </p:nvPr>
        </p:nvSpPr>
        <p:spPr>
          <a:xfrm>
            <a:off x="7709922" y="4696978"/>
            <a:ext cx="2028989" cy="1518157"/>
          </a:xfrm>
          <a:prstGeom prst="rect">
            <a:avLst/>
          </a:prstGeom>
        </p:spPr>
        <p:txBody>
          <a:bodyPr>
            <a:normAutofit/>
          </a:bodyPr>
          <a:lstStyle>
            <a:lvl1pPr>
              <a:defRPr sz="1600">
                <a:solidFill>
                  <a:schemeClr val="tx2"/>
                </a:solidFill>
              </a:defRPr>
            </a:lvl1pPr>
          </a:lstStyle>
          <a:p>
            <a:r>
              <a:rPr lang="en-US"/>
              <a:t>Drag picture to placeholder or click icon to add</a:t>
            </a:r>
            <a:endParaRPr lang="en-US" dirty="0"/>
          </a:p>
        </p:txBody>
      </p:sp>
      <p:sp>
        <p:nvSpPr>
          <p:cNvPr id="13" name="Picture Placeholder 2">
            <a:extLst>
              <a:ext uri="{FF2B5EF4-FFF2-40B4-BE49-F238E27FC236}">
                <a16:creationId xmlns:a16="http://schemas.microsoft.com/office/drawing/2014/main" id="{BB39C439-B178-3B44-9A9B-CA908F41669F}"/>
              </a:ext>
            </a:extLst>
          </p:cNvPr>
          <p:cNvSpPr>
            <a:spLocks noGrp="1"/>
          </p:cNvSpPr>
          <p:nvPr>
            <p:ph type="pic" sz="quarter" idx="23"/>
          </p:nvPr>
        </p:nvSpPr>
        <p:spPr>
          <a:xfrm>
            <a:off x="11091547" y="4696978"/>
            <a:ext cx="2028989" cy="1518157"/>
          </a:xfrm>
          <a:prstGeom prst="rect">
            <a:avLst/>
          </a:prstGeom>
        </p:spPr>
        <p:txBody>
          <a:bodyPr>
            <a:normAutofit/>
          </a:bodyPr>
          <a:lstStyle>
            <a:lvl1pPr>
              <a:defRPr sz="1600">
                <a:solidFill>
                  <a:schemeClr val="tx2"/>
                </a:solidFill>
              </a:defRPr>
            </a:lvl1pPr>
          </a:lstStyle>
          <a:p>
            <a:r>
              <a:rPr lang="en-US" dirty="0"/>
              <a:t>Drag picture to placeholder or click icon to add</a:t>
            </a:r>
          </a:p>
        </p:txBody>
      </p:sp>
    </p:spTree>
    <p:extLst>
      <p:ext uri="{BB962C8B-B14F-4D97-AF65-F5344CB8AC3E}">
        <p14:creationId xmlns:p14="http://schemas.microsoft.com/office/powerpoint/2010/main" val="82639658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857" cy="872307"/>
          </a:xfrm>
        </p:spPr>
        <p:txBody>
          <a:bodyPr/>
          <a:lstStyle>
            <a:lvl1pPr>
              <a:defRPr>
                <a:solidFill>
                  <a:schemeClr val="tx2"/>
                </a:solidFill>
              </a:defRPr>
            </a:lvl1pPr>
          </a:lstStyle>
          <a:p>
            <a:r>
              <a:rPr lang="en-US" dirty="0"/>
              <a:t>Click to edit Master title style</a:t>
            </a:r>
          </a:p>
        </p:txBody>
      </p:sp>
      <p:sp>
        <p:nvSpPr>
          <p:cNvPr id="19" name="Table Placeholder 3">
            <a:extLst>
              <a:ext uri="{FF2B5EF4-FFF2-40B4-BE49-F238E27FC236}">
                <a16:creationId xmlns:a16="http://schemas.microsoft.com/office/drawing/2014/main" id="{2B2A2CF2-1B4F-AF47-A850-CCC66A8E1A3E}"/>
              </a:ext>
            </a:extLst>
          </p:cNvPr>
          <p:cNvSpPr>
            <a:spLocks noGrp="1"/>
          </p:cNvSpPr>
          <p:nvPr>
            <p:ph type="tbl" sz="quarter" idx="10"/>
          </p:nvPr>
        </p:nvSpPr>
        <p:spPr>
          <a:xfrm>
            <a:off x="548640" y="1645920"/>
            <a:ext cx="13510260" cy="5303520"/>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230250567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a:solidFill>
                  <a:schemeClr val="tx2"/>
                </a:solidFill>
              </a:defRPr>
            </a:lvl1pPr>
          </a:lstStyle>
          <a:p>
            <a:r>
              <a:rPr lang="en-US" dirty="0"/>
              <a:t>Click to edit Master title style</a:t>
            </a:r>
          </a:p>
        </p:txBody>
      </p:sp>
      <p:sp>
        <p:nvSpPr>
          <p:cNvPr id="16" name="Chart Placeholder 5">
            <a:extLst>
              <a:ext uri="{FF2B5EF4-FFF2-40B4-BE49-F238E27FC236}">
                <a16:creationId xmlns:a16="http://schemas.microsoft.com/office/drawing/2014/main" id="{591D1356-479B-2E4F-BA4E-AADD8155B389}"/>
              </a:ext>
            </a:extLst>
          </p:cNvPr>
          <p:cNvSpPr>
            <a:spLocks noGrp="1"/>
          </p:cNvSpPr>
          <p:nvPr>
            <p:ph type="chart" sz="quarter" idx="10"/>
          </p:nvPr>
        </p:nvSpPr>
        <p:spPr>
          <a:xfrm>
            <a:off x="548640" y="1645920"/>
            <a:ext cx="13510260" cy="5445760"/>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3273093039"/>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a:solidFill>
                  <a:schemeClr val="tx2"/>
                </a:solidFill>
              </a:defRPr>
            </a:lvl1pPr>
          </a:lstStyle>
          <a:p>
            <a:r>
              <a:rPr lang="en-US" dirty="0"/>
              <a:t>Click to edit Master title style</a:t>
            </a:r>
          </a:p>
        </p:txBody>
      </p:sp>
      <p:sp>
        <p:nvSpPr>
          <p:cNvPr id="3" name="Chart Placeholder 5">
            <a:extLst>
              <a:ext uri="{FF2B5EF4-FFF2-40B4-BE49-F238E27FC236}">
                <a16:creationId xmlns:a16="http://schemas.microsoft.com/office/drawing/2014/main" id="{17EE4A2A-D6A7-7149-9A3A-3B08D098FD96}"/>
              </a:ext>
            </a:extLst>
          </p:cNvPr>
          <p:cNvSpPr>
            <a:spLocks noGrp="1"/>
          </p:cNvSpPr>
          <p:nvPr>
            <p:ph type="chart" sz="quarter" idx="10"/>
          </p:nvPr>
        </p:nvSpPr>
        <p:spPr>
          <a:xfrm>
            <a:off x="548640" y="1645920"/>
            <a:ext cx="13510260" cy="5445760"/>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46706907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84590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EC97-1214-BB41-B092-F049349518AE}"/>
              </a:ext>
            </a:extLst>
          </p:cNvPr>
          <p:cNvSpPr>
            <a:spLocks noGrp="1"/>
          </p:cNvSpPr>
          <p:nvPr>
            <p:ph type="title"/>
          </p:nvPr>
        </p:nvSpPr>
        <p:spPr>
          <a:xfrm>
            <a:off x="548639" y="183898"/>
            <a:ext cx="13509463" cy="872307"/>
          </a:xfrm>
        </p:spPr>
        <p:txBody>
          <a:bodyPr/>
          <a:lstStyle>
            <a:lvl1pPr>
              <a:defRPr>
                <a:solidFill>
                  <a:schemeClr val="tx2"/>
                </a:solidFill>
              </a:defRPr>
            </a:lvl1pPr>
          </a:lstStyle>
          <a:p>
            <a:r>
              <a:rPr lang="en-US" dirty="0"/>
              <a:t>Click to edit Master title style</a:t>
            </a:r>
          </a:p>
        </p:txBody>
      </p:sp>
      <p:sp>
        <p:nvSpPr>
          <p:cNvPr id="3" name="Chart Placeholder 5">
            <a:extLst>
              <a:ext uri="{FF2B5EF4-FFF2-40B4-BE49-F238E27FC236}">
                <a16:creationId xmlns:a16="http://schemas.microsoft.com/office/drawing/2014/main" id="{E30F2D6E-10E2-6847-814E-E8B531A99EF9}"/>
              </a:ext>
            </a:extLst>
          </p:cNvPr>
          <p:cNvSpPr>
            <a:spLocks noGrp="1"/>
          </p:cNvSpPr>
          <p:nvPr>
            <p:ph type="chart" sz="quarter" idx="10"/>
          </p:nvPr>
        </p:nvSpPr>
        <p:spPr>
          <a:xfrm>
            <a:off x="548640" y="1645920"/>
            <a:ext cx="13510260" cy="5445760"/>
          </a:xfrm>
          <a:prstGeom prst="rect">
            <a:avLst/>
          </a:prstGeom>
        </p:spPr>
        <p:txBody>
          <a:bodyPr/>
          <a:lstStyle>
            <a:lvl1pPr>
              <a:defRPr>
                <a:solidFill>
                  <a:schemeClr val="tx2"/>
                </a:solidFill>
              </a:defRPr>
            </a:lvl1pPr>
          </a:lstStyle>
          <a:p>
            <a:endParaRPr lang="en-US" dirty="0"/>
          </a:p>
        </p:txBody>
      </p:sp>
    </p:spTree>
    <p:extLst>
      <p:ext uri="{BB962C8B-B14F-4D97-AF65-F5344CB8AC3E}">
        <p14:creationId xmlns:p14="http://schemas.microsoft.com/office/powerpoint/2010/main" val="311047245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amp;A">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pic>
        <p:nvPicPr>
          <p:cNvPr id="9" name="Picture 8">
            <a:extLst>
              <a:ext uri="{FF2B5EF4-FFF2-40B4-BE49-F238E27FC236}">
                <a16:creationId xmlns:a16="http://schemas.microsoft.com/office/drawing/2014/main" id="{0C0CD439-66AA-B54A-8E95-37CD120E6E1D}"/>
              </a:ext>
            </a:extLst>
          </p:cNvPr>
          <p:cNvPicPr>
            <a:picLocks noChangeAspect="1"/>
          </p:cNvPicPr>
          <p:nvPr userDrawn="1"/>
        </p:nvPicPr>
        <p:blipFill>
          <a:blip r:embed="rId2"/>
          <a:stretch>
            <a:fillRect/>
          </a:stretch>
        </p:blipFill>
        <p:spPr>
          <a:xfrm>
            <a:off x="0" y="22293"/>
            <a:ext cx="14630400" cy="8225051"/>
          </a:xfrm>
          <a:prstGeom prst="rect">
            <a:avLst/>
          </a:prstGeom>
        </p:spPr>
      </p:pic>
      <p:sp>
        <p:nvSpPr>
          <p:cNvPr id="17" name="Title 1">
            <a:extLst>
              <a:ext uri="{FF2B5EF4-FFF2-40B4-BE49-F238E27FC236}">
                <a16:creationId xmlns:a16="http://schemas.microsoft.com/office/drawing/2014/main" id="{0C39D3BE-5184-D545-A327-AE99FFA3AEB6}"/>
              </a:ext>
            </a:extLst>
          </p:cNvPr>
          <p:cNvSpPr>
            <a:spLocks noGrp="1"/>
          </p:cNvSpPr>
          <p:nvPr>
            <p:ph type="title"/>
          </p:nvPr>
        </p:nvSpPr>
        <p:spPr>
          <a:xfrm>
            <a:off x="548640" y="2589430"/>
            <a:ext cx="10660674" cy="1127019"/>
          </a:xfrm>
        </p:spPr>
        <p:txBody>
          <a:bodyPr anchor="ctr" anchorCtr="0">
            <a:noAutofit/>
          </a:bodyPr>
          <a:lstStyle>
            <a:lvl1pPr algn="l">
              <a:defRPr sz="6400">
                <a:solidFill>
                  <a:schemeClr val="tx2"/>
                </a:solidFill>
              </a:defRPr>
            </a:lvl1pPr>
          </a:lstStyle>
          <a:p>
            <a:r>
              <a:rPr lang="en-US" dirty="0"/>
              <a:t>Click to edit Master title style</a:t>
            </a:r>
          </a:p>
        </p:txBody>
      </p:sp>
      <p:sp>
        <p:nvSpPr>
          <p:cNvPr id="18" name="Text Placeholder 2">
            <a:extLst>
              <a:ext uri="{FF2B5EF4-FFF2-40B4-BE49-F238E27FC236}">
                <a16:creationId xmlns:a16="http://schemas.microsoft.com/office/drawing/2014/main" id="{6F38406E-8093-114A-80F6-C8D7BE2CCE61}"/>
              </a:ext>
            </a:extLst>
          </p:cNvPr>
          <p:cNvSpPr>
            <a:spLocks noGrp="1"/>
          </p:cNvSpPr>
          <p:nvPr>
            <p:ph type="body" sz="quarter" idx="10"/>
          </p:nvPr>
        </p:nvSpPr>
        <p:spPr>
          <a:xfrm>
            <a:off x="548640" y="3716448"/>
            <a:ext cx="6380480" cy="792480"/>
          </a:xfrm>
          <a:prstGeom prst="rect">
            <a:avLst/>
          </a:prstGeom>
        </p:spPr>
        <p:txBody>
          <a:bodyPr/>
          <a:lstStyle>
            <a:lvl1pPr>
              <a:defRPr>
                <a:solidFill>
                  <a:schemeClr val="tx2"/>
                </a:solidFill>
              </a:defRPr>
            </a:lvl1pPr>
          </a:lstStyle>
          <a:p>
            <a:pPr lvl="0"/>
            <a:r>
              <a:rPr lang="en-US" dirty="0"/>
              <a:t>Edit Master text styles</a:t>
            </a:r>
          </a:p>
        </p:txBody>
      </p:sp>
      <p:sp>
        <p:nvSpPr>
          <p:cNvPr id="19" name="Text Placeholder 11">
            <a:extLst>
              <a:ext uri="{FF2B5EF4-FFF2-40B4-BE49-F238E27FC236}">
                <a16:creationId xmlns:a16="http://schemas.microsoft.com/office/drawing/2014/main" id="{F86BE37E-764E-C74F-8FC4-1742D6FC0A3C}"/>
              </a:ext>
            </a:extLst>
          </p:cNvPr>
          <p:cNvSpPr>
            <a:spLocks noGrp="1"/>
          </p:cNvSpPr>
          <p:nvPr>
            <p:ph type="body" sz="quarter" idx="11" hasCustomPrompt="1"/>
          </p:nvPr>
        </p:nvSpPr>
        <p:spPr>
          <a:xfrm>
            <a:off x="548640" y="5950356"/>
            <a:ext cx="5892800" cy="996597"/>
          </a:xfrm>
          <a:prstGeom prst="rect">
            <a:avLst/>
          </a:prstGeom>
        </p:spPr>
        <p:txBody>
          <a:bodyPr>
            <a:normAutofit/>
          </a:bodyPr>
          <a:lstStyle>
            <a:lvl1pPr marL="0" indent="0" algn="l">
              <a:buNone/>
              <a:defRPr sz="2600" baseline="0">
                <a:solidFill>
                  <a:schemeClr val="tx2"/>
                </a:solidFill>
              </a:defRPr>
            </a:lvl1pPr>
          </a:lstStyle>
          <a:p>
            <a:pPr lvl="0"/>
            <a:r>
              <a:rPr lang="en-US" dirty="0"/>
              <a:t>Click to edit Presenter, Team</a:t>
            </a:r>
          </a:p>
          <a:p>
            <a:pPr lvl="0"/>
            <a:r>
              <a:rPr lang="en-US" dirty="0"/>
              <a:t>Date, location</a:t>
            </a:r>
          </a:p>
        </p:txBody>
      </p:sp>
      <p:pic>
        <p:nvPicPr>
          <p:cNvPr id="20" name="Picture 19">
            <a:extLst>
              <a:ext uri="{FF2B5EF4-FFF2-40B4-BE49-F238E27FC236}">
                <a16:creationId xmlns:a16="http://schemas.microsoft.com/office/drawing/2014/main" id="{5D66EFE7-EC84-CD47-9909-3F9E29016A4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5048" cy="423029"/>
          </a:xfrm>
          <a:prstGeom prst="rect">
            <a:avLst/>
          </a:prstGeom>
        </p:spPr>
      </p:pic>
      <p:sp>
        <p:nvSpPr>
          <p:cNvPr id="11" name="TextBox 10">
            <a:extLst>
              <a:ext uri="{FF2B5EF4-FFF2-40B4-BE49-F238E27FC236}">
                <a16:creationId xmlns:a16="http://schemas.microsoft.com/office/drawing/2014/main" id="{D67C184B-EFF1-FC42-ACB9-16B711681355}"/>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_You">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63354F-D815-CB42-ABA6-4877489489A4}"/>
              </a:ext>
            </a:extLst>
          </p:cNvPr>
          <p:cNvPicPr>
            <a:picLocks noChangeAspect="1"/>
          </p:cNvPicPr>
          <p:nvPr userDrawn="1"/>
        </p:nvPicPr>
        <p:blipFill>
          <a:blip r:embed="rId2"/>
          <a:stretch>
            <a:fillRect/>
          </a:stretch>
        </p:blipFill>
        <p:spPr>
          <a:xfrm>
            <a:off x="0" y="0"/>
            <a:ext cx="14630400" cy="8225051"/>
          </a:xfrm>
          <a:prstGeom prst="rect">
            <a:avLst/>
          </a:prstGeom>
        </p:spPr>
      </p:pic>
      <p:sp>
        <p:nvSpPr>
          <p:cNvPr id="4" name="Title 1">
            <a:extLst>
              <a:ext uri="{FF2B5EF4-FFF2-40B4-BE49-F238E27FC236}">
                <a16:creationId xmlns:a16="http://schemas.microsoft.com/office/drawing/2014/main" id="{5961D4C6-43F6-D04A-9AB5-31F7980DE892}"/>
              </a:ext>
            </a:extLst>
          </p:cNvPr>
          <p:cNvSpPr>
            <a:spLocks noGrp="1"/>
          </p:cNvSpPr>
          <p:nvPr>
            <p:ph type="title" hasCustomPrompt="1"/>
          </p:nvPr>
        </p:nvSpPr>
        <p:spPr>
          <a:xfrm>
            <a:off x="548640" y="2481329"/>
            <a:ext cx="12435840" cy="1634490"/>
          </a:xfrm>
        </p:spPr>
        <p:txBody>
          <a:bodyPr anchor="ctr">
            <a:noAutofit/>
          </a:bodyPr>
          <a:lstStyle>
            <a:lvl1pPr algn="l">
              <a:defRPr sz="6400" b="1" cap="none">
                <a:solidFill>
                  <a:schemeClr val="tx2"/>
                </a:solidFill>
              </a:defRPr>
            </a:lvl1pPr>
          </a:lstStyle>
          <a:p>
            <a:r>
              <a:rPr lang="en-US" dirty="0"/>
              <a:t>Thank you!</a:t>
            </a:r>
          </a:p>
        </p:txBody>
      </p:sp>
      <p:sp>
        <p:nvSpPr>
          <p:cNvPr id="5" name="Text Placeholder 11">
            <a:extLst>
              <a:ext uri="{FF2B5EF4-FFF2-40B4-BE49-F238E27FC236}">
                <a16:creationId xmlns:a16="http://schemas.microsoft.com/office/drawing/2014/main" id="{509E35A8-0BD0-3943-81AF-27AD5871D52B}"/>
              </a:ext>
            </a:extLst>
          </p:cNvPr>
          <p:cNvSpPr>
            <a:spLocks noGrp="1"/>
          </p:cNvSpPr>
          <p:nvPr>
            <p:ph type="body" sz="quarter" idx="10"/>
          </p:nvPr>
        </p:nvSpPr>
        <p:spPr>
          <a:xfrm>
            <a:off x="548640" y="4114800"/>
            <a:ext cx="5892800" cy="693419"/>
          </a:xfrm>
          <a:prstGeom prst="rect">
            <a:avLst/>
          </a:prstGeom>
        </p:spPr>
        <p:txBody>
          <a:bodyPr>
            <a:normAutofit/>
          </a:bodyPr>
          <a:lstStyle>
            <a:lvl1pPr marL="0" indent="0" algn="l">
              <a:buNone/>
              <a:defRPr sz="2600" baseline="0">
                <a:solidFill>
                  <a:schemeClr val="tx2"/>
                </a:solidFill>
              </a:defRPr>
            </a:lvl1pPr>
          </a:lstStyle>
          <a:p>
            <a:pPr lvl="0"/>
            <a:r>
              <a:rPr lang="en-US" dirty="0"/>
              <a:t>Click to edit Master text styles</a:t>
            </a:r>
          </a:p>
        </p:txBody>
      </p:sp>
      <p:pic>
        <p:nvPicPr>
          <p:cNvPr id="7" name="Picture 6">
            <a:extLst>
              <a:ext uri="{FF2B5EF4-FFF2-40B4-BE49-F238E27FC236}">
                <a16:creationId xmlns:a16="http://schemas.microsoft.com/office/drawing/2014/main" id="{AB030730-23FD-084C-B180-980A8DAAB7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5048" cy="423029"/>
          </a:xfrm>
          <a:prstGeom prst="rect">
            <a:avLst/>
          </a:prstGeom>
        </p:spPr>
      </p:pic>
      <p:sp>
        <p:nvSpPr>
          <p:cNvPr id="8" name="TextBox 7">
            <a:extLst>
              <a:ext uri="{FF2B5EF4-FFF2-40B4-BE49-F238E27FC236}">
                <a16:creationId xmlns:a16="http://schemas.microsoft.com/office/drawing/2014/main" id="{E862C44C-5305-B14C-BBB0-B6B7CFA8FA73}"/>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212483756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pic>
        <p:nvPicPr>
          <p:cNvPr id="8" name="Picture 7">
            <a:extLst>
              <a:ext uri="{FF2B5EF4-FFF2-40B4-BE49-F238E27FC236}">
                <a16:creationId xmlns:a16="http://schemas.microsoft.com/office/drawing/2014/main" id="{ED771130-A3F1-D24E-A5F9-FD45DA62A9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10" name="TextBox 9">
            <a:extLst>
              <a:ext uri="{FF2B5EF4-FFF2-40B4-BE49-F238E27FC236}">
                <a16:creationId xmlns:a16="http://schemas.microsoft.com/office/drawing/2014/main" id="{EB462D74-2583-7345-AFE7-9092D34EC9CA}"/>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382983380"/>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2880"/>
            <a:ext cx="13513953" cy="840008"/>
          </a:xfrm>
        </p:spPr>
        <p:txBody>
          <a:bodyPr/>
          <a:lstStyle>
            <a:lvl1pPr>
              <a:defRPr>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221522601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C282B30-6A38-FD49-90BA-B0F355F4026A}"/>
              </a:ext>
            </a:extLst>
          </p:cNvPr>
          <p:cNvPicPr>
            <a:picLocks noChangeAspect="1"/>
          </p:cNvPicPr>
          <p:nvPr userDrawn="1"/>
        </p:nvPicPr>
        <p:blipFill rotWithShape="1">
          <a:blip r:embed="rId2"/>
          <a:srcRect l="20263" r="16244"/>
          <a:stretch/>
        </p:blipFill>
        <p:spPr>
          <a:xfrm>
            <a:off x="1" y="0"/>
            <a:ext cx="14630402"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solidFill>
                  <a:schemeClr val="tx1"/>
                </a:solidFill>
              </a:defRPr>
            </a:lvl1pPr>
            <a:lvl2pPr marL="731520" indent="0">
              <a:buNone/>
              <a:defRPr/>
            </a:lvl2pPr>
          </a:lstStyle>
          <a:p>
            <a:pPr lvl="0"/>
            <a:r>
              <a:rPr lang="en-US" dirty="0"/>
              <a:t>Edit Master text styles</a:t>
            </a:r>
          </a:p>
        </p:txBody>
      </p:sp>
      <p:pic>
        <p:nvPicPr>
          <p:cNvPr id="9" name="Picture 8">
            <a:extLst>
              <a:ext uri="{FF2B5EF4-FFF2-40B4-BE49-F238E27FC236}">
                <a16:creationId xmlns:a16="http://schemas.microsoft.com/office/drawing/2014/main" id="{DA3DE56E-F6B8-0543-817A-DCBF612980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10" name="TextBox 9">
            <a:extLst>
              <a:ext uri="{FF2B5EF4-FFF2-40B4-BE49-F238E27FC236}">
                <a16:creationId xmlns:a16="http://schemas.microsoft.com/office/drawing/2014/main" id="{A86A16C5-0127-F443-821D-7AC0F088CDAC}"/>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120" b="0" i="0" dirty="0" smtClean="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2020, </a:t>
            </a: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Amazon Web Services, Inc. or its Affiliates. </a:t>
            </a:r>
          </a:p>
        </p:txBody>
      </p:sp>
    </p:spTree>
    <p:extLst>
      <p:ext uri="{BB962C8B-B14F-4D97-AF65-F5344CB8AC3E}">
        <p14:creationId xmlns:p14="http://schemas.microsoft.com/office/powerpoint/2010/main" val="1396068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B736881-1F48-B949-8D20-7CB2DA6D0422}"/>
              </a:ext>
            </a:extLst>
          </p:cNvPr>
          <p:cNvPicPr>
            <a:picLocks noChangeAspect="1"/>
          </p:cNvPicPr>
          <p:nvPr userDrawn="1"/>
        </p:nvPicPr>
        <p:blipFill rotWithShape="1">
          <a:blip r:embed="rId2"/>
          <a:srcRect l="20263" r="16244"/>
          <a:stretch/>
        </p:blipFill>
        <p:spPr>
          <a:xfrm>
            <a:off x="1" y="0"/>
            <a:ext cx="14630402"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9" name="Picture 8">
            <a:extLst>
              <a:ext uri="{FF2B5EF4-FFF2-40B4-BE49-F238E27FC236}">
                <a16:creationId xmlns:a16="http://schemas.microsoft.com/office/drawing/2014/main" id="{DA3DE56E-F6B8-0543-817A-DCBF612980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7" name="TextBox 6">
            <a:extLst>
              <a:ext uri="{FF2B5EF4-FFF2-40B4-BE49-F238E27FC236}">
                <a16:creationId xmlns:a16="http://schemas.microsoft.com/office/drawing/2014/main" id="{0ADB2957-3B97-044C-96D9-919F122A473E}"/>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278243134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_Slide_Orange">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AB26A5B-DA33-954D-A132-24039ECE7FA2}"/>
              </a:ext>
            </a:extLst>
          </p:cNvPr>
          <p:cNvPicPr>
            <a:picLocks noChangeAspect="1"/>
          </p:cNvPicPr>
          <p:nvPr userDrawn="1"/>
        </p:nvPicPr>
        <p:blipFill rotWithShape="1">
          <a:blip r:embed="rId2"/>
          <a:srcRect l="16348" r="20161"/>
          <a:stretch/>
        </p:blipFill>
        <p:spPr>
          <a:xfrm>
            <a:off x="2"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9" name="Picture 8">
            <a:extLst>
              <a:ext uri="{FF2B5EF4-FFF2-40B4-BE49-F238E27FC236}">
                <a16:creationId xmlns:a16="http://schemas.microsoft.com/office/drawing/2014/main" id="{DA3DE56E-F6B8-0543-817A-DCBF612980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7" name="TextBox 6">
            <a:extLst>
              <a:ext uri="{FF2B5EF4-FFF2-40B4-BE49-F238E27FC236}">
                <a16:creationId xmlns:a16="http://schemas.microsoft.com/office/drawing/2014/main" id="{6093800A-CE83-8544-84D0-9EEFD65420C6}"/>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15716181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_Slide_Green">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578A1A-F7C9-A04C-B07A-ABEA4A42C442}"/>
              </a:ext>
            </a:extLst>
          </p:cNvPr>
          <p:cNvPicPr>
            <a:picLocks noChangeAspect="1"/>
          </p:cNvPicPr>
          <p:nvPr userDrawn="1"/>
        </p:nvPicPr>
        <p:blipFill rotWithShape="1">
          <a:blip r:embed="rId2"/>
          <a:srcRect l="36508"/>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9" name="Picture 8">
            <a:extLst>
              <a:ext uri="{FF2B5EF4-FFF2-40B4-BE49-F238E27FC236}">
                <a16:creationId xmlns:a16="http://schemas.microsoft.com/office/drawing/2014/main" id="{DA3DE56E-F6B8-0543-817A-DCBF612980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8" name="TextBox 7">
            <a:extLst>
              <a:ext uri="{FF2B5EF4-FFF2-40B4-BE49-F238E27FC236}">
                <a16:creationId xmlns:a16="http://schemas.microsoft.com/office/drawing/2014/main" id="{B0D7CECE-D438-CD4C-8D05-843868178D8C}"/>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164266246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_Slide_Blue">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C77D13-6EFB-8F42-BB27-91F957615BF3}"/>
              </a:ext>
            </a:extLst>
          </p:cNvPr>
          <p:cNvPicPr>
            <a:picLocks noChangeAspect="1"/>
          </p:cNvPicPr>
          <p:nvPr userDrawn="1"/>
        </p:nvPicPr>
        <p:blipFill rotWithShape="1">
          <a:blip r:embed="rId2"/>
          <a:srcRect l="23063" r="13445"/>
          <a:stretch/>
        </p:blipFill>
        <p:spPr>
          <a:xfrm>
            <a:off x="0" y="0"/>
            <a:ext cx="14630400" cy="8229600"/>
          </a:xfrm>
          <a:prstGeom prst="rect">
            <a:avLst/>
          </a:prstGeom>
        </p:spPr>
      </p:pic>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7" name="Title 1">
            <a:extLst>
              <a:ext uri="{FF2B5EF4-FFF2-40B4-BE49-F238E27FC236}">
                <a16:creationId xmlns:a16="http://schemas.microsoft.com/office/drawing/2014/main" id="{89207326-B28E-A84E-B683-0ED64933D106}"/>
              </a:ext>
            </a:extLst>
          </p:cNvPr>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8" name="Picture 7">
            <a:extLst>
              <a:ext uri="{FF2B5EF4-FFF2-40B4-BE49-F238E27FC236}">
                <a16:creationId xmlns:a16="http://schemas.microsoft.com/office/drawing/2014/main" id="{60E1240B-0AF0-A544-8B13-4F6CE8C4914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9" name="TextBox 8">
            <a:extLst>
              <a:ext uri="{FF2B5EF4-FFF2-40B4-BE49-F238E27FC236}">
                <a16:creationId xmlns:a16="http://schemas.microsoft.com/office/drawing/2014/main" id="{FF94E277-02CF-4A4A-A4A0-620880AAE483}"/>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_Slide_Pink">
    <p:bg>
      <p:bgRef idx="1001">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9223EA-9961-BD43-9F4A-F879101FB699}"/>
              </a:ext>
            </a:extLst>
          </p:cNvPr>
          <p:cNvPicPr>
            <a:picLocks noChangeAspect="1"/>
          </p:cNvPicPr>
          <p:nvPr userDrawn="1"/>
        </p:nvPicPr>
        <p:blipFill rotWithShape="1">
          <a:blip r:embed="rId2"/>
          <a:srcRect l="25044" r="11463"/>
          <a:stretch/>
        </p:blipFill>
        <p:spPr>
          <a:xfrm>
            <a:off x="0" y="0"/>
            <a:ext cx="14630400" cy="8229600"/>
          </a:xfrm>
          <a:prstGeom prst="rect">
            <a:avLst/>
          </a:prstGeom>
        </p:spPr>
      </p:pic>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7" name="Title 1">
            <a:extLst>
              <a:ext uri="{FF2B5EF4-FFF2-40B4-BE49-F238E27FC236}">
                <a16:creationId xmlns:a16="http://schemas.microsoft.com/office/drawing/2014/main" id="{85BE5736-B18C-C44C-8013-17CDACE3A29B}"/>
              </a:ext>
            </a:extLst>
          </p:cNvPr>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8" name="Picture 7">
            <a:extLst>
              <a:ext uri="{FF2B5EF4-FFF2-40B4-BE49-F238E27FC236}">
                <a16:creationId xmlns:a16="http://schemas.microsoft.com/office/drawing/2014/main" id="{ED771130-A3F1-D24E-A5F9-FD45DA62A95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9" name="TextBox 8">
            <a:extLst>
              <a:ext uri="{FF2B5EF4-FFF2-40B4-BE49-F238E27FC236}">
                <a16:creationId xmlns:a16="http://schemas.microsoft.com/office/drawing/2014/main" id="{CFED3F4F-E362-5848-B7C6-42C3641EFCCF}"/>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65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5449513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2880"/>
            <a:ext cx="13513953"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4946" y="1645920"/>
            <a:ext cx="13513953"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13350240" y="7531058"/>
            <a:ext cx="705048" cy="423029"/>
          </a:xfrm>
          <a:prstGeom prst="rect">
            <a:avLst/>
          </a:prstGeom>
        </p:spPr>
      </p:pic>
      <p:sp>
        <p:nvSpPr>
          <p:cNvPr id="6" name="TextBox 5">
            <a:extLst>
              <a:ext uri="{FF2B5EF4-FFF2-40B4-BE49-F238E27FC236}">
                <a16:creationId xmlns:a16="http://schemas.microsoft.com/office/drawing/2014/main" id="{F9DC457E-9284-A34F-8F63-B4649C3DE34B}"/>
              </a:ext>
            </a:extLst>
          </p:cNvPr>
          <p:cNvSpPr txBox="1"/>
          <p:nvPr userDrawn="1"/>
        </p:nvSpPr>
        <p:spPr>
          <a:xfrm>
            <a:off x="548640"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120" b="0" i="0" dirty="0" smtClean="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2020, </a:t>
            </a:r>
            <a:r>
              <a:rPr lang="en-US" sz="1120"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Amazon Web Services, Inc. or its Affiliates. </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6" r:id="rId3"/>
    <p:sldLayoutId id="2147483697" r:id="rId4"/>
    <p:sldLayoutId id="2147483700" r:id="rId5"/>
    <p:sldLayoutId id="2147483701" r:id="rId6"/>
    <p:sldLayoutId id="2147483694" r:id="rId7"/>
    <p:sldLayoutId id="2147483695" r:id="rId8"/>
    <p:sldLayoutId id="2147483702" r:id="rId9"/>
    <p:sldLayoutId id="2147483703" r:id="rId10"/>
    <p:sldLayoutId id="2147483704" r:id="rId11"/>
    <p:sldLayoutId id="2147483692" r:id="rId12"/>
    <p:sldLayoutId id="2147483677" r:id="rId13"/>
    <p:sldLayoutId id="2147483678" r:id="rId14"/>
    <p:sldLayoutId id="2147483679" r:id="rId15"/>
    <p:sldLayoutId id="2147483689" r:id="rId16"/>
    <p:sldLayoutId id="2147483690" r:id="rId17"/>
    <p:sldLayoutId id="2147483691" r:id="rId18"/>
    <p:sldLayoutId id="2147483680" r:id="rId19"/>
    <p:sldLayoutId id="2147483682" r:id="rId20"/>
    <p:sldLayoutId id="2147483693" r:id="rId21"/>
    <p:sldLayoutId id="2147483687" r:id="rId22"/>
    <p:sldLayoutId id="2147483708" r:id="rId23"/>
    <p:sldLayoutId id="2147483709" r:id="rId24"/>
  </p:sldLayoutIdLst>
  <p:txStyles>
    <p:titleStyle>
      <a:lvl1pPr algn="l" defTabSz="731520" rtl="0" eaLnBrk="1" latinLnBrk="0" hangingPunct="1">
        <a:spcBef>
          <a:spcPct val="0"/>
        </a:spcBef>
        <a:buNone/>
        <a:defRPr sz="3800" b="1" i="0" kern="1200">
          <a:solidFill>
            <a:schemeClr val="tx2"/>
          </a:solidFill>
          <a:latin typeface="Amazon Ember Regular" charset="0"/>
          <a:ea typeface="+mj-ea"/>
          <a:cs typeface="Amazon Ember Regular" charset="0"/>
        </a:defRPr>
      </a:lvl1pPr>
    </p:titleStyle>
    <p:body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2" userDrawn="1">
          <p15:clr>
            <a:srgbClr val="F26B43"/>
          </p15:clr>
        </p15:guide>
        <p15:guide id="2" pos="336" userDrawn="1">
          <p15:clr>
            <a:srgbClr val="F26B43"/>
          </p15:clr>
        </p15:guide>
        <p15:guide id="4" pos="885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docs.aws.amazon.com/AmazonRDS/latest/AuroraUserGuide/AuroraMySQL.BestPractices.html#Aurora.BestPractices.HashJoin"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hyperlink" Target="https://docs.aws.amazon.com/AmazonRDS/latest/AuroraUserGuide/Aurora.AuroraMySQL.Overview.html#Aurora.AuroraMySQL.Performance" TargetMode="External"/><Relationship Id="rId4" Type="http://schemas.openxmlformats.org/officeDocument/2006/relationships/hyperlink" Target="https://docs.aws.amazon.com/AmazonRDS/latest/AuroraUserGuide/AuroraMySQL.BestPractices.html#Aurora.BestPractices.AKP"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ws.amazon.com/blogs/database/amazon-aurora-under-the-hood-indexing-geospatial-data-using-z-order-curves/"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s://www.percona.com/doc/percona-toolkit/LATEST/pt-online-schema-change.html"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hyperlink" Target="https://aws.amazon.com/blogs/database/amazon-aurora-under-the-hood-fast-ddl/" TargetMode="External"/><Relationship Id="rId4" Type="http://schemas.openxmlformats.org/officeDocument/2006/relationships/hyperlink" Target="https://github.com/github/gh-os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s://docs.aws.amazon.com/AmazonRDS/latest/AuroraUserGuide/aurora-mysql-parallel-query.html"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chart" Target="../charts/char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hyperlink" Target="https://docs.aws.amazon.com/AmazonRDS/latest/AuroraUserGuide/aurora-ml.html#aurora-ml-performance"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ws-samples/amazon-aurora-labs-for-mysql" TargetMode="External"/><Relationship Id="rId2" Type="http://schemas.openxmlformats.org/officeDocument/2006/relationships/hyperlink" Target="https://awsauroralabsmysql.com/" TargetMode="Externa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hyperlink" Target="https://awsauroralabsmysql.com/prereqs/environment/" TargetMode="External"/><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hyperlink" Target="https://d1.awsstatic.com/product-marketing/Aurora/RDS_Aurora_Performance_Assessment_Benchmarking_v1-2.pdf" TargetMode="Externa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2B4D5A5-E338-234B-AD14-31BA0A4802C6}"/>
              </a:ext>
            </a:extLst>
          </p:cNvPr>
          <p:cNvSpPr txBox="1">
            <a:spLocks/>
          </p:cNvSpPr>
          <p:nvPr/>
        </p:nvSpPr>
        <p:spPr>
          <a:xfrm>
            <a:off x="548640" y="184150"/>
            <a:ext cx="13514388" cy="873125"/>
          </a:xfrm>
          <a:prstGeom prst="rect">
            <a:avLst/>
          </a:prstGeom>
        </p:spPr>
        <p:txBody>
          <a:bodyPr vert="horz" lIns="91440" tIns="45720" rIns="91440" bIns="45720" rtlCol="0" anchor="t">
            <a:noAutofit/>
          </a:bodyPr>
          <a:lstStyle>
            <a:lvl1pPr algn="l" defTabSz="731520" rtl="0" eaLnBrk="1" latinLnBrk="0" hangingPunct="1">
              <a:spcBef>
                <a:spcPct val="0"/>
              </a:spcBef>
              <a:buNone/>
              <a:defRPr sz="3800" b="1" i="0" kern="1200">
                <a:solidFill>
                  <a:schemeClr val="tx2"/>
                </a:solidFill>
                <a:latin typeface="Amazon Ember Regular" charset="0"/>
                <a:ea typeface="+mj-ea"/>
                <a:cs typeface="Amazon Ember Regular" charset="0"/>
              </a:defRPr>
            </a:lvl1pPr>
          </a:lstStyle>
          <a:p>
            <a:r>
              <a:rPr lang="en-US" sz="4400" dirty="0">
                <a:solidFill>
                  <a:schemeClr val="accent1"/>
                </a:solidFill>
              </a:rPr>
              <a:t>HOW TO USE THIS CONTENT AND CONTRIBUTE</a:t>
            </a:r>
          </a:p>
        </p:txBody>
      </p:sp>
      <p:sp>
        <p:nvSpPr>
          <p:cNvPr id="4" name="Text Placeholder 2">
            <a:extLst>
              <a:ext uri="{FF2B5EF4-FFF2-40B4-BE49-F238E27FC236}">
                <a16:creationId xmlns:a16="http://schemas.microsoft.com/office/drawing/2014/main" id="{3AD21057-4FB1-284D-8A3C-B595F0185323}"/>
              </a:ext>
            </a:extLst>
          </p:cNvPr>
          <p:cNvSpPr txBox="1">
            <a:spLocks/>
          </p:cNvSpPr>
          <p:nvPr/>
        </p:nvSpPr>
        <p:spPr>
          <a:xfrm>
            <a:off x="548638" y="1645920"/>
            <a:ext cx="6400800" cy="5089616"/>
          </a:xfrm>
          <a:prstGeom prst="rect">
            <a:avLst/>
          </a:prstGeom>
        </p:spPr>
        <p:txBody>
          <a:bodyPr/>
          <a:lst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sz="2000" b="1" dirty="0">
                <a:solidFill>
                  <a:schemeClr val="accent1"/>
                </a:solidFill>
              </a:rPr>
              <a:t>NOTE: KEEP THIS SLIDE HIDDEN!</a:t>
            </a:r>
          </a:p>
          <a:p>
            <a:endParaRPr lang="en-US" sz="2000" dirty="0">
              <a:solidFill>
                <a:schemeClr val="accent1"/>
              </a:solidFill>
            </a:endParaRPr>
          </a:p>
          <a:p>
            <a:r>
              <a:rPr lang="en-US" sz="2000" dirty="0">
                <a:solidFill>
                  <a:schemeClr val="accent1"/>
                </a:solidFill>
              </a:rPr>
              <a:t>This slide deck is intended for discussions at 300 to 400 levels.</a:t>
            </a:r>
          </a:p>
          <a:p>
            <a:endParaRPr lang="en-US" sz="2000" dirty="0">
              <a:solidFill>
                <a:schemeClr val="accent1"/>
              </a:solidFill>
            </a:endParaRPr>
          </a:p>
          <a:p>
            <a:r>
              <a:rPr lang="en-US" sz="2000" dirty="0">
                <a:solidFill>
                  <a:schemeClr val="accent1"/>
                </a:solidFill>
              </a:rPr>
              <a:t>Slides are organized in sections, so you can hide/show entire sections as needed.</a:t>
            </a:r>
          </a:p>
          <a:p>
            <a:endParaRPr lang="en-US" sz="2000" dirty="0">
              <a:solidFill>
                <a:schemeClr val="accent1"/>
              </a:solidFill>
            </a:endParaRPr>
          </a:p>
          <a:p>
            <a:r>
              <a:rPr lang="en-US" sz="2000" dirty="0">
                <a:solidFill>
                  <a:schemeClr val="accent1"/>
                </a:solidFill>
              </a:rPr>
              <a:t>Individual slides have the intended level in the notes section (and you should maintain that pattern if you add/change content).</a:t>
            </a:r>
          </a:p>
          <a:p>
            <a:endParaRPr lang="en-US" sz="2000" dirty="0">
              <a:solidFill>
                <a:schemeClr val="accent1"/>
              </a:solidFill>
            </a:endParaRPr>
          </a:p>
          <a:p>
            <a:r>
              <a:rPr lang="en-US" sz="2000" dirty="0">
                <a:solidFill>
                  <a:schemeClr val="accent1"/>
                </a:solidFill>
              </a:rPr>
              <a:t>If you make changes add a line item in the change history on the right so we can track what/when changes </a:t>
            </a:r>
          </a:p>
        </p:txBody>
      </p:sp>
      <p:sp>
        <p:nvSpPr>
          <p:cNvPr id="5" name="Text Placeholder 3">
            <a:extLst>
              <a:ext uri="{FF2B5EF4-FFF2-40B4-BE49-F238E27FC236}">
                <a16:creationId xmlns:a16="http://schemas.microsoft.com/office/drawing/2014/main" id="{730D89F7-6D3E-984A-B171-CE81279AFB7C}"/>
              </a:ext>
            </a:extLst>
          </p:cNvPr>
          <p:cNvSpPr txBox="1">
            <a:spLocks/>
          </p:cNvSpPr>
          <p:nvPr/>
        </p:nvSpPr>
        <p:spPr>
          <a:xfrm>
            <a:off x="7658100" y="1645920"/>
            <a:ext cx="6400800" cy="5089616"/>
          </a:xfrm>
          <a:prstGeom prst="rect">
            <a:avLst/>
          </a:prstGeom>
        </p:spPr>
        <p:txBody>
          <a:bodyPr/>
          <a:lst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sz="2000" b="1" dirty="0">
                <a:solidFill>
                  <a:schemeClr val="accent1"/>
                </a:solidFill>
              </a:rPr>
              <a:t>CHANGE HISTORY:</a:t>
            </a:r>
          </a:p>
          <a:p>
            <a:endParaRPr lang="en-US" sz="2000" b="1" dirty="0">
              <a:solidFill>
                <a:schemeClr val="accent1"/>
              </a:solidFill>
            </a:endParaRPr>
          </a:p>
          <a:p>
            <a:r>
              <a:rPr lang="en-US" sz="2000" dirty="0">
                <a:solidFill>
                  <a:schemeClr val="accent1"/>
                </a:solidFill>
              </a:rPr>
              <a:t>V1.0, 2019-??-??, initial release</a:t>
            </a:r>
          </a:p>
          <a:p>
            <a:r>
              <a:rPr lang="en-US" sz="2000" dirty="0">
                <a:solidFill>
                  <a:schemeClr val="accent1"/>
                </a:solidFill>
              </a:rPr>
              <a:t>V2.0, 2019-10-22, content overhaul, leveling</a:t>
            </a:r>
          </a:p>
        </p:txBody>
      </p:sp>
    </p:spTree>
    <p:extLst>
      <p:ext uri="{BB962C8B-B14F-4D97-AF65-F5344CB8AC3E}">
        <p14:creationId xmlns:p14="http://schemas.microsoft.com/office/powerpoint/2010/main" val="19790419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916C8E-D160-E845-A8D7-74CC64788812}"/>
              </a:ext>
            </a:extLst>
          </p:cNvPr>
          <p:cNvSpPr>
            <a:spLocks noGrp="1"/>
          </p:cNvSpPr>
          <p:nvPr>
            <p:ph type="title"/>
          </p:nvPr>
        </p:nvSpPr>
        <p:spPr/>
        <p:txBody>
          <a:bodyPr/>
          <a:lstStyle/>
          <a:p>
            <a:r>
              <a:rPr lang="en-US" dirty="0"/>
              <a:t>Aurora performance variability under load</a:t>
            </a:r>
          </a:p>
        </p:txBody>
      </p:sp>
      <p:sp>
        <p:nvSpPr>
          <p:cNvPr id="7" name="Content Placeholder 6">
            <a:extLst>
              <a:ext uri="{FF2B5EF4-FFF2-40B4-BE49-F238E27FC236}">
                <a16:creationId xmlns:a16="http://schemas.microsoft.com/office/drawing/2014/main" id="{EF31138B-F2CD-F645-AE8F-ACE5F7DCAB36}"/>
              </a:ext>
            </a:extLst>
          </p:cNvPr>
          <p:cNvSpPr>
            <a:spLocks noGrp="1"/>
          </p:cNvSpPr>
          <p:nvPr>
            <p:ph idx="1"/>
          </p:nvPr>
        </p:nvSpPr>
        <p:spPr/>
        <p:txBody>
          <a:bodyPr/>
          <a:lstStyle/>
          <a:p>
            <a:pPr algn="ctr"/>
            <a:r>
              <a:rPr lang="en-US" dirty="0"/>
              <a:t>Aurora MySQL is ~25x more consistent under load than MySQL</a:t>
            </a:r>
          </a:p>
        </p:txBody>
      </p:sp>
      <p:graphicFrame>
        <p:nvGraphicFramePr>
          <p:cNvPr id="8" name="Chart 7">
            <a:extLst>
              <a:ext uri="{FF2B5EF4-FFF2-40B4-BE49-F238E27FC236}">
                <a16:creationId xmlns:a16="http://schemas.microsoft.com/office/drawing/2014/main" id="{EEF46341-A005-5946-9211-047A4BCB6DD5}"/>
              </a:ext>
            </a:extLst>
          </p:cNvPr>
          <p:cNvGraphicFramePr>
            <a:graphicFrameLocks/>
          </p:cNvGraphicFramePr>
          <p:nvPr>
            <p:extLst>
              <p:ext uri="{D42A27DB-BD31-4B8C-83A1-F6EECF244321}">
                <p14:modId xmlns:p14="http://schemas.microsoft.com/office/powerpoint/2010/main" val="3585285310"/>
              </p:ext>
            </p:extLst>
          </p:nvPr>
        </p:nvGraphicFramePr>
        <p:xfrm>
          <a:off x="1216690" y="2826783"/>
          <a:ext cx="12197020" cy="44047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611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7472-3847-C547-8A95-D9F061197CB2}"/>
              </a:ext>
            </a:extLst>
          </p:cNvPr>
          <p:cNvSpPr>
            <a:spLocks noGrp="1"/>
          </p:cNvSpPr>
          <p:nvPr>
            <p:ph type="title"/>
          </p:nvPr>
        </p:nvSpPr>
        <p:spPr/>
        <p:txBody>
          <a:bodyPr/>
          <a:lstStyle/>
          <a:p>
            <a:r>
              <a:rPr lang="en-US" dirty="0"/>
              <a:t>At a glance: performance optimizations</a:t>
            </a:r>
          </a:p>
        </p:txBody>
      </p:sp>
      <p:sp>
        <p:nvSpPr>
          <p:cNvPr id="3" name="Content Placeholder 2">
            <a:extLst>
              <a:ext uri="{FF2B5EF4-FFF2-40B4-BE49-F238E27FC236}">
                <a16:creationId xmlns:a16="http://schemas.microsoft.com/office/drawing/2014/main" id="{AB2A147A-8265-8147-8DCD-870F85D8D7EB}"/>
              </a:ext>
            </a:extLst>
          </p:cNvPr>
          <p:cNvSpPr>
            <a:spLocks noGrp="1"/>
          </p:cNvSpPr>
          <p:nvPr>
            <p:ph type="body" sz="quarter" idx="10"/>
          </p:nvPr>
        </p:nvSpPr>
        <p:spPr/>
        <p:txBody>
          <a:bodyPr/>
          <a:lstStyle/>
          <a:p>
            <a:pPr>
              <a:lnSpc>
                <a:spcPct val="200000"/>
              </a:lnSpc>
            </a:pPr>
            <a:r>
              <a:rPr lang="en-US" sz="2400" dirty="0"/>
              <a:t>Adaptive thread-pooling</a:t>
            </a:r>
          </a:p>
          <a:p>
            <a:pPr>
              <a:lnSpc>
                <a:spcPct val="200000"/>
              </a:lnSpc>
            </a:pPr>
            <a:r>
              <a:rPr lang="en-US" sz="2400" dirty="0"/>
              <a:t>Improved lock manager</a:t>
            </a:r>
          </a:p>
          <a:p>
            <a:pPr>
              <a:lnSpc>
                <a:spcPct val="200000"/>
              </a:lnSpc>
            </a:pPr>
            <a:r>
              <a:rPr lang="en-US" sz="2400" dirty="0"/>
              <a:t>Improved query cache</a:t>
            </a:r>
          </a:p>
          <a:p>
            <a:pPr>
              <a:lnSpc>
                <a:spcPct val="200000"/>
              </a:lnSpc>
            </a:pPr>
            <a:r>
              <a:rPr lang="en-US" sz="2400" dirty="0"/>
              <a:t>Hot row contention</a:t>
            </a:r>
          </a:p>
          <a:p>
            <a:pPr>
              <a:lnSpc>
                <a:spcPct val="200000"/>
              </a:lnSpc>
            </a:pPr>
            <a:r>
              <a:rPr lang="en-US" sz="2400" dirty="0"/>
              <a:t>Fast Insert</a:t>
            </a:r>
          </a:p>
          <a:p>
            <a:pPr>
              <a:lnSpc>
                <a:spcPct val="200000"/>
              </a:lnSpc>
            </a:pPr>
            <a:r>
              <a:rPr lang="en-US" sz="2400" dirty="0"/>
              <a:t>Spatial indexing</a:t>
            </a:r>
          </a:p>
        </p:txBody>
      </p:sp>
      <p:sp>
        <p:nvSpPr>
          <p:cNvPr id="4" name="Text Placeholder 3">
            <a:extLst>
              <a:ext uri="{FF2B5EF4-FFF2-40B4-BE49-F238E27FC236}">
                <a16:creationId xmlns:a16="http://schemas.microsoft.com/office/drawing/2014/main" id="{BA309C7B-0E53-5846-97DC-9FBBCB2B7A59}"/>
              </a:ext>
            </a:extLst>
          </p:cNvPr>
          <p:cNvSpPr>
            <a:spLocks noGrp="1"/>
          </p:cNvSpPr>
          <p:nvPr>
            <p:ph type="body" sz="quarter" idx="11"/>
          </p:nvPr>
        </p:nvSpPr>
        <p:spPr/>
        <p:txBody>
          <a:bodyPr/>
          <a:lstStyle/>
          <a:p>
            <a:pPr>
              <a:lnSpc>
                <a:spcPct val="200000"/>
              </a:lnSpc>
            </a:pPr>
            <a:r>
              <a:rPr lang="en-US" sz="2400" dirty="0"/>
              <a:t>Hash Joins</a:t>
            </a:r>
          </a:p>
          <a:p>
            <a:pPr lvl="0">
              <a:lnSpc>
                <a:spcPct val="200000"/>
              </a:lnSpc>
            </a:pPr>
            <a:r>
              <a:rPr lang="en-US" sz="2400" dirty="0">
                <a:solidFill>
                  <a:srgbClr val="232F3E"/>
                </a:solidFill>
              </a:rPr>
              <a:t>Asynchronous Key Prefetch</a:t>
            </a:r>
          </a:p>
          <a:p>
            <a:pPr>
              <a:lnSpc>
                <a:spcPct val="200000"/>
              </a:lnSpc>
            </a:pPr>
            <a:r>
              <a:rPr lang="en-US" sz="2400" dirty="0"/>
              <a:t>Batched scans (lab mode, 5.6)</a:t>
            </a:r>
          </a:p>
          <a:p>
            <a:pPr>
              <a:lnSpc>
                <a:spcPct val="200000"/>
              </a:lnSpc>
            </a:pPr>
            <a:r>
              <a:rPr lang="en-US" sz="2400" dirty="0"/>
              <a:t>Fast DDL (lab mode, 5.6)</a:t>
            </a:r>
          </a:p>
          <a:p>
            <a:pPr>
              <a:lnSpc>
                <a:spcPct val="200000"/>
              </a:lnSpc>
            </a:pPr>
            <a:r>
              <a:rPr lang="en-US" sz="2400" dirty="0"/>
              <a:t>OOM avoidance</a:t>
            </a:r>
          </a:p>
          <a:p>
            <a:pPr marL="457200" indent="-457200">
              <a:buFont typeface="Arial" panose="020B0604020202020204" pitchFamily="34" charset="0"/>
              <a:buChar char="•"/>
            </a:pPr>
            <a:endParaRPr lang="en-US" sz="2000" dirty="0"/>
          </a:p>
          <a:p>
            <a:pPr marL="457200" lvl="0" indent="-457200">
              <a:buFont typeface="Arial" panose="020B0604020202020204" pitchFamily="34" charset="0"/>
              <a:buChar char="•"/>
            </a:pPr>
            <a:endParaRPr lang="en-US" sz="2000" dirty="0">
              <a:solidFill>
                <a:srgbClr val="232F3E"/>
              </a:solidFill>
            </a:endParaRPr>
          </a:p>
          <a:p>
            <a:pPr marL="457200" lvl="0" indent="-457200">
              <a:buFont typeface="Arial" panose="020B0604020202020204" pitchFamily="34" charset="0"/>
              <a:buChar char="•"/>
            </a:pPr>
            <a:endParaRPr lang="en-US" sz="2000" dirty="0">
              <a:solidFill>
                <a:srgbClr val="232F3E"/>
              </a:solidFill>
            </a:endParaRPr>
          </a:p>
        </p:txBody>
      </p:sp>
      <p:cxnSp>
        <p:nvCxnSpPr>
          <p:cNvPr id="6" name="Straight Connector 5">
            <a:extLst>
              <a:ext uri="{FF2B5EF4-FFF2-40B4-BE49-F238E27FC236}">
                <a16:creationId xmlns:a16="http://schemas.microsoft.com/office/drawing/2014/main" id="{586C048F-52AD-8843-9CAB-AC38FBEEA23D}"/>
              </a:ext>
            </a:extLst>
          </p:cNvPr>
          <p:cNvCxnSpPr/>
          <p:nvPr/>
        </p:nvCxnSpPr>
        <p:spPr>
          <a:xfrm>
            <a:off x="7315200" y="2020529"/>
            <a:ext cx="0" cy="43434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477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52AE05-63B1-5649-AB65-A694641FB91B}"/>
              </a:ext>
            </a:extLst>
          </p:cNvPr>
          <p:cNvSpPr>
            <a:spLocks noGrp="1"/>
          </p:cNvSpPr>
          <p:nvPr>
            <p:ph type="title"/>
          </p:nvPr>
        </p:nvSpPr>
        <p:spPr/>
        <p:txBody>
          <a:bodyPr/>
          <a:lstStyle/>
          <a:p>
            <a:r>
              <a:rPr lang="en-US" dirty="0"/>
              <a:t>Aurora thread model</a:t>
            </a:r>
          </a:p>
        </p:txBody>
      </p:sp>
      <p:grpSp>
        <p:nvGrpSpPr>
          <p:cNvPr id="131" name="Group 130">
            <a:extLst>
              <a:ext uri="{FF2B5EF4-FFF2-40B4-BE49-F238E27FC236}">
                <a16:creationId xmlns:a16="http://schemas.microsoft.com/office/drawing/2014/main" id="{BD2991BE-A613-7A4C-B8ED-36A04C09E415}"/>
              </a:ext>
            </a:extLst>
          </p:cNvPr>
          <p:cNvGrpSpPr/>
          <p:nvPr/>
        </p:nvGrpSpPr>
        <p:grpSpPr>
          <a:xfrm>
            <a:off x="655667" y="2765657"/>
            <a:ext cx="12757930" cy="2698286"/>
            <a:chOff x="555654" y="1341015"/>
            <a:chExt cx="12757930" cy="2698286"/>
          </a:xfrm>
        </p:grpSpPr>
        <p:grpSp>
          <p:nvGrpSpPr>
            <p:cNvPr id="7" name="Group 6">
              <a:extLst>
                <a:ext uri="{FF2B5EF4-FFF2-40B4-BE49-F238E27FC236}">
                  <a16:creationId xmlns:a16="http://schemas.microsoft.com/office/drawing/2014/main" id="{D313E625-B9CB-7740-A21E-F632B1BF529B}"/>
                </a:ext>
              </a:extLst>
            </p:cNvPr>
            <p:cNvGrpSpPr/>
            <p:nvPr/>
          </p:nvGrpSpPr>
          <p:grpSpPr>
            <a:xfrm>
              <a:off x="695764" y="1836454"/>
              <a:ext cx="6163621" cy="2202847"/>
              <a:chOff x="4775807" y="1118529"/>
              <a:chExt cx="3852263" cy="1376779"/>
            </a:xfrm>
          </p:grpSpPr>
          <p:sp>
            <p:nvSpPr>
              <p:cNvPr id="8" name="Rectangle 7">
                <a:extLst>
                  <a:ext uri="{FF2B5EF4-FFF2-40B4-BE49-F238E27FC236}">
                    <a16:creationId xmlns:a16="http://schemas.microsoft.com/office/drawing/2014/main" id="{88ACDE7F-82CA-9E40-83AA-F3FC068FE47B}"/>
                  </a:ext>
                </a:extLst>
              </p:cNvPr>
              <p:cNvSpPr/>
              <p:nvPr/>
            </p:nvSpPr>
            <p:spPr>
              <a:xfrm rot="16200000">
                <a:off x="4193215" y="1701121"/>
                <a:ext cx="1376779" cy="211596"/>
              </a:xfrm>
              <a:prstGeom prst="rect">
                <a:avLst/>
              </a:prstGeom>
            </p:spPr>
            <p:txBody>
              <a:bodyPr wrap="none">
                <a:spAutoFit/>
              </a:bodyPr>
              <a:lstStyle/>
              <a:p>
                <a:pPr defTabSz="731502"/>
                <a:r>
                  <a:rPr lang="en-US" sz="1600" dirty="0">
                    <a:solidFill>
                      <a:srgbClr val="6D6E6D"/>
                    </a:solidFill>
                  </a:rPr>
                  <a:t>CLIENT CONNECTION</a:t>
                </a:r>
              </a:p>
            </p:txBody>
          </p:sp>
          <p:sp>
            <p:nvSpPr>
              <p:cNvPr id="9" name="Rounded Rectangle 8">
                <a:extLst>
                  <a:ext uri="{FF2B5EF4-FFF2-40B4-BE49-F238E27FC236}">
                    <a16:creationId xmlns:a16="http://schemas.microsoft.com/office/drawing/2014/main" id="{8EAEB87A-5AF2-974E-8392-5BC2CC80FDCA}"/>
                  </a:ext>
                </a:extLst>
              </p:cNvPr>
              <p:cNvSpPr/>
              <p:nvPr/>
            </p:nvSpPr>
            <p:spPr>
              <a:xfrm>
                <a:off x="5829609" y="1126072"/>
                <a:ext cx="2503247" cy="1361688"/>
              </a:xfrm>
              <a:prstGeom prst="roundRect">
                <a:avLst>
                  <a:gd name="adj" fmla="val 5623"/>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dirty="0">
                  <a:solidFill>
                    <a:prstClr val="white"/>
                  </a:solidFill>
                </a:endParaRPr>
              </a:p>
            </p:txBody>
          </p:sp>
          <p:grpSp>
            <p:nvGrpSpPr>
              <p:cNvPr id="10" name="Group 9">
                <a:extLst>
                  <a:ext uri="{FF2B5EF4-FFF2-40B4-BE49-F238E27FC236}">
                    <a16:creationId xmlns:a16="http://schemas.microsoft.com/office/drawing/2014/main" id="{957147B8-5764-C44B-B3C4-113DD41E832D}"/>
                  </a:ext>
                </a:extLst>
              </p:cNvPr>
              <p:cNvGrpSpPr/>
              <p:nvPr/>
            </p:nvGrpSpPr>
            <p:grpSpPr>
              <a:xfrm>
                <a:off x="5219175" y="1414208"/>
                <a:ext cx="1024897" cy="785416"/>
                <a:chOff x="807663" y="3481454"/>
                <a:chExt cx="907925" cy="785416"/>
              </a:xfrm>
            </p:grpSpPr>
            <p:cxnSp>
              <p:nvCxnSpPr>
                <p:cNvPr id="24" name="Straight Arrow Connector 23">
                  <a:extLst>
                    <a:ext uri="{FF2B5EF4-FFF2-40B4-BE49-F238E27FC236}">
                      <a16:creationId xmlns:a16="http://schemas.microsoft.com/office/drawing/2014/main" id="{C01C1003-C13A-FC4A-AB97-A4B630293B94}"/>
                    </a:ext>
                  </a:extLst>
                </p:cNvPr>
                <p:cNvCxnSpPr/>
                <p:nvPr/>
              </p:nvCxnSpPr>
              <p:spPr>
                <a:xfrm flipH="1">
                  <a:off x="807663" y="3481454"/>
                  <a:ext cx="907925" cy="0"/>
                </a:xfrm>
                <a:prstGeom prst="straightConnector1">
                  <a:avLst/>
                </a:prstGeom>
                <a:ln w="28575" cmpd="sng">
                  <a:solidFill>
                    <a:schemeClr val="tx1"/>
                  </a:solidFill>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29C636C-4986-0143-B6D8-70C2CEAD74A2}"/>
                    </a:ext>
                  </a:extLst>
                </p:cNvPr>
                <p:cNvCxnSpPr/>
                <p:nvPr/>
              </p:nvCxnSpPr>
              <p:spPr>
                <a:xfrm flipH="1">
                  <a:off x="807663" y="3874162"/>
                  <a:ext cx="907925" cy="0"/>
                </a:xfrm>
                <a:prstGeom prst="straightConnector1">
                  <a:avLst/>
                </a:prstGeom>
                <a:ln w="28575" cmpd="sng">
                  <a:solidFill>
                    <a:schemeClr val="tx1"/>
                  </a:solidFill>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E31428DE-A4FE-844F-A5FF-1A1AE9502FF3}"/>
                    </a:ext>
                  </a:extLst>
                </p:cNvPr>
                <p:cNvCxnSpPr/>
                <p:nvPr/>
              </p:nvCxnSpPr>
              <p:spPr>
                <a:xfrm flipH="1">
                  <a:off x="807663" y="4266870"/>
                  <a:ext cx="907925" cy="0"/>
                </a:xfrm>
                <a:prstGeom prst="straightConnector1">
                  <a:avLst/>
                </a:prstGeom>
                <a:ln w="28575" cmpd="sng">
                  <a:solidFill>
                    <a:schemeClr val="tx1"/>
                  </a:solidFill>
                  <a:tailEnd type="oval" w="med" len="med"/>
                </a:ln>
                <a:effectLst/>
              </p:spPr>
              <p:style>
                <a:lnRef idx="2">
                  <a:schemeClr val="accent1"/>
                </a:lnRef>
                <a:fillRef idx="0">
                  <a:schemeClr val="accent1"/>
                </a:fillRef>
                <a:effectRef idx="1">
                  <a:schemeClr val="accent1"/>
                </a:effectRef>
                <a:fontRef idx="minor">
                  <a:schemeClr val="tx1"/>
                </a:fontRef>
              </p:style>
            </p:cxnSp>
          </p:grpSp>
          <p:sp>
            <p:nvSpPr>
              <p:cNvPr id="11" name="Freeform 10">
                <a:extLst>
                  <a:ext uri="{FF2B5EF4-FFF2-40B4-BE49-F238E27FC236}">
                    <a16:creationId xmlns:a16="http://schemas.microsoft.com/office/drawing/2014/main" id="{D4317097-5072-7D46-B979-7A981C0AC9F9}"/>
                  </a:ext>
                </a:extLst>
              </p:cNvPr>
              <p:cNvSpPr/>
              <p:nvPr/>
            </p:nvSpPr>
            <p:spPr>
              <a:xfrm>
                <a:off x="6286702" y="1288905"/>
                <a:ext cx="148760" cy="230162"/>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a:solidFill>
                    <a:prstClr val="white"/>
                  </a:solidFill>
                </a:endParaRPr>
              </a:p>
            </p:txBody>
          </p:sp>
          <p:sp>
            <p:nvSpPr>
              <p:cNvPr id="12" name="Freeform 11">
                <a:extLst>
                  <a:ext uri="{FF2B5EF4-FFF2-40B4-BE49-F238E27FC236}">
                    <a16:creationId xmlns:a16="http://schemas.microsoft.com/office/drawing/2014/main" id="{C74DAF46-2155-3C47-8EE4-2CA496C63D6C}"/>
                  </a:ext>
                </a:extLst>
              </p:cNvPr>
              <p:cNvSpPr/>
              <p:nvPr/>
            </p:nvSpPr>
            <p:spPr>
              <a:xfrm>
                <a:off x="6286702" y="1689968"/>
                <a:ext cx="148760" cy="230162"/>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a:solidFill>
                    <a:prstClr val="white"/>
                  </a:solidFill>
                </a:endParaRPr>
              </a:p>
            </p:txBody>
          </p:sp>
          <p:sp>
            <p:nvSpPr>
              <p:cNvPr id="13" name="Freeform 12">
                <a:extLst>
                  <a:ext uri="{FF2B5EF4-FFF2-40B4-BE49-F238E27FC236}">
                    <a16:creationId xmlns:a16="http://schemas.microsoft.com/office/drawing/2014/main" id="{FD49ABF1-734A-9C42-992E-31959EF6140C}"/>
                  </a:ext>
                </a:extLst>
              </p:cNvPr>
              <p:cNvSpPr/>
              <p:nvPr/>
            </p:nvSpPr>
            <p:spPr>
              <a:xfrm>
                <a:off x="6286702" y="2085461"/>
                <a:ext cx="148760" cy="230162"/>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a:solidFill>
                    <a:prstClr val="white"/>
                  </a:solidFill>
                </a:endParaRPr>
              </a:p>
            </p:txBody>
          </p:sp>
          <p:grpSp>
            <p:nvGrpSpPr>
              <p:cNvPr id="14" name="Group 13">
                <a:extLst>
                  <a:ext uri="{FF2B5EF4-FFF2-40B4-BE49-F238E27FC236}">
                    <a16:creationId xmlns:a16="http://schemas.microsoft.com/office/drawing/2014/main" id="{07B456D3-0585-5043-B6EA-49E1707BF59F}"/>
                  </a:ext>
                </a:extLst>
              </p:cNvPr>
              <p:cNvGrpSpPr/>
              <p:nvPr/>
            </p:nvGrpSpPr>
            <p:grpSpPr>
              <a:xfrm>
                <a:off x="6472445" y="1414208"/>
                <a:ext cx="2155625" cy="785416"/>
                <a:chOff x="807663" y="3481454"/>
                <a:chExt cx="907925" cy="785416"/>
              </a:xfrm>
            </p:grpSpPr>
            <p:cxnSp>
              <p:nvCxnSpPr>
                <p:cNvPr id="21" name="Straight Arrow Connector 20">
                  <a:extLst>
                    <a:ext uri="{FF2B5EF4-FFF2-40B4-BE49-F238E27FC236}">
                      <a16:creationId xmlns:a16="http://schemas.microsoft.com/office/drawing/2014/main" id="{3BC86BCB-D23D-6840-94B7-87FD668F55BA}"/>
                    </a:ext>
                  </a:extLst>
                </p:cNvPr>
                <p:cNvCxnSpPr/>
                <p:nvPr/>
              </p:nvCxnSpPr>
              <p:spPr>
                <a:xfrm flipH="1">
                  <a:off x="807663" y="3481454"/>
                  <a:ext cx="907925" cy="0"/>
                </a:xfrm>
                <a:prstGeom prst="straightConnector1">
                  <a:avLst/>
                </a:prstGeom>
                <a:ln w="15875" cmpd="sng">
                  <a:solidFill>
                    <a:schemeClr val="tx1"/>
                  </a:solidFill>
                  <a:prstDash val="sysDash"/>
                  <a:headEnd type="triangle"/>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DB960D9-077F-6B4E-94C8-5D7117706441}"/>
                    </a:ext>
                  </a:extLst>
                </p:cNvPr>
                <p:cNvCxnSpPr/>
                <p:nvPr/>
              </p:nvCxnSpPr>
              <p:spPr>
                <a:xfrm flipH="1">
                  <a:off x="807663" y="3874162"/>
                  <a:ext cx="907925" cy="0"/>
                </a:xfrm>
                <a:prstGeom prst="straightConnector1">
                  <a:avLst/>
                </a:prstGeom>
                <a:ln w="15875" cmpd="sng">
                  <a:solidFill>
                    <a:schemeClr val="tx1"/>
                  </a:solidFill>
                  <a:prstDash val="sysDash"/>
                  <a:headEnd type="triangle"/>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639ABA1-3B1A-724D-8FFC-636A38895FD2}"/>
                    </a:ext>
                  </a:extLst>
                </p:cNvPr>
                <p:cNvCxnSpPr/>
                <p:nvPr/>
              </p:nvCxnSpPr>
              <p:spPr>
                <a:xfrm flipH="1">
                  <a:off x="807663" y="4266870"/>
                  <a:ext cx="907925" cy="0"/>
                </a:xfrm>
                <a:prstGeom prst="straightConnector1">
                  <a:avLst/>
                </a:prstGeom>
                <a:ln w="15875" cmpd="sng">
                  <a:solidFill>
                    <a:schemeClr val="tx1"/>
                  </a:solidFill>
                  <a:prstDash val="sysDash"/>
                  <a:headEnd type="triangle"/>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5" name="Oval 14">
                <a:extLst>
                  <a:ext uri="{FF2B5EF4-FFF2-40B4-BE49-F238E27FC236}">
                    <a16:creationId xmlns:a16="http://schemas.microsoft.com/office/drawing/2014/main" id="{3E3D6989-44D5-5547-8EE6-26AA488AA47A}"/>
                  </a:ext>
                </a:extLst>
              </p:cNvPr>
              <p:cNvSpPr/>
              <p:nvPr/>
            </p:nvSpPr>
            <p:spPr>
              <a:xfrm>
                <a:off x="7970814" y="1314597"/>
                <a:ext cx="212538" cy="21253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dirty="0">
                  <a:solidFill>
                    <a:prstClr val="white"/>
                  </a:solidFill>
                </a:endParaRPr>
              </a:p>
            </p:txBody>
          </p:sp>
          <p:sp>
            <p:nvSpPr>
              <p:cNvPr id="16" name="Oval 15">
                <a:extLst>
                  <a:ext uri="{FF2B5EF4-FFF2-40B4-BE49-F238E27FC236}">
                    <a16:creationId xmlns:a16="http://schemas.microsoft.com/office/drawing/2014/main" id="{F2E30EBB-1F26-F840-9AA7-4591C594FEFF}"/>
                  </a:ext>
                </a:extLst>
              </p:cNvPr>
              <p:cNvSpPr/>
              <p:nvPr/>
            </p:nvSpPr>
            <p:spPr>
              <a:xfrm>
                <a:off x="7970814" y="1687809"/>
                <a:ext cx="212538" cy="21253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dirty="0">
                  <a:solidFill>
                    <a:prstClr val="white"/>
                  </a:solidFill>
                </a:endParaRPr>
              </a:p>
            </p:txBody>
          </p:sp>
          <p:sp>
            <p:nvSpPr>
              <p:cNvPr id="17" name="Oval 16">
                <a:extLst>
                  <a:ext uri="{FF2B5EF4-FFF2-40B4-BE49-F238E27FC236}">
                    <a16:creationId xmlns:a16="http://schemas.microsoft.com/office/drawing/2014/main" id="{C265830C-E98A-9943-9087-A94D585E7804}"/>
                  </a:ext>
                </a:extLst>
              </p:cNvPr>
              <p:cNvSpPr/>
              <p:nvPr/>
            </p:nvSpPr>
            <p:spPr>
              <a:xfrm>
                <a:off x="7970814" y="2083302"/>
                <a:ext cx="212538" cy="21253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dirty="0">
                  <a:solidFill>
                    <a:prstClr val="white"/>
                  </a:solidFill>
                </a:endParaRPr>
              </a:p>
            </p:txBody>
          </p:sp>
          <p:sp>
            <p:nvSpPr>
              <p:cNvPr id="18" name="Oval 17">
                <a:extLst>
                  <a:ext uri="{FF2B5EF4-FFF2-40B4-BE49-F238E27FC236}">
                    <a16:creationId xmlns:a16="http://schemas.microsoft.com/office/drawing/2014/main" id="{129D3B06-ABD3-0747-8BAE-CC88B4006844}"/>
                  </a:ext>
                </a:extLst>
              </p:cNvPr>
              <p:cNvSpPr/>
              <p:nvPr/>
            </p:nvSpPr>
            <p:spPr>
              <a:xfrm>
                <a:off x="6556011" y="1314597"/>
                <a:ext cx="212538" cy="21253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dirty="0">
                  <a:solidFill>
                    <a:prstClr val="white"/>
                  </a:solidFill>
                </a:endParaRPr>
              </a:p>
            </p:txBody>
          </p:sp>
          <p:sp>
            <p:nvSpPr>
              <p:cNvPr id="19" name="Oval 18">
                <a:extLst>
                  <a:ext uri="{FF2B5EF4-FFF2-40B4-BE49-F238E27FC236}">
                    <a16:creationId xmlns:a16="http://schemas.microsoft.com/office/drawing/2014/main" id="{21CEDA83-B641-D848-B66D-B112B2276A2B}"/>
                  </a:ext>
                </a:extLst>
              </p:cNvPr>
              <p:cNvSpPr/>
              <p:nvPr/>
            </p:nvSpPr>
            <p:spPr>
              <a:xfrm>
                <a:off x="6556011" y="1687809"/>
                <a:ext cx="212538" cy="21253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dirty="0">
                  <a:solidFill>
                    <a:prstClr val="white"/>
                  </a:solidFill>
                </a:endParaRPr>
              </a:p>
            </p:txBody>
          </p:sp>
          <p:sp>
            <p:nvSpPr>
              <p:cNvPr id="20" name="Oval 19">
                <a:extLst>
                  <a:ext uri="{FF2B5EF4-FFF2-40B4-BE49-F238E27FC236}">
                    <a16:creationId xmlns:a16="http://schemas.microsoft.com/office/drawing/2014/main" id="{A34F196B-800F-4E4A-B198-50114B84B2C6}"/>
                  </a:ext>
                </a:extLst>
              </p:cNvPr>
              <p:cNvSpPr/>
              <p:nvPr/>
            </p:nvSpPr>
            <p:spPr>
              <a:xfrm>
                <a:off x="6556011" y="2083302"/>
                <a:ext cx="212538" cy="21253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dirty="0">
                  <a:solidFill>
                    <a:prstClr val="white"/>
                  </a:solidFill>
                </a:endParaRPr>
              </a:p>
            </p:txBody>
          </p:sp>
        </p:grpSp>
        <p:grpSp>
          <p:nvGrpSpPr>
            <p:cNvPr id="27" name="Group 26">
              <a:extLst>
                <a:ext uri="{FF2B5EF4-FFF2-40B4-BE49-F238E27FC236}">
                  <a16:creationId xmlns:a16="http://schemas.microsoft.com/office/drawing/2014/main" id="{31071963-310B-764C-94CF-9BFE0734EAA2}"/>
                </a:ext>
              </a:extLst>
            </p:cNvPr>
            <p:cNvGrpSpPr/>
            <p:nvPr/>
          </p:nvGrpSpPr>
          <p:grpSpPr>
            <a:xfrm>
              <a:off x="7622305" y="1840981"/>
              <a:ext cx="5691279" cy="2191626"/>
              <a:chOff x="4775808" y="3394727"/>
              <a:chExt cx="3557048" cy="1369766"/>
            </a:xfrm>
          </p:grpSpPr>
          <p:sp>
            <p:nvSpPr>
              <p:cNvPr id="28" name="Rectangle 27">
                <a:extLst>
                  <a:ext uri="{FF2B5EF4-FFF2-40B4-BE49-F238E27FC236}">
                    <a16:creationId xmlns:a16="http://schemas.microsoft.com/office/drawing/2014/main" id="{B5CFA162-3040-6F46-A861-2DB1ECD431E2}"/>
                  </a:ext>
                </a:extLst>
              </p:cNvPr>
              <p:cNvSpPr/>
              <p:nvPr/>
            </p:nvSpPr>
            <p:spPr>
              <a:xfrm rot="16200000">
                <a:off x="4196723" y="3973812"/>
                <a:ext cx="1369766" cy="211596"/>
              </a:xfrm>
              <a:prstGeom prst="rect">
                <a:avLst/>
              </a:prstGeom>
            </p:spPr>
            <p:txBody>
              <a:bodyPr wrap="none">
                <a:spAutoFit/>
              </a:bodyPr>
              <a:lstStyle/>
              <a:p>
                <a:pPr defTabSz="731502"/>
                <a:r>
                  <a:rPr lang="en-US" sz="1600" dirty="0">
                    <a:solidFill>
                      <a:srgbClr val="6D6E6D"/>
                    </a:solidFill>
                  </a:rPr>
                  <a:t>CLIENT CONNECTION</a:t>
                </a:r>
              </a:p>
            </p:txBody>
          </p:sp>
          <p:sp>
            <p:nvSpPr>
              <p:cNvPr id="29" name="Rounded Rectangle 28">
                <a:extLst>
                  <a:ext uri="{FF2B5EF4-FFF2-40B4-BE49-F238E27FC236}">
                    <a16:creationId xmlns:a16="http://schemas.microsoft.com/office/drawing/2014/main" id="{A55F2934-E2F7-9646-A07F-6DDC4B59B48C}"/>
                  </a:ext>
                </a:extLst>
              </p:cNvPr>
              <p:cNvSpPr/>
              <p:nvPr/>
            </p:nvSpPr>
            <p:spPr>
              <a:xfrm>
                <a:off x="5829609" y="3398765"/>
                <a:ext cx="2503247" cy="1361688"/>
              </a:xfrm>
              <a:prstGeom prst="roundRect">
                <a:avLst>
                  <a:gd name="adj" fmla="val 5623"/>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dirty="0">
                  <a:solidFill>
                    <a:prstClr val="white"/>
                  </a:solidFill>
                </a:endParaRPr>
              </a:p>
            </p:txBody>
          </p:sp>
          <p:grpSp>
            <p:nvGrpSpPr>
              <p:cNvPr id="30" name="Group 29">
                <a:extLst>
                  <a:ext uri="{FF2B5EF4-FFF2-40B4-BE49-F238E27FC236}">
                    <a16:creationId xmlns:a16="http://schemas.microsoft.com/office/drawing/2014/main" id="{A3751761-D0A2-944A-9765-D4CF4C1D7B7A}"/>
                  </a:ext>
                </a:extLst>
              </p:cNvPr>
              <p:cNvGrpSpPr/>
              <p:nvPr/>
            </p:nvGrpSpPr>
            <p:grpSpPr>
              <a:xfrm>
                <a:off x="5219175" y="3686901"/>
                <a:ext cx="1024897" cy="785416"/>
                <a:chOff x="807663" y="3481454"/>
                <a:chExt cx="907925" cy="785416"/>
              </a:xfrm>
            </p:grpSpPr>
            <p:cxnSp>
              <p:nvCxnSpPr>
                <p:cNvPr id="56" name="Straight Arrow Connector 55">
                  <a:extLst>
                    <a:ext uri="{FF2B5EF4-FFF2-40B4-BE49-F238E27FC236}">
                      <a16:creationId xmlns:a16="http://schemas.microsoft.com/office/drawing/2014/main" id="{8609E534-C864-4342-B80D-E76D7E83366F}"/>
                    </a:ext>
                  </a:extLst>
                </p:cNvPr>
                <p:cNvCxnSpPr/>
                <p:nvPr/>
              </p:nvCxnSpPr>
              <p:spPr>
                <a:xfrm flipH="1">
                  <a:off x="807663" y="3481454"/>
                  <a:ext cx="907925" cy="0"/>
                </a:xfrm>
                <a:prstGeom prst="straightConnector1">
                  <a:avLst/>
                </a:prstGeom>
                <a:ln w="28575" cmpd="sng">
                  <a:solidFill>
                    <a:schemeClr val="tx1"/>
                  </a:solidFill>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26EF7380-5CB4-4546-AE22-C9C0455F2B97}"/>
                    </a:ext>
                  </a:extLst>
                </p:cNvPr>
                <p:cNvCxnSpPr/>
                <p:nvPr/>
              </p:nvCxnSpPr>
              <p:spPr>
                <a:xfrm flipH="1">
                  <a:off x="807663" y="3874162"/>
                  <a:ext cx="907925" cy="0"/>
                </a:xfrm>
                <a:prstGeom prst="straightConnector1">
                  <a:avLst/>
                </a:prstGeom>
                <a:ln w="28575" cmpd="sng">
                  <a:solidFill>
                    <a:schemeClr val="tx1"/>
                  </a:solidFill>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5C8E7525-7B96-9B4E-9736-21DF34027D55}"/>
                    </a:ext>
                  </a:extLst>
                </p:cNvPr>
                <p:cNvCxnSpPr/>
                <p:nvPr/>
              </p:nvCxnSpPr>
              <p:spPr>
                <a:xfrm flipH="1">
                  <a:off x="807663" y="4266870"/>
                  <a:ext cx="907925" cy="0"/>
                </a:xfrm>
                <a:prstGeom prst="straightConnector1">
                  <a:avLst/>
                </a:prstGeom>
                <a:ln w="28575" cmpd="sng">
                  <a:solidFill>
                    <a:schemeClr val="tx1"/>
                  </a:solidFill>
                  <a:tailEnd type="oval" w="med" len="med"/>
                </a:ln>
                <a:effectLst/>
              </p:spPr>
              <p:style>
                <a:lnRef idx="2">
                  <a:schemeClr val="accent1"/>
                </a:lnRef>
                <a:fillRef idx="0">
                  <a:schemeClr val="accent1"/>
                </a:fillRef>
                <a:effectRef idx="1">
                  <a:schemeClr val="accent1"/>
                </a:effectRef>
                <a:fontRef idx="minor">
                  <a:schemeClr val="tx1"/>
                </a:fontRef>
              </p:style>
            </p:cxnSp>
          </p:grpSp>
          <p:sp>
            <p:nvSpPr>
              <p:cNvPr id="31" name="Oval 30">
                <a:extLst>
                  <a:ext uri="{FF2B5EF4-FFF2-40B4-BE49-F238E27FC236}">
                    <a16:creationId xmlns:a16="http://schemas.microsoft.com/office/drawing/2014/main" id="{0CCC6AF2-C2F4-394C-8AC8-A8F3EBA6C2AF}"/>
                  </a:ext>
                </a:extLst>
              </p:cNvPr>
              <p:cNvSpPr/>
              <p:nvPr/>
            </p:nvSpPr>
            <p:spPr>
              <a:xfrm>
                <a:off x="7911506" y="3477852"/>
                <a:ext cx="342295" cy="342295"/>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dirty="0">
                  <a:solidFill>
                    <a:prstClr val="white"/>
                  </a:solidFill>
                </a:endParaRPr>
              </a:p>
            </p:txBody>
          </p:sp>
          <p:sp>
            <p:nvSpPr>
              <p:cNvPr id="32" name="Oval 31">
                <a:extLst>
                  <a:ext uri="{FF2B5EF4-FFF2-40B4-BE49-F238E27FC236}">
                    <a16:creationId xmlns:a16="http://schemas.microsoft.com/office/drawing/2014/main" id="{91B72943-86C3-584B-A207-86F54BCC0786}"/>
                  </a:ext>
                </a:extLst>
              </p:cNvPr>
              <p:cNvSpPr/>
              <p:nvPr/>
            </p:nvSpPr>
            <p:spPr>
              <a:xfrm>
                <a:off x="7911506" y="3906765"/>
                <a:ext cx="342295" cy="342295"/>
              </a:xfrm>
              <a:prstGeom prst="ellipse">
                <a:avLst/>
              </a:prstGeom>
              <a:solidFill>
                <a:srgbClr val="FF99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dirty="0">
                  <a:solidFill>
                    <a:prstClr val="white"/>
                  </a:solidFill>
                </a:endParaRPr>
              </a:p>
            </p:txBody>
          </p:sp>
          <p:sp>
            <p:nvSpPr>
              <p:cNvPr id="33" name="Oval 32">
                <a:extLst>
                  <a:ext uri="{FF2B5EF4-FFF2-40B4-BE49-F238E27FC236}">
                    <a16:creationId xmlns:a16="http://schemas.microsoft.com/office/drawing/2014/main" id="{716B49D5-25EF-E84B-AD7B-FB8999EFA55A}"/>
                  </a:ext>
                </a:extLst>
              </p:cNvPr>
              <p:cNvSpPr/>
              <p:nvPr/>
            </p:nvSpPr>
            <p:spPr>
              <a:xfrm>
                <a:off x="7911506" y="4335677"/>
                <a:ext cx="342295" cy="342295"/>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dirty="0">
                  <a:solidFill>
                    <a:prstClr val="white"/>
                  </a:solidFill>
                </a:endParaRPr>
              </a:p>
            </p:txBody>
          </p:sp>
          <p:grpSp>
            <p:nvGrpSpPr>
              <p:cNvPr id="34" name="Group 33">
                <a:extLst>
                  <a:ext uri="{FF2B5EF4-FFF2-40B4-BE49-F238E27FC236}">
                    <a16:creationId xmlns:a16="http://schemas.microsoft.com/office/drawing/2014/main" id="{9F867AA4-DF0E-6C4B-8F3D-54EC408B0E05}"/>
                  </a:ext>
                </a:extLst>
              </p:cNvPr>
              <p:cNvGrpSpPr/>
              <p:nvPr/>
            </p:nvGrpSpPr>
            <p:grpSpPr>
              <a:xfrm>
                <a:off x="7969526" y="3561054"/>
                <a:ext cx="234115" cy="172934"/>
                <a:chOff x="7802880" y="2904808"/>
                <a:chExt cx="508000" cy="396240"/>
              </a:xfrm>
              <a:noFill/>
            </p:grpSpPr>
            <p:sp>
              <p:nvSpPr>
                <p:cNvPr id="53" name="Freeform 52">
                  <a:extLst>
                    <a:ext uri="{FF2B5EF4-FFF2-40B4-BE49-F238E27FC236}">
                      <a16:creationId xmlns:a16="http://schemas.microsoft.com/office/drawing/2014/main" id="{97DCD3D4-42E7-CE45-BCD7-5407CE05E840}"/>
                    </a:ext>
                  </a:extLst>
                </p:cNvPr>
                <p:cNvSpPr/>
                <p:nvPr/>
              </p:nvSpPr>
              <p:spPr>
                <a:xfrm>
                  <a:off x="7802880" y="2925128"/>
                  <a:ext cx="223520" cy="375920"/>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grp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a:solidFill>
                      <a:prstClr val="white"/>
                    </a:solidFill>
                  </a:endParaRPr>
                </a:p>
              </p:txBody>
            </p:sp>
            <p:sp>
              <p:nvSpPr>
                <p:cNvPr id="54" name="Freeform 53">
                  <a:extLst>
                    <a:ext uri="{FF2B5EF4-FFF2-40B4-BE49-F238E27FC236}">
                      <a16:creationId xmlns:a16="http://schemas.microsoft.com/office/drawing/2014/main" id="{7EC3FA7E-7553-2D41-940A-F41B5F5B552A}"/>
                    </a:ext>
                  </a:extLst>
                </p:cNvPr>
                <p:cNvSpPr/>
                <p:nvPr/>
              </p:nvSpPr>
              <p:spPr>
                <a:xfrm>
                  <a:off x="7945120" y="2914968"/>
                  <a:ext cx="223520" cy="375920"/>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grp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a:solidFill>
                      <a:prstClr val="white"/>
                    </a:solidFill>
                  </a:endParaRPr>
                </a:p>
              </p:txBody>
            </p:sp>
            <p:sp>
              <p:nvSpPr>
                <p:cNvPr id="55" name="Freeform 54">
                  <a:extLst>
                    <a:ext uri="{FF2B5EF4-FFF2-40B4-BE49-F238E27FC236}">
                      <a16:creationId xmlns:a16="http://schemas.microsoft.com/office/drawing/2014/main" id="{EB8413BD-5F12-6644-992D-6058B2848F69}"/>
                    </a:ext>
                  </a:extLst>
                </p:cNvPr>
                <p:cNvSpPr/>
                <p:nvPr/>
              </p:nvSpPr>
              <p:spPr>
                <a:xfrm>
                  <a:off x="8087360" y="2904808"/>
                  <a:ext cx="223520" cy="375920"/>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grp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a:solidFill>
                      <a:prstClr val="white"/>
                    </a:solidFill>
                  </a:endParaRPr>
                </a:p>
              </p:txBody>
            </p:sp>
          </p:grpSp>
          <p:grpSp>
            <p:nvGrpSpPr>
              <p:cNvPr id="35" name="Group 34">
                <a:extLst>
                  <a:ext uri="{FF2B5EF4-FFF2-40B4-BE49-F238E27FC236}">
                    <a16:creationId xmlns:a16="http://schemas.microsoft.com/office/drawing/2014/main" id="{2FADCB2C-E76C-F949-8409-B642A448D0EA}"/>
                  </a:ext>
                </a:extLst>
              </p:cNvPr>
              <p:cNvGrpSpPr/>
              <p:nvPr/>
            </p:nvGrpSpPr>
            <p:grpSpPr>
              <a:xfrm>
                <a:off x="7969526" y="3984399"/>
                <a:ext cx="234115" cy="172934"/>
                <a:chOff x="7802880" y="2904808"/>
                <a:chExt cx="508000" cy="396240"/>
              </a:xfrm>
              <a:noFill/>
            </p:grpSpPr>
            <p:sp>
              <p:nvSpPr>
                <p:cNvPr id="50" name="Freeform 49">
                  <a:extLst>
                    <a:ext uri="{FF2B5EF4-FFF2-40B4-BE49-F238E27FC236}">
                      <a16:creationId xmlns:a16="http://schemas.microsoft.com/office/drawing/2014/main" id="{3869C732-A7E1-954F-8C62-EED2E9496981}"/>
                    </a:ext>
                  </a:extLst>
                </p:cNvPr>
                <p:cNvSpPr/>
                <p:nvPr/>
              </p:nvSpPr>
              <p:spPr>
                <a:xfrm>
                  <a:off x="7802880" y="2925128"/>
                  <a:ext cx="223520" cy="375920"/>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grp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a:solidFill>
                      <a:prstClr val="white"/>
                    </a:solidFill>
                  </a:endParaRPr>
                </a:p>
              </p:txBody>
            </p:sp>
            <p:sp>
              <p:nvSpPr>
                <p:cNvPr id="51" name="Freeform 50">
                  <a:extLst>
                    <a:ext uri="{FF2B5EF4-FFF2-40B4-BE49-F238E27FC236}">
                      <a16:creationId xmlns:a16="http://schemas.microsoft.com/office/drawing/2014/main" id="{57362BF8-05BB-D54B-AA96-288A45BE3A24}"/>
                    </a:ext>
                  </a:extLst>
                </p:cNvPr>
                <p:cNvSpPr/>
                <p:nvPr/>
              </p:nvSpPr>
              <p:spPr>
                <a:xfrm>
                  <a:off x="7945120" y="2914968"/>
                  <a:ext cx="223520" cy="375920"/>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grp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a:solidFill>
                      <a:prstClr val="white"/>
                    </a:solidFill>
                  </a:endParaRPr>
                </a:p>
              </p:txBody>
            </p:sp>
            <p:sp>
              <p:nvSpPr>
                <p:cNvPr id="52" name="Freeform 51">
                  <a:extLst>
                    <a:ext uri="{FF2B5EF4-FFF2-40B4-BE49-F238E27FC236}">
                      <a16:creationId xmlns:a16="http://schemas.microsoft.com/office/drawing/2014/main" id="{8FFA0FF4-B639-DA4C-9DBA-9289D42B78A1}"/>
                    </a:ext>
                  </a:extLst>
                </p:cNvPr>
                <p:cNvSpPr/>
                <p:nvPr/>
              </p:nvSpPr>
              <p:spPr>
                <a:xfrm>
                  <a:off x="8087360" y="2904808"/>
                  <a:ext cx="223520" cy="375920"/>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grp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a:solidFill>
                      <a:prstClr val="white"/>
                    </a:solidFill>
                  </a:endParaRPr>
                </a:p>
              </p:txBody>
            </p:sp>
          </p:grpSp>
          <p:grpSp>
            <p:nvGrpSpPr>
              <p:cNvPr id="36" name="Group 35">
                <a:extLst>
                  <a:ext uri="{FF2B5EF4-FFF2-40B4-BE49-F238E27FC236}">
                    <a16:creationId xmlns:a16="http://schemas.microsoft.com/office/drawing/2014/main" id="{4ADA3189-6990-4F45-BB8B-14E03204C2EE}"/>
                  </a:ext>
                </a:extLst>
              </p:cNvPr>
              <p:cNvGrpSpPr/>
              <p:nvPr/>
            </p:nvGrpSpPr>
            <p:grpSpPr>
              <a:xfrm>
                <a:off x="7969526" y="4413314"/>
                <a:ext cx="234115" cy="172934"/>
                <a:chOff x="7802880" y="2904808"/>
                <a:chExt cx="508000" cy="396240"/>
              </a:xfrm>
              <a:noFill/>
            </p:grpSpPr>
            <p:sp>
              <p:nvSpPr>
                <p:cNvPr id="47" name="Freeform 46">
                  <a:extLst>
                    <a:ext uri="{FF2B5EF4-FFF2-40B4-BE49-F238E27FC236}">
                      <a16:creationId xmlns:a16="http://schemas.microsoft.com/office/drawing/2014/main" id="{2F46A699-313A-5A45-8BEE-8D04C4E8F4F9}"/>
                    </a:ext>
                  </a:extLst>
                </p:cNvPr>
                <p:cNvSpPr/>
                <p:nvPr/>
              </p:nvSpPr>
              <p:spPr>
                <a:xfrm>
                  <a:off x="7802880" y="2925128"/>
                  <a:ext cx="223520" cy="375920"/>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grp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a:solidFill>
                      <a:prstClr val="white"/>
                    </a:solidFill>
                  </a:endParaRPr>
                </a:p>
              </p:txBody>
            </p:sp>
            <p:sp>
              <p:nvSpPr>
                <p:cNvPr id="48" name="Freeform 47">
                  <a:extLst>
                    <a:ext uri="{FF2B5EF4-FFF2-40B4-BE49-F238E27FC236}">
                      <a16:creationId xmlns:a16="http://schemas.microsoft.com/office/drawing/2014/main" id="{2A4A3B18-A527-7C49-A8F8-0F47F292067D}"/>
                    </a:ext>
                  </a:extLst>
                </p:cNvPr>
                <p:cNvSpPr/>
                <p:nvPr/>
              </p:nvSpPr>
              <p:spPr>
                <a:xfrm>
                  <a:off x="7945120" y="2914968"/>
                  <a:ext cx="223520" cy="375920"/>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grp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a:solidFill>
                      <a:prstClr val="white"/>
                    </a:solidFill>
                  </a:endParaRPr>
                </a:p>
              </p:txBody>
            </p:sp>
            <p:sp>
              <p:nvSpPr>
                <p:cNvPr id="49" name="Freeform 48">
                  <a:extLst>
                    <a:ext uri="{FF2B5EF4-FFF2-40B4-BE49-F238E27FC236}">
                      <a16:creationId xmlns:a16="http://schemas.microsoft.com/office/drawing/2014/main" id="{B5A47FC8-53EF-F943-8C97-7F2C1998E71C}"/>
                    </a:ext>
                  </a:extLst>
                </p:cNvPr>
                <p:cNvSpPr/>
                <p:nvPr/>
              </p:nvSpPr>
              <p:spPr>
                <a:xfrm>
                  <a:off x="8087360" y="2904808"/>
                  <a:ext cx="223520" cy="375920"/>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grp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a:solidFill>
                      <a:prstClr val="white"/>
                    </a:solidFill>
                  </a:endParaRPr>
                </a:p>
              </p:txBody>
            </p:sp>
          </p:grpSp>
          <p:sp>
            <p:nvSpPr>
              <p:cNvPr id="37" name="Rectangle 36">
                <a:extLst>
                  <a:ext uri="{FF2B5EF4-FFF2-40B4-BE49-F238E27FC236}">
                    <a16:creationId xmlns:a16="http://schemas.microsoft.com/office/drawing/2014/main" id="{F2CFD5D3-2B87-C940-ACD7-E3C28E90A8C1}"/>
                  </a:ext>
                </a:extLst>
              </p:cNvPr>
              <p:cNvSpPr/>
              <p:nvPr/>
            </p:nvSpPr>
            <p:spPr>
              <a:xfrm>
                <a:off x="6889902" y="3482028"/>
                <a:ext cx="727562" cy="303929"/>
              </a:xfrm>
              <a:prstGeom prst="rect">
                <a:avLst/>
              </a:prstGeom>
              <a:effectLst/>
            </p:spPr>
            <p:txBody>
              <a:bodyPr wrap="none">
                <a:spAutoFit/>
              </a:bodyPr>
              <a:lstStyle/>
              <a:p>
                <a:pPr algn="ctr" defTabSz="731502"/>
                <a:r>
                  <a:rPr lang="en-US" sz="1280" dirty="0">
                    <a:solidFill>
                      <a:srgbClr val="6D6E6D"/>
                    </a:solidFill>
                  </a:rPr>
                  <a:t>LATCH FREE</a:t>
                </a:r>
                <a:br>
                  <a:rPr lang="en-US" sz="1280" dirty="0">
                    <a:solidFill>
                      <a:srgbClr val="6D6E6D"/>
                    </a:solidFill>
                  </a:rPr>
                </a:br>
                <a:r>
                  <a:rPr lang="en-US" sz="1280" dirty="0">
                    <a:solidFill>
                      <a:srgbClr val="6D6E6D"/>
                    </a:solidFill>
                  </a:rPr>
                  <a:t>TASK QUEUE</a:t>
                </a:r>
              </a:p>
            </p:txBody>
          </p:sp>
          <p:sp>
            <p:nvSpPr>
              <p:cNvPr id="38" name="Rectangle 37">
                <a:extLst>
                  <a:ext uri="{FF2B5EF4-FFF2-40B4-BE49-F238E27FC236}">
                    <a16:creationId xmlns:a16="http://schemas.microsoft.com/office/drawing/2014/main" id="{5275D8FD-7908-8741-8163-403C0479250C}"/>
                  </a:ext>
                </a:extLst>
              </p:cNvPr>
              <p:cNvSpPr/>
              <p:nvPr/>
            </p:nvSpPr>
            <p:spPr>
              <a:xfrm>
                <a:off x="6247742" y="3523114"/>
                <a:ext cx="376724" cy="1106659"/>
              </a:xfrm>
              <a:prstGeom prst="rect">
                <a:avLst/>
              </a:prstGeom>
              <a:solidFill>
                <a:schemeClr val="accent1"/>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dirty="0">
                  <a:solidFill>
                    <a:prstClr val="white"/>
                  </a:solidFill>
                </a:endParaRPr>
              </a:p>
            </p:txBody>
          </p:sp>
          <p:sp>
            <p:nvSpPr>
              <p:cNvPr id="39" name="Rectangle 38">
                <a:extLst>
                  <a:ext uri="{FF2B5EF4-FFF2-40B4-BE49-F238E27FC236}">
                    <a16:creationId xmlns:a16="http://schemas.microsoft.com/office/drawing/2014/main" id="{513F063D-3DD2-FD42-AE2F-B28F9876A24A}"/>
                  </a:ext>
                </a:extLst>
              </p:cNvPr>
              <p:cNvSpPr/>
              <p:nvPr/>
            </p:nvSpPr>
            <p:spPr>
              <a:xfrm rot="16200000" flipH="1">
                <a:off x="6096861" y="3936457"/>
                <a:ext cx="635391" cy="283772"/>
              </a:xfrm>
              <a:prstGeom prst="rect">
                <a:avLst/>
              </a:prstGeom>
              <a:effectLst/>
            </p:spPr>
            <p:txBody>
              <a:bodyPr wrap="none">
                <a:spAutoFit/>
              </a:bodyPr>
              <a:lstStyle/>
              <a:p>
                <a:pPr defTabSz="731502">
                  <a:lnSpc>
                    <a:spcPct val="110000"/>
                  </a:lnSpc>
                  <a:spcBef>
                    <a:spcPts val="1920"/>
                  </a:spcBef>
                </a:pPr>
                <a:r>
                  <a:rPr lang="en-US" sz="2240" dirty="0">
                    <a:solidFill>
                      <a:srgbClr val="FFFFFF"/>
                    </a:solidFill>
                  </a:rPr>
                  <a:t>epoll()</a:t>
                </a:r>
              </a:p>
            </p:txBody>
          </p:sp>
          <p:sp>
            <p:nvSpPr>
              <p:cNvPr id="40" name="Rectangle 39">
                <a:extLst>
                  <a:ext uri="{FF2B5EF4-FFF2-40B4-BE49-F238E27FC236}">
                    <a16:creationId xmlns:a16="http://schemas.microsoft.com/office/drawing/2014/main" id="{F0C62EF0-477E-D748-91F6-CA97F5AC6B72}"/>
                  </a:ext>
                </a:extLst>
              </p:cNvPr>
              <p:cNvSpPr/>
              <p:nvPr/>
            </p:nvSpPr>
            <p:spPr>
              <a:xfrm>
                <a:off x="6746216" y="3833948"/>
                <a:ext cx="987886" cy="484991"/>
              </a:xfrm>
              <a:prstGeom prst="rect">
                <a:avLst/>
              </a:prstGeom>
              <a:solidFill>
                <a:srgbClr val="FCB64C"/>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502"/>
                <a:endParaRPr lang="en-US" sz="4608" dirty="0">
                  <a:solidFill>
                    <a:prstClr val="white"/>
                  </a:solidFill>
                </a:endParaRPr>
              </a:p>
            </p:txBody>
          </p:sp>
          <p:cxnSp>
            <p:nvCxnSpPr>
              <p:cNvPr id="41" name="Straight Connector 40">
                <a:extLst>
                  <a:ext uri="{FF2B5EF4-FFF2-40B4-BE49-F238E27FC236}">
                    <a16:creationId xmlns:a16="http://schemas.microsoft.com/office/drawing/2014/main" id="{8A4D95D5-1E7D-4447-B223-A4627210186C}"/>
                  </a:ext>
                </a:extLst>
              </p:cNvPr>
              <p:cNvCxnSpPr/>
              <p:nvPr/>
            </p:nvCxnSpPr>
            <p:spPr>
              <a:xfrm>
                <a:off x="6890201" y="3826813"/>
                <a:ext cx="0" cy="495759"/>
              </a:xfrm>
              <a:prstGeom prst="line">
                <a:avLst/>
              </a:prstGeom>
              <a:ln>
                <a:solidFill>
                  <a:srgbClr val="FFFFFF"/>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721B689B-9DE6-2345-9D79-C2C4ACF2C952}"/>
                  </a:ext>
                </a:extLst>
              </p:cNvPr>
              <p:cNvCxnSpPr/>
              <p:nvPr/>
            </p:nvCxnSpPr>
            <p:spPr>
              <a:xfrm>
                <a:off x="7029454" y="3826813"/>
                <a:ext cx="0" cy="495759"/>
              </a:xfrm>
              <a:prstGeom prst="line">
                <a:avLst/>
              </a:prstGeom>
              <a:ln>
                <a:solidFill>
                  <a:srgbClr val="FFFFFF"/>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5E71703-86A9-F749-8AD0-91DE1C94A957}"/>
                  </a:ext>
                </a:extLst>
              </p:cNvPr>
              <p:cNvCxnSpPr/>
              <p:nvPr/>
            </p:nvCxnSpPr>
            <p:spPr>
              <a:xfrm>
                <a:off x="7168707" y="3826813"/>
                <a:ext cx="0" cy="495759"/>
              </a:xfrm>
              <a:prstGeom prst="line">
                <a:avLst/>
              </a:prstGeom>
              <a:ln>
                <a:solidFill>
                  <a:srgbClr val="FFFFFF"/>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F3750235-0FF2-1049-B622-A4AF0806184A}"/>
                  </a:ext>
                </a:extLst>
              </p:cNvPr>
              <p:cNvCxnSpPr/>
              <p:nvPr/>
            </p:nvCxnSpPr>
            <p:spPr>
              <a:xfrm>
                <a:off x="7307960" y="3826813"/>
                <a:ext cx="0" cy="495759"/>
              </a:xfrm>
              <a:prstGeom prst="line">
                <a:avLst/>
              </a:prstGeom>
              <a:ln>
                <a:solidFill>
                  <a:srgbClr val="FFFFFF"/>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1AAADBBC-52BD-E74C-BA7C-71428C95490A}"/>
                  </a:ext>
                </a:extLst>
              </p:cNvPr>
              <p:cNvCxnSpPr/>
              <p:nvPr/>
            </p:nvCxnSpPr>
            <p:spPr>
              <a:xfrm>
                <a:off x="7447213" y="3826813"/>
                <a:ext cx="0" cy="495759"/>
              </a:xfrm>
              <a:prstGeom prst="line">
                <a:avLst/>
              </a:prstGeom>
              <a:ln>
                <a:solidFill>
                  <a:srgbClr val="FFFFFF"/>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AB69B2EF-DE7D-DF42-A16E-5FD41EEED99E}"/>
                  </a:ext>
                </a:extLst>
              </p:cNvPr>
              <p:cNvCxnSpPr/>
              <p:nvPr/>
            </p:nvCxnSpPr>
            <p:spPr>
              <a:xfrm>
                <a:off x="7586464" y="3826813"/>
                <a:ext cx="0" cy="495759"/>
              </a:xfrm>
              <a:prstGeom prst="line">
                <a:avLst/>
              </a:prstGeom>
              <a:ln>
                <a:solidFill>
                  <a:srgbClr val="FFFFFF"/>
                </a:solidFill>
              </a:ln>
            </p:spPr>
            <p:style>
              <a:lnRef idx="1">
                <a:schemeClr val="dk1"/>
              </a:lnRef>
              <a:fillRef idx="0">
                <a:schemeClr val="dk1"/>
              </a:fillRef>
              <a:effectRef idx="0">
                <a:schemeClr val="dk1"/>
              </a:effectRef>
              <a:fontRef idx="minor">
                <a:schemeClr val="tx1"/>
              </a:fontRef>
            </p:style>
          </p:cxnSp>
        </p:grpSp>
        <p:sp>
          <p:nvSpPr>
            <p:cNvPr id="59" name="Content Placeholder 2">
              <a:extLst>
                <a:ext uri="{FF2B5EF4-FFF2-40B4-BE49-F238E27FC236}">
                  <a16:creationId xmlns:a16="http://schemas.microsoft.com/office/drawing/2014/main" id="{786A7E42-FCC6-4248-989A-497DC4CDAEEA}"/>
                </a:ext>
              </a:extLst>
            </p:cNvPr>
            <p:cNvSpPr txBox="1">
              <a:spLocks/>
            </p:cNvSpPr>
            <p:nvPr/>
          </p:nvSpPr>
          <p:spPr>
            <a:xfrm>
              <a:off x="555654" y="1341838"/>
              <a:ext cx="5949848" cy="379570"/>
            </a:xfrm>
            <a:prstGeom prst="rect">
              <a:avLst/>
            </a:prstGeom>
          </p:spPr>
          <p:txBody>
            <a:bodyPr vert="horz" lIns="109728" tIns="54864" rIns="109728" bIns="54864" rtlCol="0">
              <a:noAutofit/>
            </a:bodyPr>
            <a:lstStyle>
              <a:lvl1pPr marL="457189" indent="-457189" algn="l" defTabSz="609585" rtl="0" eaLnBrk="1" latinLnBrk="0" hangingPunct="1">
                <a:spcBef>
                  <a:spcPct val="20000"/>
                </a:spcBef>
                <a:buFont typeface="Arial"/>
                <a:buChar char="•"/>
                <a:defRPr sz="3733" b="0" i="0" kern="1200">
                  <a:solidFill>
                    <a:srgbClr val="595A5D"/>
                  </a:solidFill>
                  <a:latin typeface="Arial"/>
                  <a:ea typeface="+mn-ea"/>
                  <a:cs typeface="Arial"/>
                </a:defRPr>
              </a:lvl1pPr>
              <a:lvl2pPr marL="990575" indent="-380990" algn="l" defTabSz="609585" rtl="0" eaLnBrk="1" latinLnBrk="0" hangingPunct="1">
                <a:spcBef>
                  <a:spcPct val="20000"/>
                </a:spcBef>
                <a:buFont typeface="Arial"/>
                <a:buChar char="–"/>
                <a:defRPr sz="2667" b="0" i="0" kern="1200">
                  <a:solidFill>
                    <a:srgbClr val="595A5D"/>
                  </a:solidFill>
                  <a:latin typeface="Arial"/>
                  <a:ea typeface="+mn-ea"/>
                  <a:cs typeface="Arial"/>
                </a:defRPr>
              </a:lvl2pPr>
              <a:lvl3pPr marL="1523962" indent="-304792" algn="l" defTabSz="609585" rtl="0" eaLnBrk="1" latinLnBrk="0" hangingPunct="1">
                <a:spcBef>
                  <a:spcPct val="20000"/>
                </a:spcBef>
                <a:buFont typeface="Arial"/>
                <a:buChar char="•"/>
                <a:defRPr sz="2400" b="0" i="0" kern="1200">
                  <a:solidFill>
                    <a:srgbClr val="595A5D"/>
                  </a:solidFill>
                  <a:latin typeface="Arial"/>
                  <a:ea typeface="+mn-ea"/>
                  <a:cs typeface="Arial"/>
                </a:defRPr>
              </a:lvl3pPr>
              <a:lvl4pPr marL="2133547" indent="-304792" algn="l" defTabSz="609585" rtl="0" eaLnBrk="1" latinLnBrk="0" hangingPunct="1">
                <a:spcBef>
                  <a:spcPct val="20000"/>
                </a:spcBef>
                <a:buFont typeface="Arial"/>
                <a:buChar char="–"/>
                <a:defRPr sz="2133" b="0" i="0" kern="1200">
                  <a:solidFill>
                    <a:srgbClr val="595A5D"/>
                  </a:solidFill>
                  <a:latin typeface="Arial"/>
                  <a:ea typeface="+mn-ea"/>
                  <a:cs typeface="Arial"/>
                </a:defRPr>
              </a:lvl4pPr>
              <a:lvl5pPr marL="2743131" indent="-304792" algn="l" defTabSz="609585" rtl="0" eaLnBrk="1" latinLnBrk="0" hangingPunct="1">
                <a:spcBef>
                  <a:spcPct val="20000"/>
                </a:spcBef>
                <a:buFont typeface="Arial"/>
                <a:buChar char="»"/>
                <a:defRPr sz="2133" b="0" i="0" kern="1200">
                  <a:solidFill>
                    <a:srgbClr val="595A5D"/>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1920" b="1" kern="0" dirty="0">
                  <a:solidFill>
                    <a:srgbClr val="6D6E6D"/>
                  </a:solidFill>
                  <a:latin typeface="+mn-lt"/>
                  <a:ea typeface="Amazon Ember" panose="020B0603020204020204" pitchFamily="34" charset="0"/>
                  <a:cs typeface="Amazon Ember" panose="020B0603020204020204" pitchFamily="34" charset="0"/>
                </a:rPr>
                <a:t>MYSQL THREAD MODEL</a:t>
              </a:r>
            </a:p>
          </p:txBody>
        </p:sp>
        <p:sp>
          <p:nvSpPr>
            <p:cNvPr id="60" name="Content Placeholder 2">
              <a:extLst>
                <a:ext uri="{FF2B5EF4-FFF2-40B4-BE49-F238E27FC236}">
                  <a16:creationId xmlns:a16="http://schemas.microsoft.com/office/drawing/2014/main" id="{F25F6CC2-27BF-904B-9692-46D3E19698C0}"/>
                </a:ext>
              </a:extLst>
            </p:cNvPr>
            <p:cNvSpPr txBox="1">
              <a:spLocks/>
            </p:cNvSpPr>
            <p:nvPr/>
          </p:nvSpPr>
          <p:spPr>
            <a:xfrm>
              <a:off x="7450758" y="1341015"/>
              <a:ext cx="4088675" cy="379570"/>
            </a:xfrm>
            <a:prstGeom prst="rect">
              <a:avLst/>
            </a:prstGeom>
          </p:spPr>
          <p:txBody>
            <a:bodyPr vert="horz" lIns="109728" tIns="54864" rIns="109728" bIns="54864" rtlCol="0">
              <a:noAutofit/>
            </a:bodyPr>
            <a:lstStyle>
              <a:lvl1pPr marL="457189" indent="-457189" algn="l" defTabSz="609585" rtl="0" eaLnBrk="1" latinLnBrk="0" hangingPunct="1">
                <a:spcBef>
                  <a:spcPct val="20000"/>
                </a:spcBef>
                <a:buFont typeface="Arial"/>
                <a:buChar char="•"/>
                <a:defRPr sz="3733" b="0" i="0" kern="1200">
                  <a:solidFill>
                    <a:srgbClr val="595A5D"/>
                  </a:solidFill>
                  <a:latin typeface="Arial"/>
                  <a:ea typeface="+mn-ea"/>
                  <a:cs typeface="Arial"/>
                </a:defRPr>
              </a:lvl1pPr>
              <a:lvl2pPr marL="990575" indent="-380990" algn="l" defTabSz="609585" rtl="0" eaLnBrk="1" latinLnBrk="0" hangingPunct="1">
                <a:spcBef>
                  <a:spcPct val="20000"/>
                </a:spcBef>
                <a:buFont typeface="Arial"/>
                <a:buChar char="–"/>
                <a:defRPr sz="2667" b="0" i="0" kern="1200">
                  <a:solidFill>
                    <a:srgbClr val="595A5D"/>
                  </a:solidFill>
                  <a:latin typeface="Arial"/>
                  <a:ea typeface="+mn-ea"/>
                  <a:cs typeface="Arial"/>
                </a:defRPr>
              </a:lvl2pPr>
              <a:lvl3pPr marL="1523962" indent="-304792" algn="l" defTabSz="609585" rtl="0" eaLnBrk="1" latinLnBrk="0" hangingPunct="1">
                <a:spcBef>
                  <a:spcPct val="20000"/>
                </a:spcBef>
                <a:buFont typeface="Arial"/>
                <a:buChar char="•"/>
                <a:defRPr sz="2400" b="0" i="0" kern="1200">
                  <a:solidFill>
                    <a:srgbClr val="595A5D"/>
                  </a:solidFill>
                  <a:latin typeface="Arial"/>
                  <a:ea typeface="+mn-ea"/>
                  <a:cs typeface="Arial"/>
                </a:defRPr>
              </a:lvl3pPr>
              <a:lvl4pPr marL="2133547" indent="-304792" algn="l" defTabSz="609585" rtl="0" eaLnBrk="1" latinLnBrk="0" hangingPunct="1">
                <a:spcBef>
                  <a:spcPct val="20000"/>
                </a:spcBef>
                <a:buFont typeface="Arial"/>
                <a:buChar char="–"/>
                <a:defRPr sz="2133" b="0" i="0" kern="1200">
                  <a:solidFill>
                    <a:srgbClr val="595A5D"/>
                  </a:solidFill>
                  <a:latin typeface="Arial"/>
                  <a:ea typeface="+mn-ea"/>
                  <a:cs typeface="Arial"/>
                </a:defRPr>
              </a:lvl4pPr>
              <a:lvl5pPr marL="2743131" indent="-304792" algn="l" defTabSz="609585" rtl="0" eaLnBrk="1" latinLnBrk="0" hangingPunct="1">
                <a:spcBef>
                  <a:spcPct val="20000"/>
                </a:spcBef>
                <a:buFont typeface="Arial"/>
                <a:buChar char="»"/>
                <a:defRPr sz="2133" b="0" i="0" kern="1200">
                  <a:solidFill>
                    <a:srgbClr val="595A5D"/>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1920" b="1" kern="0" dirty="0">
                  <a:solidFill>
                    <a:srgbClr val="6D6E6D"/>
                  </a:solidFill>
                  <a:latin typeface="+mn-lt"/>
                  <a:ea typeface="Amazon Ember" panose="020B0603020204020204" pitchFamily="34" charset="0"/>
                  <a:cs typeface="Amazon Ember" panose="020B0603020204020204" pitchFamily="34" charset="0"/>
                </a:rPr>
                <a:t>AURORA THREAD MODEL</a:t>
              </a:r>
            </a:p>
          </p:txBody>
        </p:sp>
      </p:grpSp>
    </p:spTree>
    <p:extLst>
      <p:ext uri="{BB962C8B-B14F-4D97-AF65-F5344CB8AC3E}">
        <p14:creationId xmlns:p14="http://schemas.microsoft.com/office/powerpoint/2010/main" val="4115920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52AE05-63B1-5649-AB65-A694641FB91B}"/>
              </a:ext>
            </a:extLst>
          </p:cNvPr>
          <p:cNvSpPr>
            <a:spLocks noGrp="1"/>
          </p:cNvSpPr>
          <p:nvPr>
            <p:ph type="title"/>
          </p:nvPr>
        </p:nvSpPr>
        <p:spPr/>
        <p:txBody>
          <a:bodyPr/>
          <a:lstStyle/>
          <a:p>
            <a:r>
              <a:rPr lang="en-US" dirty="0"/>
              <a:t>Aurora lock management</a:t>
            </a:r>
          </a:p>
        </p:txBody>
      </p:sp>
      <p:sp>
        <p:nvSpPr>
          <p:cNvPr id="61" name="TextBox 60">
            <a:extLst>
              <a:ext uri="{FF2B5EF4-FFF2-40B4-BE49-F238E27FC236}">
                <a16:creationId xmlns:a16="http://schemas.microsoft.com/office/drawing/2014/main" id="{4387116D-36D0-8640-B75E-AAB830FE9016}"/>
              </a:ext>
            </a:extLst>
          </p:cNvPr>
          <p:cNvSpPr txBox="1"/>
          <p:nvPr/>
        </p:nvSpPr>
        <p:spPr>
          <a:xfrm>
            <a:off x="564920" y="1296186"/>
            <a:ext cx="3754400" cy="1430135"/>
          </a:xfrm>
          <a:prstGeom prst="rect">
            <a:avLst/>
          </a:prstGeom>
          <a:noFill/>
        </p:spPr>
        <p:txBody>
          <a:bodyPr wrap="square" lIns="0" tIns="146304" rIns="182880" bIns="146304" rtlCol="0">
            <a:spAutoFit/>
          </a:bodyPr>
          <a:lstStyle/>
          <a:p>
            <a:pPr>
              <a:lnSpc>
                <a:spcPct val="90000"/>
              </a:lnSpc>
              <a:spcAft>
                <a:spcPts val="1600"/>
              </a:spcAft>
            </a:pPr>
            <a:r>
              <a:rPr lang="en-US" sz="2000" b="1" dirty="0">
                <a:solidFill>
                  <a:schemeClr val="tx2"/>
                </a:solidFill>
              </a:rPr>
              <a:t>MySQL lock manager</a:t>
            </a:r>
          </a:p>
          <a:p>
            <a:pPr>
              <a:lnSpc>
                <a:spcPct val="90000"/>
              </a:lnSpc>
              <a:spcBef>
                <a:spcPts val="600"/>
              </a:spcBef>
              <a:spcAft>
                <a:spcPts val="600"/>
              </a:spcAft>
            </a:pPr>
            <a:r>
              <a:rPr lang="en-US" sz="1800" dirty="0">
                <a:solidFill>
                  <a:srgbClr val="000000"/>
                </a:solidFill>
                <a:ea typeface="Amazon Ember" panose="020B0603020204020204" pitchFamily="34" charset="0"/>
                <a:cs typeface="Amazon Ember" panose="020B0603020204020204" pitchFamily="34" charset="0"/>
              </a:rPr>
              <a:t>Same locking semantics as MySQL</a:t>
            </a:r>
          </a:p>
          <a:p>
            <a:pPr>
              <a:lnSpc>
                <a:spcPct val="90000"/>
              </a:lnSpc>
              <a:spcAft>
                <a:spcPts val="1800"/>
              </a:spcAft>
            </a:pPr>
            <a:r>
              <a:rPr lang="en-US" sz="1800" dirty="0">
                <a:solidFill>
                  <a:srgbClr val="000000"/>
                </a:solidFill>
                <a:ea typeface="Amazon Ember" panose="020B0603020204020204" pitchFamily="34" charset="0"/>
                <a:cs typeface="Amazon Ember" panose="020B0603020204020204" pitchFamily="34" charset="0"/>
              </a:rPr>
              <a:t>Concurrent access to lock chains</a:t>
            </a:r>
          </a:p>
        </p:txBody>
      </p:sp>
      <p:cxnSp>
        <p:nvCxnSpPr>
          <p:cNvPr id="62" name="Straight Connector 61">
            <a:extLst>
              <a:ext uri="{FF2B5EF4-FFF2-40B4-BE49-F238E27FC236}">
                <a16:creationId xmlns:a16="http://schemas.microsoft.com/office/drawing/2014/main" id="{D9696A8B-97FB-6741-A587-A2E7641C4C6D}"/>
              </a:ext>
            </a:extLst>
          </p:cNvPr>
          <p:cNvCxnSpPr>
            <a:cxnSpLocks/>
          </p:cNvCxnSpPr>
          <p:nvPr/>
        </p:nvCxnSpPr>
        <p:spPr>
          <a:xfrm>
            <a:off x="564920" y="1811500"/>
            <a:ext cx="4498848" cy="0"/>
          </a:xfrm>
          <a:prstGeom prst="line">
            <a:avLst/>
          </a:prstGeom>
          <a:noFill/>
          <a:ln w="19050" cap="flat" cmpd="sng" algn="ctr">
            <a:solidFill>
              <a:schemeClr val="bg1">
                <a:lumMod val="75000"/>
              </a:schemeClr>
            </a:solidFill>
            <a:prstDash val="solid"/>
          </a:ln>
          <a:effectLst/>
        </p:spPr>
      </p:cxnSp>
      <p:grpSp>
        <p:nvGrpSpPr>
          <p:cNvPr id="63" name="Group 62">
            <a:extLst>
              <a:ext uri="{FF2B5EF4-FFF2-40B4-BE49-F238E27FC236}">
                <a16:creationId xmlns:a16="http://schemas.microsoft.com/office/drawing/2014/main" id="{1C8DFDB5-0C16-204E-BE33-333F4D236C31}"/>
              </a:ext>
            </a:extLst>
          </p:cNvPr>
          <p:cNvGrpSpPr/>
          <p:nvPr/>
        </p:nvGrpSpPr>
        <p:grpSpPr>
          <a:xfrm>
            <a:off x="7518400" y="1296186"/>
            <a:ext cx="4951290" cy="1507079"/>
            <a:chOff x="7518400" y="1296186"/>
            <a:chExt cx="4951290" cy="1507079"/>
          </a:xfrm>
        </p:grpSpPr>
        <p:sp>
          <p:nvSpPr>
            <p:cNvPr id="64" name="TextBox 63">
              <a:extLst>
                <a:ext uri="{FF2B5EF4-FFF2-40B4-BE49-F238E27FC236}">
                  <a16:creationId xmlns:a16="http://schemas.microsoft.com/office/drawing/2014/main" id="{05A3ADA5-4343-8443-BB1F-74987370E417}"/>
                </a:ext>
              </a:extLst>
            </p:cNvPr>
            <p:cNvSpPr txBox="1"/>
            <p:nvPr/>
          </p:nvSpPr>
          <p:spPr>
            <a:xfrm>
              <a:off x="7535048" y="1296186"/>
              <a:ext cx="4934642" cy="1507079"/>
            </a:xfrm>
            <a:prstGeom prst="rect">
              <a:avLst/>
            </a:prstGeom>
            <a:noFill/>
          </p:spPr>
          <p:txBody>
            <a:bodyPr wrap="square" lIns="0" tIns="146304" rIns="182880" bIns="146304" rtlCol="0">
              <a:spAutoFit/>
            </a:bodyPr>
            <a:lstStyle/>
            <a:p>
              <a:pPr>
                <a:lnSpc>
                  <a:spcPct val="90000"/>
                </a:lnSpc>
                <a:spcAft>
                  <a:spcPts val="1600"/>
                </a:spcAft>
              </a:pPr>
              <a:r>
                <a:rPr lang="en-US" sz="2000" b="1" dirty="0">
                  <a:solidFill>
                    <a:schemeClr val="tx2"/>
                  </a:solidFill>
                </a:rPr>
                <a:t>Aurora lock manager</a:t>
              </a:r>
            </a:p>
            <a:p>
              <a:pPr>
                <a:lnSpc>
                  <a:spcPct val="90000"/>
                </a:lnSpc>
                <a:spcBef>
                  <a:spcPts val="600"/>
                </a:spcBef>
                <a:spcAft>
                  <a:spcPts val="600"/>
                </a:spcAft>
              </a:pPr>
              <a:r>
                <a:rPr lang="en-US" sz="1800" dirty="0">
                  <a:solidFill>
                    <a:srgbClr val="000000"/>
                  </a:solidFill>
                  <a:ea typeface="Amazon Ember" panose="020B0603020204020204" pitchFamily="34" charset="0"/>
                  <a:cs typeface="Amazon Ember" panose="020B0603020204020204" pitchFamily="34" charset="0"/>
                </a:rPr>
                <a:t>Multiple scanners in individual lock chains</a:t>
              </a:r>
            </a:p>
            <a:p>
              <a:pPr>
                <a:lnSpc>
                  <a:spcPct val="90000"/>
                </a:lnSpc>
                <a:spcBef>
                  <a:spcPts val="600"/>
                </a:spcBef>
                <a:spcAft>
                  <a:spcPts val="600"/>
                </a:spcAft>
              </a:pPr>
              <a:r>
                <a:rPr lang="en-US" sz="1800" dirty="0">
                  <a:solidFill>
                    <a:srgbClr val="000000"/>
                  </a:solidFill>
                  <a:ea typeface="Amazon Ember" panose="020B0603020204020204" pitchFamily="34" charset="0"/>
                  <a:cs typeface="Amazon Ember" panose="020B0603020204020204" pitchFamily="34" charset="0"/>
                </a:rPr>
                <a:t>Lock-free deadlock detection </a:t>
              </a:r>
            </a:p>
          </p:txBody>
        </p:sp>
        <p:cxnSp>
          <p:nvCxnSpPr>
            <p:cNvPr id="65" name="Straight Connector 64">
              <a:extLst>
                <a:ext uri="{FF2B5EF4-FFF2-40B4-BE49-F238E27FC236}">
                  <a16:creationId xmlns:a16="http://schemas.microsoft.com/office/drawing/2014/main" id="{AC569362-AB31-194F-AC46-A8C08234AD11}"/>
                </a:ext>
              </a:extLst>
            </p:cNvPr>
            <p:cNvCxnSpPr>
              <a:cxnSpLocks/>
            </p:cNvCxnSpPr>
            <p:nvPr/>
          </p:nvCxnSpPr>
          <p:spPr>
            <a:xfrm>
              <a:off x="7518400" y="1811500"/>
              <a:ext cx="4498547" cy="0"/>
            </a:xfrm>
            <a:prstGeom prst="line">
              <a:avLst/>
            </a:prstGeom>
            <a:noFill/>
            <a:ln w="19050" cap="flat" cmpd="sng" algn="ctr">
              <a:solidFill>
                <a:schemeClr val="bg1">
                  <a:lumMod val="75000"/>
                </a:schemeClr>
              </a:solidFill>
              <a:prstDash val="solid"/>
            </a:ln>
            <a:effectLst/>
          </p:spPr>
        </p:cxnSp>
      </p:grpSp>
      <p:grpSp>
        <p:nvGrpSpPr>
          <p:cNvPr id="66" name="Group 65">
            <a:extLst>
              <a:ext uri="{FF2B5EF4-FFF2-40B4-BE49-F238E27FC236}">
                <a16:creationId xmlns:a16="http://schemas.microsoft.com/office/drawing/2014/main" id="{CBBFD3D9-AA92-904D-874B-CA43079CFAAA}"/>
              </a:ext>
            </a:extLst>
          </p:cNvPr>
          <p:cNvGrpSpPr/>
          <p:nvPr/>
        </p:nvGrpSpPr>
        <p:grpSpPr>
          <a:xfrm>
            <a:off x="7354242" y="2904782"/>
            <a:ext cx="6051406" cy="2986520"/>
            <a:chOff x="7343039" y="2703640"/>
            <a:chExt cx="6778883" cy="3345548"/>
          </a:xfrm>
        </p:grpSpPr>
        <p:sp>
          <p:nvSpPr>
            <p:cNvPr id="67" name="Rectangle 66">
              <a:extLst>
                <a:ext uri="{FF2B5EF4-FFF2-40B4-BE49-F238E27FC236}">
                  <a16:creationId xmlns:a16="http://schemas.microsoft.com/office/drawing/2014/main" id="{FA5DB3CC-C756-F943-92BE-A9E51FED1054}"/>
                </a:ext>
              </a:extLst>
            </p:cNvPr>
            <p:cNvSpPr/>
            <p:nvPr/>
          </p:nvSpPr>
          <p:spPr bwMode="auto">
            <a:xfrm>
              <a:off x="10664821" y="2926080"/>
              <a:ext cx="365621" cy="406828"/>
            </a:xfrm>
            <a:prstGeom prst="rect">
              <a:avLst/>
            </a:prstGeom>
            <a:solidFill>
              <a:schemeClr val="bg1"/>
            </a:solid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a:extLst>
                <a:ext uri="{FF2B5EF4-FFF2-40B4-BE49-F238E27FC236}">
                  <a16:creationId xmlns:a16="http://schemas.microsoft.com/office/drawing/2014/main" id="{E02AD715-F71E-4749-A136-9603C9DD3EAC}"/>
                </a:ext>
              </a:extLst>
            </p:cNvPr>
            <p:cNvSpPr/>
            <p:nvPr/>
          </p:nvSpPr>
          <p:spPr bwMode="auto">
            <a:xfrm>
              <a:off x="10664821" y="3378793"/>
              <a:ext cx="365621" cy="406828"/>
            </a:xfrm>
            <a:prstGeom prst="rect">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a:extLst>
                <a:ext uri="{FF2B5EF4-FFF2-40B4-BE49-F238E27FC236}">
                  <a16:creationId xmlns:a16="http://schemas.microsoft.com/office/drawing/2014/main" id="{FA2139C1-6638-2745-91F3-B9EF30DD8583}"/>
                </a:ext>
              </a:extLst>
            </p:cNvPr>
            <p:cNvSpPr/>
            <p:nvPr/>
          </p:nvSpPr>
          <p:spPr bwMode="auto">
            <a:xfrm>
              <a:off x="10664821" y="3831506"/>
              <a:ext cx="365621" cy="406828"/>
            </a:xfrm>
            <a:prstGeom prst="rect">
              <a:avLst/>
            </a:prstGeom>
            <a:solidFill>
              <a:schemeClr val="bg1"/>
            </a:solid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a:extLst>
                <a:ext uri="{FF2B5EF4-FFF2-40B4-BE49-F238E27FC236}">
                  <a16:creationId xmlns:a16="http://schemas.microsoft.com/office/drawing/2014/main" id="{FF4876D1-BE90-8740-8F6D-2C200AD26714}"/>
                </a:ext>
              </a:extLst>
            </p:cNvPr>
            <p:cNvSpPr/>
            <p:nvPr/>
          </p:nvSpPr>
          <p:spPr bwMode="auto">
            <a:xfrm>
              <a:off x="10664821" y="4284219"/>
              <a:ext cx="365621" cy="406828"/>
            </a:xfrm>
            <a:prstGeom prst="rect">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a:extLst>
                <a:ext uri="{FF2B5EF4-FFF2-40B4-BE49-F238E27FC236}">
                  <a16:creationId xmlns:a16="http://schemas.microsoft.com/office/drawing/2014/main" id="{9348E054-64FB-1746-B931-930D73863DC5}"/>
                </a:ext>
              </a:extLst>
            </p:cNvPr>
            <p:cNvSpPr/>
            <p:nvPr/>
          </p:nvSpPr>
          <p:spPr bwMode="auto">
            <a:xfrm>
              <a:off x="10664821" y="4736932"/>
              <a:ext cx="365621" cy="406828"/>
            </a:xfrm>
            <a:prstGeom prst="rect">
              <a:avLst/>
            </a:prstGeom>
            <a:solidFill>
              <a:schemeClr val="bg1"/>
            </a:solid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a:extLst>
                <a:ext uri="{FF2B5EF4-FFF2-40B4-BE49-F238E27FC236}">
                  <a16:creationId xmlns:a16="http://schemas.microsoft.com/office/drawing/2014/main" id="{4BF3C5A6-8E0F-ED47-A8B3-38A701BE9A65}"/>
                </a:ext>
              </a:extLst>
            </p:cNvPr>
            <p:cNvSpPr/>
            <p:nvPr/>
          </p:nvSpPr>
          <p:spPr bwMode="auto">
            <a:xfrm>
              <a:off x="10664821" y="5189645"/>
              <a:ext cx="365621" cy="406828"/>
            </a:xfrm>
            <a:prstGeom prst="rect">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a:extLst>
                <a:ext uri="{FF2B5EF4-FFF2-40B4-BE49-F238E27FC236}">
                  <a16:creationId xmlns:a16="http://schemas.microsoft.com/office/drawing/2014/main" id="{8ECFF762-0EC6-0246-9B10-370AA7F8470C}"/>
                </a:ext>
              </a:extLst>
            </p:cNvPr>
            <p:cNvSpPr/>
            <p:nvPr/>
          </p:nvSpPr>
          <p:spPr bwMode="auto">
            <a:xfrm>
              <a:off x="10664821" y="5642360"/>
              <a:ext cx="365621" cy="406828"/>
            </a:xfrm>
            <a:prstGeom prst="rect">
              <a:avLst/>
            </a:prstGeom>
            <a:solidFill>
              <a:schemeClr val="bg1"/>
            </a:solid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4" name="Group 73">
              <a:extLst>
                <a:ext uri="{FF2B5EF4-FFF2-40B4-BE49-F238E27FC236}">
                  <a16:creationId xmlns:a16="http://schemas.microsoft.com/office/drawing/2014/main" id="{94417D40-40A1-084C-BFF3-4450DE90C5F5}"/>
                </a:ext>
              </a:extLst>
            </p:cNvPr>
            <p:cNvGrpSpPr/>
            <p:nvPr/>
          </p:nvGrpSpPr>
          <p:grpSpPr>
            <a:xfrm>
              <a:off x="9743524" y="4099490"/>
              <a:ext cx="683952" cy="869039"/>
              <a:chOff x="2740915" y="4099490"/>
              <a:chExt cx="683952" cy="869039"/>
            </a:xfrm>
          </p:grpSpPr>
          <p:grpSp>
            <p:nvGrpSpPr>
              <p:cNvPr id="136" name="Group 135">
                <a:extLst>
                  <a:ext uri="{FF2B5EF4-FFF2-40B4-BE49-F238E27FC236}">
                    <a16:creationId xmlns:a16="http://schemas.microsoft.com/office/drawing/2014/main" id="{9CA689A3-85C8-8544-9908-D10B28D49535}"/>
                  </a:ext>
                </a:extLst>
              </p:cNvPr>
              <p:cNvGrpSpPr/>
              <p:nvPr/>
            </p:nvGrpSpPr>
            <p:grpSpPr>
              <a:xfrm>
                <a:off x="2740915" y="4099490"/>
                <a:ext cx="552450" cy="776287"/>
                <a:chOff x="7040563" y="3730626"/>
                <a:chExt cx="552450" cy="776287"/>
              </a:xfrm>
            </p:grpSpPr>
            <p:sp>
              <p:nvSpPr>
                <p:cNvPr id="142" name="Rectangle 5">
                  <a:extLst>
                    <a:ext uri="{FF2B5EF4-FFF2-40B4-BE49-F238E27FC236}">
                      <a16:creationId xmlns:a16="http://schemas.microsoft.com/office/drawing/2014/main" id="{AB5640B0-5890-DC41-966B-3E6F9F77DC1A}"/>
                    </a:ext>
                  </a:extLst>
                </p:cNvPr>
                <p:cNvSpPr>
                  <a:spLocks noChangeArrowheads="1"/>
                </p:cNvSpPr>
                <p:nvPr/>
              </p:nvSpPr>
              <p:spPr bwMode="auto">
                <a:xfrm>
                  <a:off x="7040563" y="4078288"/>
                  <a:ext cx="552450" cy="428625"/>
                </a:xfrm>
                <a:prstGeom prst="rect">
                  <a:avLst/>
                </a:prstGeom>
                <a:noFill/>
                <a:ln w="2540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731520" eaLnBrk="1" fontAlgn="auto" latinLnBrk="0" hangingPunct="1">
                    <a:lnSpc>
                      <a:spcPct val="100000"/>
                    </a:lnSpc>
                    <a:spcBef>
                      <a:spcPts val="0"/>
                    </a:spcBef>
                    <a:spcAft>
                      <a:spcPts val="0"/>
                    </a:spcAft>
                    <a:buClrTx/>
                    <a:buSzTx/>
                    <a:buFontTx/>
                    <a:buNone/>
                    <a:tabLst/>
                    <a:defRPr/>
                  </a:pPr>
                  <a:endParaRPr kumimoji="0" lang="en-US" sz="2880" b="0" i="0" u="none" strike="noStrike" kern="0" cap="none" spc="0" normalizeH="0" baseline="0" noProof="0" dirty="0">
                    <a:ln>
                      <a:noFill/>
                    </a:ln>
                    <a:solidFill>
                      <a:srgbClr val="000000"/>
                    </a:solidFill>
                    <a:effectLst/>
                    <a:uLnTx/>
                    <a:uFillTx/>
                  </a:endParaRPr>
                </a:p>
              </p:txBody>
            </p:sp>
            <p:sp>
              <p:nvSpPr>
                <p:cNvPr id="143" name="Freeform 6">
                  <a:extLst>
                    <a:ext uri="{FF2B5EF4-FFF2-40B4-BE49-F238E27FC236}">
                      <a16:creationId xmlns:a16="http://schemas.microsoft.com/office/drawing/2014/main" id="{D4497A6C-4D96-6742-86AE-0C5C8584D420}"/>
                    </a:ext>
                  </a:extLst>
                </p:cNvPr>
                <p:cNvSpPr>
                  <a:spLocks/>
                </p:cNvSpPr>
                <p:nvPr/>
              </p:nvSpPr>
              <p:spPr bwMode="auto">
                <a:xfrm>
                  <a:off x="7154863" y="3730626"/>
                  <a:ext cx="327025" cy="347663"/>
                </a:xfrm>
                <a:custGeom>
                  <a:avLst/>
                  <a:gdLst>
                    <a:gd name="T0" fmla="*/ 0 w 97"/>
                    <a:gd name="T1" fmla="*/ 104 h 104"/>
                    <a:gd name="T2" fmla="*/ 0 w 97"/>
                    <a:gd name="T3" fmla="*/ 48 h 104"/>
                    <a:gd name="T4" fmla="*/ 48 w 97"/>
                    <a:gd name="T5" fmla="*/ 0 h 104"/>
                    <a:gd name="T6" fmla="*/ 48 w 97"/>
                    <a:gd name="T7" fmla="*/ 0 h 104"/>
                    <a:gd name="T8" fmla="*/ 97 w 97"/>
                    <a:gd name="T9" fmla="*/ 48 h 104"/>
                    <a:gd name="T10" fmla="*/ 97 w 97"/>
                    <a:gd name="T11" fmla="*/ 65 h 104"/>
                    <a:gd name="T12" fmla="*/ 97 w 97"/>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97" h="104">
                      <a:moveTo>
                        <a:pt x="0" y="104"/>
                      </a:moveTo>
                      <a:cubicBezTo>
                        <a:pt x="0" y="48"/>
                        <a:pt x="0" y="48"/>
                        <a:pt x="0" y="48"/>
                      </a:cubicBezTo>
                      <a:cubicBezTo>
                        <a:pt x="0" y="21"/>
                        <a:pt x="22" y="0"/>
                        <a:pt x="48" y="0"/>
                      </a:cubicBezTo>
                      <a:cubicBezTo>
                        <a:pt x="48" y="0"/>
                        <a:pt x="48" y="0"/>
                        <a:pt x="48" y="0"/>
                      </a:cubicBezTo>
                      <a:cubicBezTo>
                        <a:pt x="75" y="0"/>
                        <a:pt x="97" y="21"/>
                        <a:pt x="97" y="48"/>
                      </a:cubicBezTo>
                      <a:cubicBezTo>
                        <a:pt x="97" y="65"/>
                        <a:pt x="97" y="65"/>
                        <a:pt x="97" y="65"/>
                      </a:cubicBezTo>
                      <a:cubicBezTo>
                        <a:pt x="97" y="104"/>
                        <a:pt x="97" y="104"/>
                        <a:pt x="97" y="104"/>
                      </a:cubicBezTo>
                    </a:path>
                  </a:pathLst>
                </a:custGeom>
                <a:noFill/>
                <a:ln w="2540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731520" eaLnBrk="1" fontAlgn="auto" latinLnBrk="0" hangingPunct="1">
                    <a:lnSpc>
                      <a:spcPct val="100000"/>
                    </a:lnSpc>
                    <a:spcBef>
                      <a:spcPts val="0"/>
                    </a:spcBef>
                    <a:spcAft>
                      <a:spcPts val="0"/>
                    </a:spcAft>
                    <a:buClrTx/>
                    <a:buSzTx/>
                    <a:buFontTx/>
                    <a:buNone/>
                    <a:tabLst/>
                    <a:defRPr/>
                  </a:pPr>
                  <a:endParaRPr kumimoji="0" lang="en-US" sz="2880" b="0" i="0" u="none" strike="noStrike" kern="0" cap="none" spc="0" normalizeH="0" baseline="0" noProof="0" dirty="0">
                    <a:ln>
                      <a:noFill/>
                    </a:ln>
                    <a:solidFill>
                      <a:srgbClr val="000000"/>
                    </a:solidFill>
                    <a:effectLst/>
                    <a:uLnTx/>
                    <a:uFillTx/>
                  </a:endParaRPr>
                </a:p>
              </p:txBody>
            </p:sp>
            <p:sp>
              <p:nvSpPr>
                <p:cNvPr id="144" name="Oval 7">
                  <a:extLst>
                    <a:ext uri="{FF2B5EF4-FFF2-40B4-BE49-F238E27FC236}">
                      <a16:creationId xmlns:a16="http://schemas.microsoft.com/office/drawing/2014/main" id="{AA46B56C-94DD-D341-B8F6-64C42F174B99}"/>
                    </a:ext>
                  </a:extLst>
                </p:cNvPr>
                <p:cNvSpPr>
                  <a:spLocks noChangeArrowheads="1"/>
                </p:cNvSpPr>
                <p:nvPr/>
              </p:nvSpPr>
              <p:spPr bwMode="auto">
                <a:xfrm>
                  <a:off x="7277101" y="4208463"/>
                  <a:ext cx="79375" cy="80963"/>
                </a:xfrm>
                <a:prstGeom prst="ellipse">
                  <a:avLst/>
                </a:prstGeom>
                <a:noFill/>
                <a:ln w="2540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731520" eaLnBrk="1" fontAlgn="auto" latinLnBrk="0" hangingPunct="1">
                    <a:lnSpc>
                      <a:spcPct val="100000"/>
                    </a:lnSpc>
                    <a:spcBef>
                      <a:spcPts val="0"/>
                    </a:spcBef>
                    <a:spcAft>
                      <a:spcPts val="0"/>
                    </a:spcAft>
                    <a:buClrTx/>
                    <a:buSzTx/>
                    <a:buFontTx/>
                    <a:buNone/>
                    <a:tabLst/>
                    <a:defRPr/>
                  </a:pPr>
                  <a:endParaRPr kumimoji="0" lang="en-US" sz="2880" b="0" i="0" u="none" strike="noStrike" kern="0" cap="none" spc="0" normalizeH="0" baseline="0" noProof="0" dirty="0">
                    <a:ln>
                      <a:noFill/>
                    </a:ln>
                    <a:solidFill>
                      <a:srgbClr val="000000"/>
                    </a:solidFill>
                    <a:effectLst/>
                    <a:uLnTx/>
                    <a:uFillTx/>
                  </a:endParaRPr>
                </a:p>
              </p:txBody>
            </p:sp>
            <p:sp>
              <p:nvSpPr>
                <p:cNvPr id="145" name="Line 8">
                  <a:extLst>
                    <a:ext uri="{FF2B5EF4-FFF2-40B4-BE49-F238E27FC236}">
                      <a16:creationId xmlns:a16="http://schemas.microsoft.com/office/drawing/2014/main" id="{09E6684E-EC63-0D46-A5DB-35CE278F1494}"/>
                    </a:ext>
                  </a:extLst>
                </p:cNvPr>
                <p:cNvSpPr>
                  <a:spLocks noChangeShapeType="1"/>
                </p:cNvSpPr>
                <p:nvPr/>
              </p:nvSpPr>
              <p:spPr bwMode="auto">
                <a:xfrm>
                  <a:off x="7316788" y="4289426"/>
                  <a:ext cx="0" cy="109538"/>
                </a:xfrm>
                <a:prstGeom prst="line">
                  <a:avLst/>
                </a:prstGeom>
                <a:noFill/>
                <a:ln w="254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731520" eaLnBrk="1" fontAlgn="auto" latinLnBrk="0" hangingPunct="1">
                    <a:lnSpc>
                      <a:spcPct val="100000"/>
                    </a:lnSpc>
                    <a:spcBef>
                      <a:spcPts val="0"/>
                    </a:spcBef>
                    <a:spcAft>
                      <a:spcPts val="0"/>
                    </a:spcAft>
                    <a:buClrTx/>
                    <a:buSzTx/>
                    <a:buFontTx/>
                    <a:buNone/>
                    <a:tabLst/>
                    <a:defRPr/>
                  </a:pPr>
                  <a:endParaRPr kumimoji="0" lang="en-US" sz="2880" b="0" i="0" u="none" strike="noStrike" kern="0" cap="none" spc="0" normalizeH="0" baseline="0" noProof="0" dirty="0">
                    <a:ln>
                      <a:noFill/>
                    </a:ln>
                    <a:solidFill>
                      <a:srgbClr val="000000"/>
                    </a:solidFill>
                    <a:effectLst/>
                    <a:uLnTx/>
                    <a:uFillTx/>
                  </a:endParaRPr>
                </a:p>
              </p:txBody>
            </p:sp>
            <p:sp>
              <p:nvSpPr>
                <p:cNvPr id="146" name="Line 9">
                  <a:extLst>
                    <a:ext uri="{FF2B5EF4-FFF2-40B4-BE49-F238E27FC236}">
                      <a16:creationId xmlns:a16="http://schemas.microsoft.com/office/drawing/2014/main" id="{AA987529-60FC-6945-9CC9-2A91873CF9C5}"/>
                    </a:ext>
                  </a:extLst>
                </p:cNvPr>
                <p:cNvSpPr>
                  <a:spLocks noChangeShapeType="1"/>
                </p:cNvSpPr>
                <p:nvPr/>
              </p:nvSpPr>
              <p:spPr bwMode="auto">
                <a:xfrm>
                  <a:off x="7478713" y="4244976"/>
                  <a:ext cx="111125" cy="0"/>
                </a:xfrm>
                <a:prstGeom prst="line">
                  <a:avLst/>
                </a:prstGeom>
                <a:noFill/>
                <a:ln w="254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731520" eaLnBrk="1" fontAlgn="auto" latinLnBrk="0" hangingPunct="1">
                    <a:lnSpc>
                      <a:spcPct val="100000"/>
                    </a:lnSpc>
                    <a:spcBef>
                      <a:spcPts val="0"/>
                    </a:spcBef>
                    <a:spcAft>
                      <a:spcPts val="0"/>
                    </a:spcAft>
                    <a:buClrTx/>
                    <a:buSzTx/>
                    <a:buFontTx/>
                    <a:buNone/>
                    <a:tabLst/>
                    <a:defRPr/>
                  </a:pPr>
                  <a:endParaRPr kumimoji="0" lang="en-US" sz="2880" b="0" i="0" u="none" strike="noStrike" kern="0" cap="none" spc="0" normalizeH="0" baseline="0" noProof="0" dirty="0">
                    <a:ln>
                      <a:noFill/>
                    </a:ln>
                    <a:solidFill>
                      <a:srgbClr val="000000"/>
                    </a:solidFill>
                    <a:effectLst/>
                    <a:uLnTx/>
                    <a:uFillTx/>
                  </a:endParaRPr>
                </a:p>
              </p:txBody>
            </p:sp>
            <p:sp>
              <p:nvSpPr>
                <p:cNvPr id="147" name="Line 10">
                  <a:extLst>
                    <a:ext uri="{FF2B5EF4-FFF2-40B4-BE49-F238E27FC236}">
                      <a16:creationId xmlns:a16="http://schemas.microsoft.com/office/drawing/2014/main" id="{40A10384-D209-1C44-BB0D-A0E0005F97B8}"/>
                    </a:ext>
                  </a:extLst>
                </p:cNvPr>
                <p:cNvSpPr>
                  <a:spLocks noChangeShapeType="1"/>
                </p:cNvSpPr>
                <p:nvPr/>
              </p:nvSpPr>
              <p:spPr bwMode="auto">
                <a:xfrm>
                  <a:off x="7478713" y="4346576"/>
                  <a:ext cx="111125" cy="0"/>
                </a:xfrm>
                <a:prstGeom prst="line">
                  <a:avLst/>
                </a:prstGeom>
                <a:noFill/>
                <a:ln w="254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731520" eaLnBrk="1" fontAlgn="auto" latinLnBrk="0" hangingPunct="1">
                    <a:lnSpc>
                      <a:spcPct val="100000"/>
                    </a:lnSpc>
                    <a:spcBef>
                      <a:spcPts val="0"/>
                    </a:spcBef>
                    <a:spcAft>
                      <a:spcPts val="0"/>
                    </a:spcAft>
                    <a:buClrTx/>
                    <a:buSzTx/>
                    <a:buFontTx/>
                    <a:buNone/>
                    <a:tabLst/>
                    <a:defRPr/>
                  </a:pPr>
                  <a:endParaRPr kumimoji="0" lang="en-US" sz="2880" b="0" i="0" u="none" strike="noStrike" kern="0" cap="none" spc="0" normalizeH="0" baseline="0" noProof="0" dirty="0">
                    <a:ln>
                      <a:noFill/>
                    </a:ln>
                    <a:solidFill>
                      <a:srgbClr val="000000"/>
                    </a:solidFill>
                    <a:effectLst/>
                    <a:uLnTx/>
                    <a:uFillTx/>
                  </a:endParaRPr>
                </a:p>
              </p:txBody>
            </p:sp>
          </p:grpSp>
          <p:grpSp>
            <p:nvGrpSpPr>
              <p:cNvPr id="137" name="Group 136">
                <a:extLst>
                  <a:ext uri="{FF2B5EF4-FFF2-40B4-BE49-F238E27FC236}">
                    <a16:creationId xmlns:a16="http://schemas.microsoft.com/office/drawing/2014/main" id="{6DD7DBE9-BC54-2645-9B51-233D8B733323}"/>
                  </a:ext>
                </a:extLst>
              </p:cNvPr>
              <p:cNvGrpSpPr/>
              <p:nvPr/>
            </p:nvGrpSpPr>
            <p:grpSpPr>
              <a:xfrm>
                <a:off x="3074504" y="4618166"/>
                <a:ext cx="350363" cy="350363"/>
                <a:chOff x="1725267" y="3772511"/>
                <a:chExt cx="474885" cy="474885"/>
              </a:xfrm>
            </p:grpSpPr>
            <p:sp>
              <p:nvSpPr>
                <p:cNvPr id="138" name="Oval 137">
                  <a:extLst>
                    <a:ext uri="{FF2B5EF4-FFF2-40B4-BE49-F238E27FC236}">
                      <a16:creationId xmlns:a16="http://schemas.microsoft.com/office/drawing/2014/main" id="{854CE59C-8162-0A4C-A8FA-B400E46144DD}"/>
                    </a:ext>
                  </a:extLst>
                </p:cNvPr>
                <p:cNvSpPr/>
                <p:nvPr/>
              </p:nvSpPr>
              <p:spPr bwMode="auto">
                <a:xfrm>
                  <a:off x="1725267" y="3772511"/>
                  <a:ext cx="474885" cy="474885"/>
                </a:xfrm>
                <a:prstGeom prst="ellipse">
                  <a:avLst/>
                </a:prstGeom>
                <a:solidFill>
                  <a:schemeClr val="bg1"/>
                </a:solidFill>
                <a:ln w="1905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9" name="Group 138">
                  <a:extLst>
                    <a:ext uri="{FF2B5EF4-FFF2-40B4-BE49-F238E27FC236}">
                      <a16:creationId xmlns:a16="http://schemas.microsoft.com/office/drawing/2014/main" id="{89BD266E-1969-CE45-AD57-F66DDBBCE59E}"/>
                    </a:ext>
                  </a:extLst>
                </p:cNvPr>
                <p:cNvGrpSpPr/>
                <p:nvPr/>
              </p:nvGrpSpPr>
              <p:grpSpPr>
                <a:xfrm rot="2700000">
                  <a:off x="1812950" y="3860194"/>
                  <a:ext cx="299520" cy="299520"/>
                  <a:chOff x="4222639" y="-1524000"/>
                  <a:chExt cx="413180" cy="413180"/>
                </a:xfrm>
              </p:grpSpPr>
              <p:cxnSp>
                <p:nvCxnSpPr>
                  <p:cNvPr id="140" name="Straight Connector 139">
                    <a:extLst>
                      <a:ext uri="{FF2B5EF4-FFF2-40B4-BE49-F238E27FC236}">
                        <a16:creationId xmlns:a16="http://schemas.microsoft.com/office/drawing/2014/main" id="{29C50BAA-30CB-C648-8CB6-272E1EDA190E}"/>
                      </a:ext>
                    </a:extLst>
                  </p:cNvPr>
                  <p:cNvCxnSpPr/>
                  <p:nvPr/>
                </p:nvCxnSpPr>
                <p:spPr>
                  <a:xfrm>
                    <a:off x="4429229" y="-1524000"/>
                    <a:ext cx="0" cy="413180"/>
                  </a:xfrm>
                  <a:prstGeom prst="line">
                    <a:avLst/>
                  </a:prstGeom>
                  <a:ln w="1905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C847FC0-B864-0D40-995F-540FAE1192B8}"/>
                      </a:ext>
                    </a:extLst>
                  </p:cNvPr>
                  <p:cNvCxnSpPr>
                    <a:cxnSpLocks/>
                  </p:cNvCxnSpPr>
                  <p:nvPr/>
                </p:nvCxnSpPr>
                <p:spPr>
                  <a:xfrm rot="5400000">
                    <a:off x="4429229" y="-1524000"/>
                    <a:ext cx="0" cy="413180"/>
                  </a:xfrm>
                  <a:prstGeom prst="line">
                    <a:avLst/>
                  </a:prstGeom>
                  <a:ln w="1905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75" name="Group 74">
              <a:extLst>
                <a:ext uri="{FF2B5EF4-FFF2-40B4-BE49-F238E27FC236}">
                  <a16:creationId xmlns:a16="http://schemas.microsoft.com/office/drawing/2014/main" id="{DE8E824D-377E-C345-BDC3-346ED4992FAA}"/>
                </a:ext>
              </a:extLst>
            </p:cNvPr>
            <p:cNvGrpSpPr/>
            <p:nvPr/>
          </p:nvGrpSpPr>
          <p:grpSpPr>
            <a:xfrm>
              <a:off x="7343039" y="3811593"/>
              <a:ext cx="2178721" cy="1394259"/>
              <a:chOff x="7089039" y="3811593"/>
              <a:chExt cx="2178721" cy="1394259"/>
            </a:xfrm>
          </p:grpSpPr>
          <p:sp>
            <p:nvSpPr>
              <p:cNvPr id="120" name="TextBox 119">
                <a:extLst>
                  <a:ext uri="{FF2B5EF4-FFF2-40B4-BE49-F238E27FC236}">
                    <a16:creationId xmlns:a16="http://schemas.microsoft.com/office/drawing/2014/main" id="{523EEDDD-1639-444E-B22C-330F268B84FA}"/>
                  </a:ext>
                </a:extLst>
              </p:cNvPr>
              <p:cNvSpPr txBox="1"/>
              <p:nvPr/>
            </p:nvSpPr>
            <p:spPr>
              <a:xfrm>
                <a:off x="7090233" y="4319622"/>
                <a:ext cx="927344" cy="393045"/>
              </a:xfrm>
              <a:prstGeom prst="rect">
                <a:avLst/>
              </a:prstGeom>
              <a:noFill/>
            </p:spPr>
            <p:txBody>
              <a:bodyPr wrap="square" rtlCol="0">
                <a:spAutoFit/>
              </a:bodyPr>
              <a:lstStyle/>
              <a:p>
                <a:pPr marL="0" marR="0" lvl="0" indent="0" algn="r" defTabSz="731520" eaLnBrk="1" fontAlgn="auto" latinLnBrk="0" hangingPunct="1">
                  <a:lnSpc>
                    <a:spcPct val="100000"/>
                  </a:lnSpc>
                  <a:spcBef>
                    <a:spcPts val="0"/>
                  </a:spcBef>
                  <a:spcAft>
                    <a:spcPts val="0"/>
                  </a:spcAft>
                  <a:buClrTx/>
                  <a:buSzTx/>
                  <a:buFontTx/>
                  <a:buNone/>
                  <a:tabLst/>
                  <a:defRPr/>
                </a:pPr>
                <a:r>
                  <a:rPr kumimoji="0" lang="en-US" sz="1680" b="0" i="0" u="none" strike="noStrike" kern="0" cap="none" spc="0" normalizeH="0" baseline="0" noProof="0" dirty="0">
                    <a:ln>
                      <a:noFill/>
                    </a:ln>
                    <a:solidFill>
                      <a:srgbClr val="000000"/>
                    </a:solidFill>
                    <a:effectLst/>
                    <a:uLnTx/>
                    <a:uFillTx/>
                  </a:rPr>
                  <a:t>Delete</a:t>
                </a:r>
              </a:p>
            </p:txBody>
          </p:sp>
          <p:sp>
            <p:nvSpPr>
              <p:cNvPr id="121" name="TextBox 120">
                <a:extLst>
                  <a:ext uri="{FF2B5EF4-FFF2-40B4-BE49-F238E27FC236}">
                    <a16:creationId xmlns:a16="http://schemas.microsoft.com/office/drawing/2014/main" id="{0326E157-89C3-974F-B461-EAB254A1FC07}"/>
                  </a:ext>
                </a:extLst>
              </p:cNvPr>
              <p:cNvSpPr txBox="1"/>
              <p:nvPr/>
            </p:nvSpPr>
            <p:spPr>
              <a:xfrm>
                <a:off x="7089039" y="4812807"/>
                <a:ext cx="927344" cy="393045"/>
              </a:xfrm>
              <a:prstGeom prst="rect">
                <a:avLst/>
              </a:prstGeom>
              <a:noFill/>
            </p:spPr>
            <p:txBody>
              <a:bodyPr wrap="square" rtlCol="0">
                <a:spAutoFit/>
              </a:bodyPr>
              <a:lstStyle/>
              <a:p>
                <a:pPr marL="0" marR="0" lvl="0" indent="0" algn="r" defTabSz="731520" eaLnBrk="1" fontAlgn="auto" latinLnBrk="0" hangingPunct="1">
                  <a:lnSpc>
                    <a:spcPct val="100000"/>
                  </a:lnSpc>
                  <a:spcBef>
                    <a:spcPts val="0"/>
                  </a:spcBef>
                  <a:spcAft>
                    <a:spcPts val="0"/>
                  </a:spcAft>
                  <a:buClrTx/>
                  <a:buSzTx/>
                  <a:buFontTx/>
                  <a:buNone/>
                  <a:tabLst/>
                  <a:defRPr/>
                </a:pPr>
                <a:r>
                  <a:rPr kumimoji="0" lang="en-US" sz="1680" b="0" i="0" u="none" strike="noStrike" kern="0" cap="none" spc="0" normalizeH="0" baseline="0" noProof="0" dirty="0">
                    <a:ln>
                      <a:noFill/>
                    </a:ln>
                    <a:solidFill>
                      <a:srgbClr val="000000"/>
                    </a:solidFill>
                    <a:effectLst/>
                    <a:uLnTx/>
                    <a:uFillTx/>
                  </a:rPr>
                  <a:t>Insert</a:t>
                </a:r>
              </a:p>
            </p:txBody>
          </p:sp>
          <p:sp>
            <p:nvSpPr>
              <p:cNvPr id="122" name="TextBox 121">
                <a:extLst>
                  <a:ext uri="{FF2B5EF4-FFF2-40B4-BE49-F238E27FC236}">
                    <a16:creationId xmlns:a16="http://schemas.microsoft.com/office/drawing/2014/main" id="{66AA0BEB-7816-5443-9139-16871454F027}"/>
                  </a:ext>
                </a:extLst>
              </p:cNvPr>
              <p:cNvSpPr txBox="1"/>
              <p:nvPr/>
            </p:nvSpPr>
            <p:spPr>
              <a:xfrm>
                <a:off x="7089039" y="3811593"/>
                <a:ext cx="927344" cy="393045"/>
              </a:xfrm>
              <a:prstGeom prst="rect">
                <a:avLst/>
              </a:prstGeom>
              <a:noFill/>
            </p:spPr>
            <p:txBody>
              <a:bodyPr wrap="square" rtlCol="0">
                <a:spAutoFit/>
              </a:bodyPr>
              <a:lstStyle/>
              <a:p>
                <a:pPr marL="0" marR="0" lvl="0" indent="0" algn="r" defTabSz="731520" eaLnBrk="1" fontAlgn="auto" latinLnBrk="0" hangingPunct="1">
                  <a:lnSpc>
                    <a:spcPct val="100000"/>
                  </a:lnSpc>
                  <a:spcBef>
                    <a:spcPts val="0"/>
                  </a:spcBef>
                  <a:spcAft>
                    <a:spcPts val="0"/>
                  </a:spcAft>
                  <a:buClrTx/>
                  <a:buSzTx/>
                  <a:buFontTx/>
                  <a:buNone/>
                  <a:tabLst/>
                  <a:defRPr/>
                </a:pPr>
                <a:r>
                  <a:rPr kumimoji="0" lang="en-US" sz="1680" b="0" i="0" u="none" strike="noStrike" kern="0" cap="none" spc="0" normalizeH="0" baseline="0" noProof="0" dirty="0">
                    <a:ln>
                      <a:noFill/>
                    </a:ln>
                    <a:solidFill>
                      <a:srgbClr val="000000"/>
                    </a:solidFill>
                    <a:effectLst/>
                    <a:uLnTx/>
                    <a:uFillTx/>
                  </a:rPr>
                  <a:t>Scan</a:t>
                </a:r>
              </a:p>
            </p:txBody>
          </p:sp>
          <p:sp>
            <p:nvSpPr>
              <p:cNvPr id="123" name="Freeform 61">
                <a:extLst>
                  <a:ext uri="{FF2B5EF4-FFF2-40B4-BE49-F238E27FC236}">
                    <a16:creationId xmlns:a16="http://schemas.microsoft.com/office/drawing/2014/main" id="{DCC7DF81-F273-3444-8416-B368DBD9FCBC}"/>
                  </a:ext>
                </a:extLst>
              </p:cNvPr>
              <p:cNvSpPr/>
              <p:nvPr/>
            </p:nvSpPr>
            <p:spPr>
              <a:xfrm>
                <a:off x="7989322" y="3879005"/>
                <a:ext cx="114800" cy="216043"/>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8C28FF">
                    <a:lumMod val="75000"/>
                  </a:srgbClr>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sp>
            <p:nvSpPr>
              <p:cNvPr id="124" name="Freeform 62">
                <a:extLst>
                  <a:ext uri="{FF2B5EF4-FFF2-40B4-BE49-F238E27FC236}">
                    <a16:creationId xmlns:a16="http://schemas.microsoft.com/office/drawing/2014/main" id="{BE905C82-6484-A64B-8834-1A75AB6DD737}"/>
                  </a:ext>
                </a:extLst>
              </p:cNvPr>
              <p:cNvSpPr/>
              <p:nvPr/>
            </p:nvSpPr>
            <p:spPr>
              <a:xfrm>
                <a:off x="7989322" y="4387033"/>
                <a:ext cx="114800" cy="216043"/>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FF0000"/>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sp>
            <p:nvSpPr>
              <p:cNvPr id="125" name="Freeform 63">
                <a:extLst>
                  <a:ext uri="{FF2B5EF4-FFF2-40B4-BE49-F238E27FC236}">
                    <a16:creationId xmlns:a16="http://schemas.microsoft.com/office/drawing/2014/main" id="{6538F39A-AFA8-D745-8FD2-9434AA794D72}"/>
                  </a:ext>
                </a:extLst>
              </p:cNvPr>
              <p:cNvSpPr/>
              <p:nvPr/>
            </p:nvSpPr>
            <p:spPr>
              <a:xfrm>
                <a:off x="7989322" y="4880219"/>
                <a:ext cx="114800" cy="216043"/>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00B050"/>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cxnSp>
            <p:nvCxnSpPr>
              <p:cNvPr id="126" name="Straight Arrow Connector 125">
                <a:extLst>
                  <a:ext uri="{FF2B5EF4-FFF2-40B4-BE49-F238E27FC236}">
                    <a16:creationId xmlns:a16="http://schemas.microsoft.com/office/drawing/2014/main" id="{F3980C89-7E75-4640-889B-522B6E7BC847}"/>
                  </a:ext>
                </a:extLst>
              </p:cNvPr>
              <p:cNvCxnSpPr>
                <a:cxnSpLocks/>
              </p:cNvCxnSpPr>
              <p:nvPr/>
            </p:nvCxnSpPr>
            <p:spPr>
              <a:xfrm>
                <a:off x="8191435" y="4988240"/>
                <a:ext cx="1076325" cy="0"/>
              </a:xfrm>
              <a:prstGeom prst="straightConnector1">
                <a:avLst/>
              </a:prstGeom>
              <a:noFill/>
              <a:ln w="19050" cap="flat" cmpd="sng" algn="ctr">
                <a:solidFill>
                  <a:srgbClr val="FFFFFF">
                    <a:lumMod val="75000"/>
                  </a:srgbClr>
                </a:solidFill>
                <a:prstDash val="sysDash"/>
                <a:headEnd type="none"/>
                <a:tailEnd type="arrow" w="med" len="sm"/>
              </a:ln>
              <a:effectLst/>
            </p:spPr>
          </p:cxnSp>
          <p:cxnSp>
            <p:nvCxnSpPr>
              <p:cNvPr id="127" name="Straight Arrow Connector 126">
                <a:extLst>
                  <a:ext uri="{FF2B5EF4-FFF2-40B4-BE49-F238E27FC236}">
                    <a16:creationId xmlns:a16="http://schemas.microsoft.com/office/drawing/2014/main" id="{DEA4B6A3-AFE7-2842-A89B-89B6F11F3596}"/>
                  </a:ext>
                </a:extLst>
              </p:cNvPr>
              <p:cNvCxnSpPr>
                <a:cxnSpLocks/>
              </p:cNvCxnSpPr>
              <p:nvPr/>
            </p:nvCxnSpPr>
            <p:spPr>
              <a:xfrm>
                <a:off x="8191435" y="4495054"/>
                <a:ext cx="1076325" cy="0"/>
              </a:xfrm>
              <a:prstGeom prst="straightConnector1">
                <a:avLst/>
              </a:prstGeom>
              <a:noFill/>
              <a:ln w="19050" cap="flat" cmpd="sng" algn="ctr">
                <a:solidFill>
                  <a:srgbClr val="FFFFFF">
                    <a:lumMod val="75000"/>
                  </a:srgbClr>
                </a:solidFill>
                <a:prstDash val="sysDash"/>
                <a:headEnd type="none"/>
                <a:tailEnd type="arrow" w="med" len="sm"/>
              </a:ln>
              <a:effectLst/>
            </p:spPr>
          </p:cxnSp>
          <p:cxnSp>
            <p:nvCxnSpPr>
              <p:cNvPr id="128" name="Straight Arrow Connector 127">
                <a:extLst>
                  <a:ext uri="{FF2B5EF4-FFF2-40B4-BE49-F238E27FC236}">
                    <a16:creationId xmlns:a16="http://schemas.microsoft.com/office/drawing/2014/main" id="{D304EE8F-CE60-FB4F-A525-9B370DFA2CFC}"/>
                  </a:ext>
                </a:extLst>
              </p:cNvPr>
              <p:cNvCxnSpPr>
                <a:cxnSpLocks/>
              </p:cNvCxnSpPr>
              <p:nvPr/>
            </p:nvCxnSpPr>
            <p:spPr>
              <a:xfrm>
                <a:off x="8191435" y="3987026"/>
                <a:ext cx="1076325" cy="0"/>
              </a:xfrm>
              <a:prstGeom prst="straightConnector1">
                <a:avLst/>
              </a:prstGeom>
              <a:noFill/>
              <a:ln w="19050" cap="flat" cmpd="sng" algn="ctr">
                <a:solidFill>
                  <a:srgbClr val="FFFFFF">
                    <a:lumMod val="75000"/>
                  </a:srgbClr>
                </a:solidFill>
                <a:prstDash val="sysDash"/>
                <a:headEnd type="none"/>
                <a:tailEnd type="arrow" w="med" len="sm"/>
              </a:ln>
              <a:effectLst/>
            </p:spPr>
          </p:cxnSp>
          <p:sp>
            <p:nvSpPr>
              <p:cNvPr id="129" name="Oval 128">
                <a:extLst>
                  <a:ext uri="{FF2B5EF4-FFF2-40B4-BE49-F238E27FC236}">
                    <a16:creationId xmlns:a16="http://schemas.microsoft.com/office/drawing/2014/main" id="{07C4DAB4-FDDB-5C4C-891A-CE72F37D87EB}"/>
                  </a:ext>
                </a:extLst>
              </p:cNvPr>
              <p:cNvSpPr/>
              <p:nvPr/>
            </p:nvSpPr>
            <p:spPr>
              <a:xfrm>
                <a:off x="8385046" y="3895586"/>
                <a:ext cx="182880" cy="182880"/>
              </a:xfrm>
              <a:prstGeom prst="ellipse">
                <a:avLst/>
              </a:prstGeom>
              <a:solidFill>
                <a:schemeClr val="bg1"/>
              </a:solidFill>
              <a:ln w="19050" cap="flat" cmpd="sng" algn="ctr">
                <a:solidFill>
                  <a:srgbClr val="BFBFBF"/>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sp>
            <p:nvSpPr>
              <p:cNvPr id="130" name="Oval 129">
                <a:extLst>
                  <a:ext uri="{FF2B5EF4-FFF2-40B4-BE49-F238E27FC236}">
                    <a16:creationId xmlns:a16="http://schemas.microsoft.com/office/drawing/2014/main" id="{609B52A3-D9A8-9E40-9AF1-E20E9EB54E38}"/>
                  </a:ext>
                </a:extLst>
              </p:cNvPr>
              <p:cNvSpPr/>
              <p:nvPr/>
            </p:nvSpPr>
            <p:spPr>
              <a:xfrm>
                <a:off x="8385046" y="4403827"/>
                <a:ext cx="182880" cy="182880"/>
              </a:xfrm>
              <a:prstGeom prst="ellipse">
                <a:avLst/>
              </a:prstGeom>
              <a:solidFill>
                <a:schemeClr val="bg1"/>
              </a:solidFill>
              <a:ln w="19050" cap="flat" cmpd="sng" algn="ctr">
                <a:solidFill>
                  <a:srgbClr val="BFBFBF"/>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sp>
            <p:nvSpPr>
              <p:cNvPr id="132" name="Oval 131">
                <a:extLst>
                  <a:ext uri="{FF2B5EF4-FFF2-40B4-BE49-F238E27FC236}">
                    <a16:creationId xmlns:a16="http://schemas.microsoft.com/office/drawing/2014/main" id="{0D2A9EC7-9DD2-654C-95A6-460CBF3276DE}"/>
                  </a:ext>
                </a:extLst>
              </p:cNvPr>
              <p:cNvSpPr/>
              <p:nvPr/>
            </p:nvSpPr>
            <p:spPr>
              <a:xfrm>
                <a:off x="8385046" y="4896800"/>
                <a:ext cx="182880" cy="182880"/>
              </a:xfrm>
              <a:prstGeom prst="ellipse">
                <a:avLst/>
              </a:prstGeom>
              <a:solidFill>
                <a:schemeClr val="bg1"/>
              </a:solidFill>
              <a:ln w="19050" cap="flat" cmpd="sng" algn="ctr">
                <a:solidFill>
                  <a:srgbClr val="BFBFBF"/>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sp>
            <p:nvSpPr>
              <p:cNvPr id="133" name="Oval 132">
                <a:extLst>
                  <a:ext uri="{FF2B5EF4-FFF2-40B4-BE49-F238E27FC236}">
                    <a16:creationId xmlns:a16="http://schemas.microsoft.com/office/drawing/2014/main" id="{7C31E9DB-7FF9-F240-A5C7-DCB3EA43E2D1}"/>
                  </a:ext>
                </a:extLst>
              </p:cNvPr>
              <p:cNvSpPr/>
              <p:nvPr/>
            </p:nvSpPr>
            <p:spPr>
              <a:xfrm>
                <a:off x="8830950" y="3895586"/>
                <a:ext cx="182880" cy="182880"/>
              </a:xfrm>
              <a:prstGeom prst="ellipse">
                <a:avLst/>
              </a:prstGeom>
              <a:solidFill>
                <a:schemeClr val="bg1"/>
              </a:solidFill>
              <a:ln w="19050" cap="flat" cmpd="sng" algn="ctr">
                <a:solidFill>
                  <a:srgbClr val="BFBFBF"/>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sp>
            <p:nvSpPr>
              <p:cNvPr id="134" name="Oval 133">
                <a:extLst>
                  <a:ext uri="{FF2B5EF4-FFF2-40B4-BE49-F238E27FC236}">
                    <a16:creationId xmlns:a16="http://schemas.microsoft.com/office/drawing/2014/main" id="{04BE3FB4-3265-C041-804B-42A2E26A5A19}"/>
                  </a:ext>
                </a:extLst>
              </p:cNvPr>
              <p:cNvSpPr/>
              <p:nvPr/>
            </p:nvSpPr>
            <p:spPr>
              <a:xfrm>
                <a:off x="8830950" y="4403827"/>
                <a:ext cx="182880" cy="182880"/>
              </a:xfrm>
              <a:prstGeom prst="ellipse">
                <a:avLst/>
              </a:prstGeom>
              <a:solidFill>
                <a:schemeClr val="bg1"/>
              </a:solidFill>
              <a:ln w="19050" cap="flat" cmpd="sng" algn="ctr">
                <a:solidFill>
                  <a:srgbClr val="BFBFBF"/>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sp>
            <p:nvSpPr>
              <p:cNvPr id="135" name="Oval 134">
                <a:extLst>
                  <a:ext uri="{FF2B5EF4-FFF2-40B4-BE49-F238E27FC236}">
                    <a16:creationId xmlns:a16="http://schemas.microsoft.com/office/drawing/2014/main" id="{F69A3A65-0EA1-E140-8913-F073F81180E1}"/>
                  </a:ext>
                </a:extLst>
              </p:cNvPr>
              <p:cNvSpPr/>
              <p:nvPr/>
            </p:nvSpPr>
            <p:spPr>
              <a:xfrm>
                <a:off x="8830950" y="4896800"/>
                <a:ext cx="182880" cy="182880"/>
              </a:xfrm>
              <a:prstGeom prst="ellipse">
                <a:avLst/>
              </a:prstGeom>
              <a:solidFill>
                <a:schemeClr val="bg1"/>
              </a:solidFill>
              <a:ln w="19050" cap="flat" cmpd="sng" algn="ctr">
                <a:solidFill>
                  <a:srgbClr val="BFBFBF"/>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grpSp>
        <p:sp>
          <p:nvSpPr>
            <p:cNvPr id="76" name="Rectangle 75">
              <a:extLst>
                <a:ext uri="{FF2B5EF4-FFF2-40B4-BE49-F238E27FC236}">
                  <a16:creationId xmlns:a16="http://schemas.microsoft.com/office/drawing/2014/main" id="{DF525F8D-901A-5846-9691-7DAAA6D98629}"/>
                </a:ext>
              </a:extLst>
            </p:cNvPr>
            <p:cNvSpPr/>
            <p:nvPr/>
          </p:nvSpPr>
          <p:spPr bwMode="auto">
            <a:xfrm>
              <a:off x="11283950" y="3032927"/>
              <a:ext cx="365621" cy="193135"/>
            </a:xfrm>
            <a:prstGeom prst="rect">
              <a:avLst/>
            </a:prstGeom>
            <a:solidFill>
              <a:schemeClr val="accent5"/>
            </a:solid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a:extLst>
                <a:ext uri="{FF2B5EF4-FFF2-40B4-BE49-F238E27FC236}">
                  <a16:creationId xmlns:a16="http://schemas.microsoft.com/office/drawing/2014/main" id="{3BDEE1A2-14B9-E145-A982-DBFCBF6DD151}"/>
                </a:ext>
              </a:extLst>
            </p:cNvPr>
            <p:cNvSpPr/>
            <p:nvPr/>
          </p:nvSpPr>
          <p:spPr bwMode="auto">
            <a:xfrm>
              <a:off x="12055479" y="3032927"/>
              <a:ext cx="365621" cy="193135"/>
            </a:xfrm>
            <a:prstGeom prst="rect">
              <a:avLst/>
            </a:prstGeom>
            <a:solidFill>
              <a:schemeClr val="accent5"/>
            </a:solid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a:extLst>
                <a:ext uri="{FF2B5EF4-FFF2-40B4-BE49-F238E27FC236}">
                  <a16:creationId xmlns:a16="http://schemas.microsoft.com/office/drawing/2014/main" id="{219F6D7B-44A7-534B-8E30-063791D34F65}"/>
                </a:ext>
              </a:extLst>
            </p:cNvPr>
            <p:cNvSpPr/>
            <p:nvPr/>
          </p:nvSpPr>
          <p:spPr bwMode="auto">
            <a:xfrm>
              <a:off x="12827008" y="3032927"/>
              <a:ext cx="365621" cy="193135"/>
            </a:xfrm>
            <a:prstGeom prst="rect">
              <a:avLst/>
            </a:prstGeom>
            <a:solidFill>
              <a:schemeClr val="accent5"/>
            </a:solid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a:extLst>
                <a:ext uri="{FF2B5EF4-FFF2-40B4-BE49-F238E27FC236}">
                  <a16:creationId xmlns:a16="http://schemas.microsoft.com/office/drawing/2014/main" id="{10A0E4CE-1EF6-0D44-B90B-B17B29283CF4}"/>
                </a:ext>
              </a:extLst>
            </p:cNvPr>
            <p:cNvSpPr/>
            <p:nvPr/>
          </p:nvSpPr>
          <p:spPr bwMode="auto">
            <a:xfrm>
              <a:off x="13598537" y="3032927"/>
              <a:ext cx="365621" cy="193135"/>
            </a:xfrm>
            <a:prstGeom prst="rect">
              <a:avLst/>
            </a:prstGeom>
            <a:solidFill>
              <a:schemeClr val="accent5"/>
            </a:solid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0" name="Straight Arrow Connector 79">
              <a:extLst>
                <a:ext uri="{FF2B5EF4-FFF2-40B4-BE49-F238E27FC236}">
                  <a16:creationId xmlns:a16="http://schemas.microsoft.com/office/drawing/2014/main" id="{750B247C-AD9B-BA43-9DD2-3F7563D9B57E}"/>
                </a:ext>
              </a:extLst>
            </p:cNvPr>
            <p:cNvCxnSpPr/>
            <p:nvPr/>
          </p:nvCxnSpPr>
          <p:spPr>
            <a:xfrm>
              <a:off x="11738225" y="3129494"/>
              <a:ext cx="228600" cy="0"/>
            </a:xfrm>
            <a:prstGeom prst="straightConnector1">
              <a:avLst/>
            </a:prstGeom>
            <a:ln w="19050">
              <a:solidFill>
                <a:schemeClr val="accent5">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3F6D83E-93E5-F343-922D-742939FF3380}"/>
                </a:ext>
              </a:extLst>
            </p:cNvPr>
            <p:cNvCxnSpPr/>
            <p:nvPr/>
          </p:nvCxnSpPr>
          <p:spPr>
            <a:xfrm>
              <a:off x="12509754" y="3129494"/>
              <a:ext cx="228600" cy="0"/>
            </a:xfrm>
            <a:prstGeom prst="straightConnector1">
              <a:avLst/>
            </a:prstGeom>
            <a:ln w="19050">
              <a:solidFill>
                <a:schemeClr val="accent5">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0549449-B977-F849-A10C-992980E909DE}"/>
                </a:ext>
              </a:extLst>
            </p:cNvPr>
            <p:cNvCxnSpPr/>
            <p:nvPr/>
          </p:nvCxnSpPr>
          <p:spPr>
            <a:xfrm>
              <a:off x="13281283" y="3129494"/>
              <a:ext cx="228600" cy="0"/>
            </a:xfrm>
            <a:prstGeom prst="straightConnector1">
              <a:avLst/>
            </a:prstGeom>
            <a:ln w="19050">
              <a:solidFill>
                <a:schemeClr val="accent5">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F416583B-BAB3-DF4D-BB76-FD74DACF635C}"/>
                </a:ext>
              </a:extLst>
            </p:cNvPr>
            <p:cNvSpPr/>
            <p:nvPr/>
          </p:nvSpPr>
          <p:spPr bwMode="auto">
            <a:xfrm>
              <a:off x="11283950" y="3485640"/>
              <a:ext cx="365621" cy="19313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CF0BB8CB-3F8A-6840-B90E-60E36DEE0F2E}"/>
                </a:ext>
              </a:extLst>
            </p:cNvPr>
            <p:cNvSpPr/>
            <p:nvPr/>
          </p:nvSpPr>
          <p:spPr bwMode="auto">
            <a:xfrm>
              <a:off x="11283950" y="3938353"/>
              <a:ext cx="365621" cy="19313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a:extLst>
                <a:ext uri="{FF2B5EF4-FFF2-40B4-BE49-F238E27FC236}">
                  <a16:creationId xmlns:a16="http://schemas.microsoft.com/office/drawing/2014/main" id="{0BACE902-A433-864D-B8CC-5F4BB8529FBA}"/>
                </a:ext>
              </a:extLst>
            </p:cNvPr>
            <p:cNvSpPr/>
            <p:nvPr/>
          </p:nvSpPr>
          <p:spPr bwMode="auto">
            <a:xfrm>
              <a:off x="12055479" y="3938353"/>
              <a:ext cx="365621" cy="19313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6" name="Straight Arrow Connector 85">
              <a:extLst>
                <a:ext uri="{FF2B5EF4-FFF2-40B4-BE49-F238E27FC236}">
                  <a16:creationId xmlns:a16="http://schemas.microsoft.com/office/drawing/2014/main" id="{DACC3391-8FF9-6B45-9160-7171F0EB1717}"/>
                </a:ext>
              </a:extLst>
            </p:cNvPr>
            <p:cNvCxnSpPr/>
            <p:nvPr/>
          </p:nvCxnSpPr>
          <p:spPr>
            <a:xfrm>
              <a:off x="11738225" y="4034920"/>
              <a:ext cx="228600" cy="0"/>
            </a:xfrm>
            <a:prstGeom prst="straightConnector1">
              <a:avLst/>
            </a:prstGeom>
            <a:ln w="19050">
              <a:solidFill>
                <a:schemeClr val="accent5">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2A06215C-1C43-0C40-9EA8-28E8401FB002}"/>
                </a:ext>
              </a:extLst>
            </p:cNvPr>
            <p:cNvGrpSpPr/>
            <p:nvPr/>
          </p:nvGrpSpPr>
          <p:grpSpPr>
            <a:xfrm>
              <a:off x="11283950" y="4843779"/>
              <a:ext cx="1908679" cy="193135"/>
              <a:chOff x="11080750" y="4391066"/>
              <a:chExt cx="1908679" cy="193135"/>
            </a:xfrm>
          </p:grpSpPr>
          <p:sp>
            <p:nvSpPr>
              <p:cNvPr id="115" name="Rectangle 114">
                <a:extLst>
                  <a:ext uri="{FF2B5EF4-FFF2-40B4-BE49-F238E27FC236}">
                    <a16:creationId xmlns:a16="http://schemas.microsoft.com/office/drawing/2014/main" id="{DBC563F1-2292-CE4C-8ED8-D823FEFACBC8}"/>
                  </a:ext>
                </a:extLst>
              </p:cNvPr>
              <p:cNvSpPr/>
              <p:nvPr/>
            </p:nvSpPr>
            <p:spPr bwMode="auto">
              <a:xfrm>
                <a:off x="11080750" y="4391066"/>
                <a:ext cx="365621" cy="19313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a:extLst>
                  <a:ext uri="{FF2B5EF4-FFF2-40B4-BE49-F238E27FC236}">
                    <a16:creationId xmlns:a16="http://schemas.microsoft.com/office/drawing/2014/main" id="{4729538A-2776-FD46-86E2-FA371027756B}"/>
                  </a:ext>
                </a:extLst>
              </p:cNvPr>
              <p:cNvSpPr/>
              <p:nvPr/>
            </p:nvSpPr>
            <p:spPr bwMode="auto">
              <a:xfrm>
                <a:off x="11852279" y="4391066"/>
                <a:ext cx="365621" cy="19313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a:extLst>
                  <a:ext uri="{FF2B5EF4-FFF2-40B4-BE49-F238E27FC236}">
                    <a16:creationId xmlns:a16="http://schemas.microsoft.com/office/drawing/2014/main" id="{D4799FA9-284D-4C47-90D4-7E9A3F77C4F4}"/>
                  </a:ext>
                </a:extLst>
              </p:cNvPr>
              <p:cNvSpPr/>
              <p:nvPr/>
            </p:nvSpPr>
            <p:spPr bwMode="auto">
              <a:xfrm>
                <a:off x="12623808" y="4391066"/>
                <a:ext cx="365621" cy="19313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8" name="Straight Arrow Connector 117">
                <a:extLst>
                  <a:ext uri="{FF2B5EF4-FFF2-40B4-BE49-F238E27FC236}">
                    <a16:creationId xmlns:a16="http://schemas.microsoft.com/office/drawing/2014/main" id="{EA0C0644-3630-924C-B9D7-CF9AE063A601}"/>
                  </a:ext>
                </a:extLst>
              </p:cNvPr>
              <p:cNvCxnSpPr/>
              <p:nvPr/>
            </p:nvCxnSpPr>
            <p:spPr>
              <a:xfrm>
                <a:off x="11535025" y="4487633"/>
                <a:ext cx="228600" cy="0"/>
              </a:xfrm>
              <a:prstGeom prst="straightConnector1">
                <a:avLst/>
              </a:prstGeom>
              <a:ln w="19050">
                <a:solidFill>
                  <a:schemeClr val="accent5">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EADDFBB-D3DF-874F-8845-1E26A5506492}"/>
                  </a:ext>
                </a:extLst>
              </p:cNvPr>
              <p:cNvCxnSpPr/>
              <p:nvPr/>
            </p:nvCxnSpPr>
            <p:spPr>
              <a:xfrm>
                <a:off x="12306554" y="4487633"/>
                <a:ext cx="228600" cy="0"/>
              </a:xfrm>
              <a:prstGeom prst="straightConnector1">
                <a:avLst/>
              </a:prstGeom>
              <a:ln w="19050">
                <a:solidFill>
                  <a:schemeClr val="accent5">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03E00E06-B133-F140-8CA9-B16A8F0BF17E}"/>
                </a:ext>
              </a:extLst>
            </p:cNvPr>
            <p:cNvGrpSpPr/>
            <p:nvPr/>
          </p:nvGrpSpPr>
          <p:grpSpPr>
            <a:xfrm>
              <a:off x="11283950" y="4391066"/>
              <a:ext cx="2680208" cy="193135"/>
              <a:chOff x="11080750" y="4843779"/>
              <a:chExt cx="2680208" cy="193135"/>
            </a:xfrm>
          </p:grpSpPr>
          <p:sp>
            <p:nvSpPr>
              <p:cNvPr id="108" name="Rectangle 107">
                <a:extLst>
                  <a:ext uri="{FF2B5EF4-FFF2-40B4-BE49-F238E27FC236}">
                    <a16:creationId xmlns:a16="http://schemas.microsoft.com/office/drawing/2014/main" id="{F3BD338C-BEFB-5944-90B6-3639D22B4630}"/>
                  </a:ext>
                </a:extLst>
              </p:cNvPr>
              <p:cNvSpPr/>
              <p:nvPr/>
            </p:nvSpPr>
            <p:spPr bwMode="auto">
              <a:xfrm>
                <a:off x="11080750" y="4843779"/>
                <a:ext cx="365621" cy="19313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a:extLst>
                  <a:ext uri="{FF2B5EF4-FFF2-40B4-BE49-F238E27FC236}">
                    <a16:creationId xmlns:a16="http://schemas.microsoft.com/office/drawing/2014/main" id="{B886E073-5909-6748-9B7A-B77816B229CE}"/>
                  </a:ext>
                </a:extLst>
              </p:cNvPr>
              <p:cNvSpPr/>
              <p:nvPr/>
            </p:nvSpPr>
            <p:spPr bwMode="auto">
              <a:xfrm>
                <a:off x="11852279" y="4843779"/>
                <a:ext cx="365621" cy="19313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a:extLst>
                  <a:ext uri="{FF2B5EF4-FFF2-40B4-BE49-F238E27FC236}">
                    <a16:creationId xmlns:a16="http://schemas.microsoft.com/office/drawing/2014/main" id="{C56A1E4F-0159-654D-84EA-8EC56696CD52}"/>
                  </a:ext>
                </a:extLst>
              </p:cNvPr>
              <p:cNvSpPr/>
              <p:nvPr/>
            </p:nvSpPr>
            <p:spPr bwMode="auto">
              <a:xfrm>
                <a:off x="12623808" y="4843779"/>
                <a:ext cx="365621" cy="19313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a:extLst>
                  <a:ext uri="{FF2B5EF4-FFF2-40B4-BE49-F238E27FC236}">
                    <a16:creationId xmlns:a16="http://schemas.microsoft.com/office/drawing/2014/main" id="{43666254-2784-E54C-A6B5-C8CF1E59EE42}"/>
                  </a:ext>
                </a:extLst>
              </p:cNvPr>
              <p:cNvSpPr/>
              <p:nvPr/>
            </p:nvSpPr>
            <p:spPr bwMode="auto">
              <a:xfrm>
                <a:off x="13395337" y="4843779"/>
                <a:ext cx="365621" cy="19313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2" name="Straight Arrow Connector 111">
                <a:extLst>
                  <a:ext uri="{FF2B5EF4-FFF2-40B4-BE49-F238E27FC236}">
                    <a16:creationId xmlns:a16="http://schemas.microsoft.com/office/drawing/2014/main" id="{42667BF8-160A-9A47-8B87-748610691069}"/>
                  </a:ext>
                </a:extLst>
              </p:cNvPr>
              <p:cNvCxnSpPr/>
              <p:nvPr/>
            </p:nvCxnSpPr>
            <p:spPr>
              <a:xfrm>
                <a:off x="11535025" y="4940346"/>
                <a:ext cx="228600" cy="0"/>
              </a:xfrm>
              <a:prstGeom prst="straightConnector1">
                <a:avLst/>
              </a:prstGeom>
              <a:ln w="19050">
                <a:solidFill>
                  <a:schemeClr val="accent5">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FA8D3C28-267D-5444-9F55-1A2FEC70EF31}"/>
                  </a:ext>
                </a:extLst>
              </p:cNvPr>
              <p:cNvCxnSpPr/>
              <p:nvPr/>
            </p:nvCxnSpPr>
            <p:spPr>
              <a:xfrm>
                <a:off x="12306554" y="4940346"/>
                <a:ext cx="228600" cy="0"/>
              </a:xfrm>
              <a:prstGeom prst="straightConnector1">
                <a:avLst/>
              </a:prstGeom>
              <a:ln w="19050">
                <a:solidFill>
                  <a:schemeClr val="accent5">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D8C50CCA-5C88-724C-8BF1-F12C5C1527DA}"/>
                  </a:ext>
                </a:extLst>
              </p:cNvPr>
              <p:cNvCxnSpPr/>
              <p:nvPr/>
            </p:nvCxnSpPr>
            <p:spPr>
              <a:xfrm>
                <a:off x="13078083" y="4940346"/>
                <a:ext cx="228600" cy="0"/>
              </a:xfrm>
              <a:prstGeom prst="straightConnector1">
                <a:avLst/>
              </a:prstGeom>
              <a:ln w="19050">
                <a:solidFill>
                  <a:schemeClr val="accent5">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grpSp>
        <p:sp>
          <p:nvSpPr>
            <p:cNvPr id="89" name="Rectangle 88">
              <a:extLst>
                <a:ext uri="{FF2B5EF4-FFF2-40B4-BE49-F238E27FC236}">
                  <a16:creationId xmlns:a16="http://schemas.microsoft.com/office/drawing/2014/main" id="{53B3BCD3-BA29-5740-84FD-53CAA128D98F}"/>
                </a:ext>
              </a:extLst>
            </p:cNvPr>
            <p:cNvSpPr/>
            <p:nvPr/>
          </p:nvSpPr>
          <p:spPr bwMode="auto">
            <a:xfrm>
              <a:off x="11283950" y="5296492"/>
              <a:ext cx="365621" cy="19313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a:extLst>
                <a:ext uri="{FF2B5EF4-FFF2-40B4-BE49-F238E27FC236}">
                  <a16:creationId xmlns:a16="http://schemas.microsoft.com/office/drawing/2014/main" id="{B6EDEBC0-F326-9F45-A2A6-2A149B7E62D2}"/>
                </a:ext>
              </a:extLst>
            </p:cNvPr>
            <p:cNvSpPr/>
            <p:nvPr/>
          </p:nvSpPr>
          <p:spPr bwMode="auto">
            <a:xfrm>
              <a:off x="11283950" y="5749207"/>
              <a:ext cx="365621" cy="19313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a:extLst>
                <a:ext uri="{FF2B5EF4-FFF2-40B4-BE49-F238E27FC236}">
                  <a16:creationId xmlns:a16="http://schemas.microsoft.com/office/drawing/2014/main" id="{E01DD205-A5B5-EC43-A392-A559FB1592D3}"/>
                </a:ext>
              </a:extLst>
            </p:cNvPr>
            <p:cNvSpPr/>
            <p:nvPr/>
          </p:nvSpPr>
          <p:spPr bwMode="auto">
            <a:xfrm>
              <a:off x="12055479" y="5749207"/>
              <a:ext cx="365621" cy="19313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2" name="Straight Arrow Connector 91">
              <a:extLst>
                <a:ext uri="{FF2B5EF4-FFF2-40B4-BE49-F238E27FC236}">
                  <a16:creationId xmlns:a16="http://schemas.microsoft.com/office/drawing/2014/main" id="{71DAEC14-F656-144A-9BF1-4F62762F136C}"/>
                </a:ext>
              </a:extLst>
            </p:cNvPr>
            <p:cNvCxnSpPr/>
            <p:nvPr/>
          </p:nvCxnSpPr>
          <p:spPr>
            <a:xfrm>
              <a:off x="11738225" y="5845774"/>
              <a:ext cx="228600" cy="0"/>
            </a:xfrm>
            <a:prstGeom prst="straightConnector1">
              <a:avLst/>
            </a:prstGeom>
            <a:ln w="19050">
              <a:solidFill>
                <a:schemeClr val="accent5">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88DDC8E6-C810-6D47-8E44-0D90DEA7B2AF}"/>
                </a:ext>
              </a:extLst>
            </p:cNvPr>
            <p:cNvGrpSpPr/>
            <p:nvPr/>
          </p:nvGrpSpPr>
          <p:grpSpPr>
            <a:xfrm>
              <a:off x="11610157" y="2703640"/>
              <a:ext cx="910699" cy="307777"/>
              <a:chOff x="12675542" y="773892"/>
              <a:chExt cx="910699" cy="307777"/>
            </a:xfrm>
          </p:grpSpPr>
          <p:sp>
            <p:nvSpPr>
              <p:cNvPr id="106" name="TextBox 105">
                <a:extLst>
                  <a:ext uri="{FF2B5EF4-FFF2-40B4-BE49-F238E27FC236}">
                    <a16:creationId xmlns:a16="http://schemas.microsoft.com/office/drawing/2014/main" id="{671C7E36-84CD-6049-A014-55ECB21CCDA0}"/>
                  </a:ext>
                </a:extLst>
              </p:cNvPr>
              <p:cNvSpPr txBox="1"/>
              <p:nvPr/>
            </p:nvSpPr>
            <p:spPr>
              <a:xfrm>
                <a:off x="12675542" y="773892"/>
                <a:ext cx="822960" cy="307777"/>
              </a:xfrm>
              <a:prstGeom prst="rect">
                <a:avLst/>
              </a:prstGeom>
              <a:noFill/>
            </p:spPr>
            <p:txBody>
              <a:bodyPr wrap="square" rtlCol="0" anchor="ctr" anchorCtr="0">
                <a:spAutoFit/>
              </a:bodyPr>
              <a:lstStyle/>
              <a:p>
                <a:pPr marL="0" marR="0" lvl="0" indent="0" algn="r" defTabSz="73152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rPr>
                  <a:t>Scan</a:t>
                </a:r>
              </a:p>
            </p:txBody>
          </p:sp>
          <p:sp>
            <p:nvSpPr>
              <p:cNvPr id="107" name="Freeform 61">
                <a:extLst>
                  <a:ext uri="{FF2B5EF4-FFF2-40B4-BE49-F238E27FC236}">
                    <a16:creationId xmlns:a16="http://schemas.microsoft.com/office/drawing/2014/main" id="{641D17B2-4986-8A43-9F3B-191D4CDA516D}"/>
                  </a:ext>
                </a:extLst>
              </p:cNvPr>
              <p:cNvSpPr/>
              <p:nvPr/>
            </p:nvSpPr>
            <p:spPr>
              <a:xfrm>
                <a:off x="13471441" y="819760"/>
                <a:ext cx="114800" cy="216043"/>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8C28FF">
                    <a:lumMod val="75000"/>
                  </a:srgbClr>
                </a:solidFill>
                <a:prstDash val="solid"/>
              </a:ln>
              <a:effectLst/>
            </p:spPr>
            <p:txBody>
              <a:bodyPr rtlCol="0" anchor="ctr" anchorCtr="0"/>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mazon Ember"/>
                  <a:ea typeface="+mn-ea"/>
                  <a:cs typeface="+mn-cs"/>
                </a:endParaRPr>
              </a:p>
            </p:txBody>
          </p:sp>
        </p:grpSp>
        <p:grpSp>
          <p:nvGrpSpPr>
            <p:cNvPr id="94" name="Group 93">
              <a:extLst>
                <a:ext uri="{FF2B5EF4-FFF2-40B4-BE49-F238E27FC236}">
                  <a16:creationId xmlns:a16="http://schemas.microsoft.com/office/drawing/2014/main" id="{F025AE3C-9BB2-DB41-B994-E587B825F8F2}"/>
                </a:ext>
              </a:extLst>
            </p:cNvPr>
            <p:cNvGrpSpPr/>
            <p:nvPr/>
          </p:nvGrpSpPr>
          <p:grpSpPr>
            <a:xfrm>
              <a:off x="13200597" y="2703640"/>
              <a:ext cx="910699" cy="307777"/>
              <a:chOff x="12675542" y="773892"/>
              <a:chExt cx="910699" cy="307777"/>
            </a:xfrm>
          </p:grpSpPr>
          <p:sp>
            <p:nvSpPr>
              <p:cNvPr id="104" name="TextBox 103">
                <a:extLst>
                  <a:ext uri="{FF2B5EF4-FFF2-40B4-BE49-F238E27FC236}">
                    <a16:creationId xmlns:a16="http://schemas.microsoft.com/office/drawing/2014/main" id="{DFD0DC0A-BF04-A04B-BBC3-B117866507B7}"/>
                  </a:ext>
                </a:extLst>
              </p:cNvPr>
              <p:cNvSpPr txBox="1"/>
              <p:nvPr/>
            </p:nvSpPr>
            <p:spPr>
              <a:xfrm>
                <a:off x="12675542" y="773892"/>
                <a:ext cx="822960" cy="307777"/>
              </a:xfrm>
              <a:prstGeom prst="rect">
                <a:avLst/>
              </a:prstGeom>
              <a:noFill/>
            </p:spPr>
            <p:txBody>
              <a:bodyPr wrap="square" rtlCol="0" anchor="ctr" anchorCtr="0">
                <a:spAutoFit/>
              </a:bodyPr>
              <a:lstStyle/>
              <a:p>
                <a:pPr marL="0" marR="0" lvl="0" indent="0" algn="r" defTabSz="73152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rPr>
                  <a:t>Scan</a:t>
                </a:r>
              </a:p>
            </p:txBody>
          </p:sp>
          <p:sp>
            <p:nvSpPr>
              <p:cNvPr id="105" name="Freeform 61">
                <a:extLst>
                  <a:ext uri="{FF2B5EF4-FFF2-40B4-BE49-F238E27FC236}">
                    <a16:creationId xmlns:a16="http://schemas.microsoft.com/office/drawing/2014/main" id="{D0133600-A9F2-8342-8F94-075FC3F48B90}"/>
                  </a:ext>
                </a:extLst>
              </p:cNvPr>
              <p:cNvSpPr/>
              <p:nvPr/>
            </p:nvSpPr>
            <p:spPr>
              <a:xfrm>
                <a:off x="13471441" y="819760"/>
                <a:ext cx="114800" cy="216043"/>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8C28FF">
                    <a:lumMod val="75000"/>
                  </a:srgbClr>
                </a:solidFill>
                <a:prstDash val="solid"/>
              </a:ln>
              <a:effectLst/>
            </p:spPr>
            <p:txBody>
              <a:bodyPr rtlCol="0" anchor="ctr" anchorCtr="0"/>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mazon Ember"/>
                  <a:ea typeface="+mn-ea"/>
                  <a:cs typeface="+mn-cs"/>
                </a:endParaRPr>
              </a:p>
            </p:txBody>
          </p:sp>
        </p:grpSp>
        <p:grpSp>
          <p:nvGrpSpPr>
            <p:cNvPr id="95" name="Group 94">
              <a:extLst>
                <a:ext uri="{FF2B5EF4-FFF2-40B4-BE49-F238E27FC236}">
                  <a16:creationId xmlns:a16="http://schemas.microsoft.com/office/drawing/2014/main" id="{1A5A5C2C-67BB-FE4B-AFC7-12332DF10A9D}"/>
                </a:ext>
              </a:extLst>
            </p:cNvPr>
            <p:cNvGrpSpPr/>
            <p:nvPr/>
          </p:nvGrpSpPr>
          <p:grpSpPr>
            <a:xfrm>
              <a:off x="11710066" y="3643714"/>
              <a:ext cx="909505" cy="307777"/>
              <a:chOff x="12676736" y="1281921"/>
              <a:chExt cx="909505" cy="307777"/>
            </a:xfrm>
          </p:grpSpPr>
          <p:sp>
            <p:nvSpPr>
              <p:cNvPr id="102" name="TextBox 101">
                <a:extLst>
                  <a:ext uri="{FF2B5EF4-FFF2-40B4-BE49-F238E27FC236}">
                    <a16:creationId xmlns:a16="http://schemas.microsoft.com/office/drawing/2014/main" id="{DE71C8C0-6774-574E-852B-57A688CB42A4}"/>
                  </a:ext>
                </a:extLst>
              </p:cNvPr>
              <p:cNvSpPr txBox="1"/>
              <p:nvPr/>
            </p:nvSpPr>
            <p:spPr>
              <a:xfrm>
                <a:off x="12676736" y="1281921"/>
                <a:ext cx="822960" cy="307777"/>
              </a:xfrm>
              <a:prstGeom prst="rect">
                <a:avLst/>
              </a:prstGeom>
              <a:noFill/>
            </p:spPr>
            <p:txBody>
              <a:bodyPr wrap="square" rtlCol="0" anchor="ctr" anchorCtr="0">
                <a:spAutoFit/>
              </a:bodyPr>
              <a:lstStyle/>
              <a:p>
                <a:pPr marL="0" marR="0" lvl="0" indent="0" algn="r" defTabSz="73152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rPr>
                  <a:t>Delete</a:t>
                </a:r>
              </a:p>
            </p:txBody>
          </p:sp>
          <p:sp>
            <p:nvSpPr>
              <p:cNvPr id="103" name="Freeform 62">
                <a:extLst>
                  <a:ext uri="{FF2B5EF4-FFF2-40B4-BE49-F238E27FC236}">
                    <a16:creationId xmlns:a16="http://schemas.microsoft.com/office/drawing/2014/main" id="{30C736AE-8407-1548-BDEF-E1CD8749ACEF}"/>
                  </a:ext>
                </a:extLst>
              </p:cNvPr>
              <p:cNvSpPr/>
              <p:nvPr/>
            </p:nvSpPr>
            <p:spPr>
              <a:xfrm>
                <a:off x="13471441" y="1327788"/>
                <a:ext cx="114800" cy="216043"/>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FF0000"/>
                </a:solidFill>
                <a:prstDash val="solid"/>
              </a:ln>
              <a:effectLst/>
            </p:spPr>
            <p:txBody>
              <a:bodyPr rtlCol="0" anchor="ctr" anchorCtr="0"/>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mazon Ember"/>
                  <a:ea typeface="+mn-ea"/>
                  <a:cs typeface="+mn-cs"/>
                </a:endParaRPr>
              </a:p>
            </p:txBody>
          </p:sp>
        </p:grpSp>
        <p:grpSp>
          <p:nvGrpSpPr>
            <p:cNvPr id="96" name="Group 95">
              <a:extLst>
                <a:ext uri="{FF2B5EF4-FFF2-40B4-BE49-F238E27FC236}">
                  <a16:creationId xmlns:a16="http://schemas.microsoft.com/office/drawing/2014/main" id="{3A2B4683-DCA5-1C48-9C85-9769E742B2C8}"/>
                </a:ext>
              </a:extLst>
            </p:cNvPr>
            <p:cNvGrpSpPr/>
            <p:nvPr/>
          </p:nvGrpSpPr>
          <p:grpSpPr>
            <a:xfrm>
              <a:off x="13211223" y="4073510"/>
              <a:ext cx="910699" cy="307777"/>
              <a:chOff x="12675542" y="1775106"/>
              <a:chExt cx="910699" cy="307777"/>
            </a:xfrm>
          </p:grpSpPr>
          <p:sp>
            <p:nvSpPr>
              <p:cNvPr id="100" name="TextBox 99">
                <a:extLst>
                  <a:ext uri="{FF2B5EF4-FFF2-40B4-BE49-F238E27FC236}">
                    <a16:creationId xmlns:a16="http://schemas.microsoft.com/office/drawing/2014/main" id="{28613A47-DDEA-8146-AF84-9866EB0589E8}"/>
                  </a:ext>
                </a:extLst>
              </p:cNvPr>
              <p:cNvSpPr txBox="1"/>
              <p:nvPr/>
            </p:nvSpPr>
            <p:spPr>
              <a:xfrm>
                <a:off x="12675542" y="1775106"/>
                <a:ext cx="822960" cy="307777"/>
              </a:xfrm>
              <a:prstGeom prst="rect">
                <a:avLst/>
              </a:prstGeom>
              <a:noFill/>
            </p:spPr>
            <p:txBody>
              <a:bodyPr wrap="square" rtlCol="0" anchor="ctr" anchorCtr="0">
                <a:spAutoFit/>
              </a:bodyPr>
              <a:lstStyle/>
              <a:p>
                <a:pPr marL="0" marR="0" lvl="0" indent="0" algn="r" defTabSz="73152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rPr>
                  <a:t>Insert</a:t>
                </a:r>
              </a:p>
            </p:txBody>
          </p:sp>
          <p:sp>
            <p:nvSpPr>
              <p:cNvPr id="101" name="Freeform 63">
                <a:extLst>
                  <a:ext uri="{FF2B5EF4-FFF2-40B4-BE49-F238E27FC236}">
                    <a16:creationId xmlns:a16="http://schemas.microsoft.com/office/drawing/2014/main" id="{69949DF6-77D5-1444-AB8B-9F85902818FB}"/>
                  </a:ext>
                </a:extLst>
              </p:cNvPr>
              <p:cNvSpPr/>
              <p:nvPr/>
            </p:nvSpPr>
            <p:spPr>
              <a:xfrm>
                <a:off x="13471441" y="1820974"/>
                <a:ext cx="114800" cy="216043"/>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00B050"/>
                </a:solidFill>
                <a:prstDash val="solid"/>
              </a:ln>
              <a:effectLst/>
            </p:spPr>
            <p:txBody>
              <a:bodyPr rtlCol="0" anchor="ctr" anchorCtr="0"/>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mazon Ember"/>
                  <a:ea typeface="+mn-ea"/>
                  <a:cs typeface="+mn-cs"/>
                </a:endParaRPr>
              </a:p>
            </p:txBody>
          </p:sp>
        </p:grpSp>
        <p:grpSp>
          <p:nvGrpSpPr>
            <p:cNvPr id="97" name="Group 96">
              <a:extLst>
                <a:ext uri="{FF2B5EF4-FFF2-40B4-BE49-F238E27FC236}">
                  <a16:creationId xmlns:a16="http://schemas.microsoft.com/office/drawing/2014/main" id="{F47309E2-A6E5-6640-94D5-0BC25647921E}"/>
                </a:ext>
              </a:extLst>
            </p:cNvPr>
            <p:cNvGrpSpPr/>
            <p:nvPr/>
          </p:nvGrpSpPr>
          <p:grpSpPr>
            <a:xfrm>
              <a:off x="11674767" y="5431995"/>
              <a:ext cx="910699" cy="307777"/>
              <a:chOff x="12675542" y="1775106"/>
              <a:chExt cx="910699" cy="307777"/>
            </a:xfrm>
          </p:grpSpPr>
          <p:sp>
            <p:nvSpPr>
              <p:cNvPr id="98" name="TextBox 97">
                <a:extLst>
                  <a:ext uri="{FF2B5EF4-FFF2-40B4-BE49-F238E27FC236}">
                    <a16:creationId xmlns:a16="http://schemas.microsoft.com/office/drawing/2014/main" id="{EFED91DD-6DEF-8D49-815D-E2E37AD4AD4F}"/>
                  </a:ext>
                </a:extLst>
              </p:cNvPr>
              <p:cNvSpPr txBox="1"/>
              <p:nvPr/>
            </p:nvSpPr>
            <p:spPr>
              <a:xfrm>
                <a:off x="12675542" y="1775106"/>
                <a:ext cx="822960" cy="307777"/>
              </a:xfrm>
              <a:prstGeom prst="rect">
                <a:avLst/>
              </a:prstGeom>
              <a:noFill/>
            </p:spPr>
            <p:txBody>
              <a:bodyPr wrap="square" rtlCol="0" anchor="ctr" anchorCtr="0">
                <a:spAutoFit/>
              </a:bodyPr>
              <a:lstStyle/>
              <a:p>
                <a:pPr marL="0" marR="0" lvl="0" indent="0" algn="r" defTabSz="73152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rPr>
                  <a:t>Insert</a:t>
                </a:r>
              </a:p>
            </p:txBody>
          </p:sp>
          <p:sp>
            <p:nvSpPr>
              <p:cNvPr id="99" name="Freeform 63">
                <a:extLst>
                  <a:ext uri="{FF2B5EF4-FFF2-40B4-BE49-F238E27FC236}">
                    <a16:creationId xmlns:a16="http://schemas.microsoft.com/office/drawing/2014/main" id="{4F8D558A-0EA3-1C49-A411-DC4FB2C3BA7E}"/>
                  </a:ext>
                </a:extLst>
              </p:cNvPr>
              <p:cNvSpPr/>
              <p:nvPr/>
            </p:nvSpPr>
            <p:spPr>
              <a:xfrm>
                <a:off x="13471441" y="1820974"/>
                <a:ext cx="114800" cy="216043"/>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00B050"/>
                </a:solidFill>
                <a:prstDash val="solid"/>
              </a:ln>
              <a:effectLst/>
            </p:spPr>
            <p:txBody>
              <a:bodyPr rtlCol="0" anchor="ctr" anchorCtr="0"/>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mazon Ember"/>
                  <a:ea typeface="+mn-ea"/>
                  <a:cs typeface="+mn-cs"/>
                </a:endParaRPr>
              </a:p>
            </p:txBody>
          </p:sp>
        </p:grpSp>
      </p:grpSp>
      <p:grpSp>
        <p:nvGrpSpPr>
          <p:cNvPr id="148" name="Group 147">
            <a:extLst>
              <a:ext uri="{FF2B5EF4-FFF2-40B4-BE49-F238E27FC236}">
                <a16:creationId xmlns:a16="http://schemas.microsoft.com/office/drawing/2014/main" id="{607C9CED-EA03-2A4E-9424-A795C7555DC6}"/>
              </a:ext>
            </a:extLst>
          </p:cNvPr>
          <p:cNvGrpSpPr/>
          <p:nvPr/>
        </p:nvGrpSpPr>
        <p:grpSpPr>
          <a:xfrm>
            <a:off x="322023" y="2907342"/>
            <a:ext cx="5945709" cy="2983960"/>
            <a:chOff x="305869" y="2703640"/>
            <a:chExt cx="6666193" cy="3345548"/>
          </a:xfrm>
        </p:grpSpPr>
        <p:sp>
          <p:nvSpPr>
            <p:cNvPr id="149" name="Rectangle 148">
              <a:extLst>
                <a:ext uri="{FF2B5EF4-FFF2-40B4-BE49-F238E27FC236}">
                  <a16:creationId xmlns:a16="http://schemas.microsoft.com/office/drawing/2014/main" id="{806F0F79-D701-B14B-A6CF-BB305E2AAAB5}"/>
                </a:ext>
              </a:extLst>
            </p:cNvPr>
            <p:cNvSpPr/>
            <p:nvPr/>
          </p:nvSpPr>
          <p:spPr bwMode="auto">
            <a:xfrm>
              <a:off x="3672725" y="2926080"/>
              <a:ext cx="365621" cy="406828"/>
            </a:xfrm>
            <a:prstGeom prst="rect">
              <a:avLst/>
            </a:prstGeom>
            <a:solidFill>
              <a:schemeClr val="bg1"/>
            </a:solid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0" name="Rectangle 149">
              <a:extLst>
                <a:ext uri="{FF2B5EF4-FFF2-40B4-BE49-F238E27FC236}">
                  <a16:creationId xmlns:a16="http://schemas.microsoft.com/office/drawing/2014/main" id="{9C7C4A90-5DC8-6D4E-AAC2-CEAD681032E2}"/>
                </a:ext>
              </a:extLst>
            </p:cNvPr>
            <p:cNvSpPr/>
            <p:nvPr/>
          </p:nvSpPr>
          <p:spPr bwMode="auto">
            <a:xfrm>
              <a:off x="3672725" y="3378793"/>
              <a:ext cx="365621" cy="406828"/>
            </a:xfrm>
            <a:prstGeom prst="rect">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a:extLst>
                <a:ext uri="{FF2B5EF4-FFF2-40B4-BE49-F238E27FC236}">
                  <a16:creationId xmlns:a16="http://schemas.microsoft.com/office/drawing/2014/main" id="{1C9AEFD6-0F5E-C046-B5A3-FEE99BDD1B96}"/>
                </a:ext>
              </a:extLst>
            </p:cNvPr>
            <p:cNvSpPr/>
            <p:nvPr/>
          </p:nvSpPr>
          <p:spPr bwMode="auto">
            <a:xfrm>
              <a:off x="3672725" y="3831506"/>
              <a:ext cx="365621" cy="406828"/>
            </a:xfrm>
            <a:prstGeom prst="rect">
              <a:avLst/>
            </a:prstGeom>
            <a:solidFill>
              <a:schemeClr val="bg1"/>
            </a:solid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a:extLst>
                <a:ext uri="{FF2B5EF4-FFF2-40B4-BE49-F238E27FC236}">
                  <a16:creationId xmlns:a16="http://schemas.microsoft.com/office/drawing/2014/main" id="{56275A8E-4617-414C-8F8A-61712E4411B4}"/>
                </a:ext>
              </a:extLst>
            </p:cNvPr>
            <p:cNvSpPr/>
            <p:nvPr/>
          </p:nvSpPr>
          <p:spPr bwMode="auto">
            <a:xfrm>
              <a:off x="3672725" y="4284219"/>
              <a:ext cx="365621" cy="406828"/>
            </a:xfrm>
            <a:prstGeom prst="rect">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3" name="Rectangle 152">
              <a:extLst>
                <a:ext uri="{FF2B5EF4-FFF2-40B4-BE49-F238E27FC236}">
                  <a16:creationId xmlns:a16="http://schemas.microsoft.com/office/drawing/2014/main" id="{736B8A66-136D-3F4F-A091-4D8016740822}"/>
                </a:ext>
              </a:extLst>
            </p:cNvPr>
            <p:cNvSpPr/>
            <p:nvPr/>
          </p:nvSpPr>
          <p:spPr bwMode="auto">
            <a:xfrm>
              <a:off x="3672725" y="4736932"/>
              <a:ext cx="365621" cy="406828"/>
            </a:xfrm>
            <a:prstGeom prst="rect">
              <a:avLst/>
            </a:prstGeom>
            <a:solidFill>
              <a:schemeClr val="bg1"/>
            </a:solid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4" name="Rectangle 153">
              <a:extLst>
                <a:ext uri="{FF2B5EF4-FFF2-40B4-BE49-F238E27FC236}">
                  <a16:creationId xmlns:a16="http://schemas.microsoft.com/office/drawing/2014/main" id="{F1C761A3-C917-0341-930A-6E4D23A30DE5}"/>
                </a:ext>
              </a:extLst>
            </p:cNvPr>
            <p:cNvSpPr/>
            <p:nvPr/>
          </p:nvSpPr>
          <p:spPr bwMode="auto">
            <a:xfrm>
              <a:off x="3672725" y="5189645"/>
              <a:ext cx="365621" cy="406828"/>
            </a:xfrm>
            <a:prstGeom prst="rect">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5" name="Rectangle 154">
              <a:extLst>
                <a:ext uri="{FF2B5EF4-FFF2-40B4-BE49-F238E27FC236}">
                  <a16:creationId xmlns:a16="http://schemas.microsoft.com/office/drawing/2014/main" id="{A71EFDB0-52FF-D54B-BE27-BECBF8B5C3DD}"/>
                </a:ext>
              </a:extLst>
            </p:cNvPr>
            <p:cNvSpPr/>
            <p:nvPr/>
          </p:nvSpPr>
          <p:spPr bwMode="auto">
            <a:xfrm>
              <a:off x="3672725" y="5642360"/>
              <a:ext cx="365621" cy="406828"/>
            </a:xfrm>
            <a:prstGeom prst="rect">
              <a:avLst/>
            </a:prstGeom>
            <a:solidFill>
              <a:schemeClr val="bg1"/>
            </a:solid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56" name="Group 155">
              <a:extLst>
                <a:ext uri="{FF2B5EF4-FFF2-40B4-BE49-F238E27FC236}">
                  <a16:creationId xmlns:a16="http://schemas.microsoft.com/office/drawing/2014/main" id="{1F588664-1B8E-D341-A6F7-E689A7BB623B}"/>
                </a:ext>
              </a:extLst>
            </p:cNvPr>
            <p:cNvGrpSpPr/>
            <p:nvPr/>
          </p:nvGrpSpPr>
          <p:grpSpPr>
            <a:xfrm>
              <a:off x="2751428" y="4099490"/>
              <a:ext cx="552450" cy="776287"/>
              <a:chOff x="7040563" y="3730626"/>
              <a:chExt cx="552450" cy="776287"/>
            </a:xfrm>
          </p:grpSpPr>
          <p:sp>
            <p:nvSpPr>
              <p:cNvPr id="203" name="Rectangle 5">
                <a:extLst>
                  <a:ext uri="{FF2B5EF4-FFF2-40B4-BE49-F238E27FC236}">
                    <a16:creationId xmlns:a16="http://schemas.microsoft.com/office/drawing/2014/main" id="{6A3626DA-1365-EC41-9E41-BE50DE284A83}"/>
                  </a:ext>
                </a:extLst>
              </p:cNvPr>
              <p:cNvSpPr>
                <a:spLocks noChangeArrowheads="1"/>
              </p:cNvSpPr>
              <p:nvPr/>
            </p:nvSpPr>
            <p:spPr bwMode="auto">
              <a:xfrm>
                <a:off x="7040563" y="4078288"/>
                <a:ext cx="552450" cy="428625"/>
              </a:xfrm>
              <a:prstGeom prst="rect">
                <a:avLst/>
              </a:prstGeom>
              <a:noFill/>
              <a:ln w="2540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731520" eaLnBrk="1" fontAlgn="auto" latinLnBrk="0" hangingPunct="1">
                  <a:lnSpc>
                    <a:spcPct val="100000"/>
                  </a:lnSpc>
                  <a:spcBef>
                    <a:spcPts val="0"/>
                  </a:spcBef>
                  <a:spcAft>
                    <a:spcPts val="0"/>
                  </a:spcAft>
                  <a:buClrTx/>
                  <a:buSzTx/>
                  <a:buFontTx/>
                  <a:buNone/>
                  <a:tabLst/>
                  <a:defRPr/>
                </a:pPr>
                <a:endParaRPr kumimoji="0" lang="en-US" sz="2880" b="0" i="0" u="none" strike="noStrike" kern="0" cap="none" spc="0" normalizeH="0" baseline="0" noProof="0" dirty="0">
                  <a:ln>
                    <a:noFill/>
                  </a:ln>
                  <a:solidFill>
                    <a:srgbClr val="000000"/>
                  </a:solidFill>
                  <a:effectLst/>
                  <a:uLnTx/>
                  <a:uFillTx/>
                </a:endParaRPr>
              </a:p>
            </p:txBody>
          </p:sp>
          <p:sp>
            <p:nvSpPr>
              <p:cNvPr id="204" name="Freeform 6">
                <a:extLst>
                  <a:ext uri="{FF2B5EF4-FFF2-40B4-BE49-F238E27FC236}">
                    <a16:creationId xmlns:a16="http://schemas.microsoft.com/office/drawing/2014/main" id="{B6774B2B-E745-9D4E-9F66-CE3DB18E4671}"/>
                  </a:ext>
                </a:extLst>
              </p:cNvPr>
              <p:cNvSpPr>
                <a:spLocks/>
              </p:cNvSpPr>
              <p:nvPr/>
            </p:nvSpPr>
            <p:spPr bwMode="auto">
              <a:xfrm>
                <a:off x="7154863" y="3730626"/>
                <a:ext cx="327025" cy="347663"/>
              </a:xfrm>
              <a:custGeom>
                <a:avLst/>
                <a:gdLst>
                  <a:gd name="T0" fmla="*/ 0 w 97"/>
                  <a:gd name="T1" fmla="*/ 104 h 104"/>
                  <a:gd name="T2" fmla="*/ 0 w 97"/>
                  <a:gd name="T3" fmla="*/ 48 h 104"/>
                  <a:gd name="T4" fmla="*/ 48 w 97"/>
                  <a:gd name="T5" fmla="*/ 0 h 104"/>
                  <a:gd name="T6" fmla="*/ 48 w 97"/>
                  <a:gd name="T7" fmla="*/ 0 h 104"/>
                  <a:gd name="T8" fmla="*/ 97 w 97"/>
                  <a:gd name="T9" fmla="*/ 48 h 104"/>
                  <a:gd name="T10" fmla="*/ 97 w 97"/>
                  <a:gd name="T11" fmla="*/ 65 h 104"/>
                  <a:gd name="T12" fmla="*/ 97 w 97"/>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97" h="104">
                    <a:moveTo>
                      <a:pt x="0" y="104"/>
                    </a:moveTo>
                    <a:cubicBezTo>
                      <a:pt x="0" y="48"/>
                      <a:pt x="0" y="48"/>
                      <a:pt x="0" y="48"/>
                    </a:cubicBezTo>
                    <a:cubicBezTo>
                      <a:pt x="0" y="21"/>
                      <a:pt x="22" y="0"/>
                      <a:pt x="48" y="0"/>
                    </a:cubicBezTo>
                    <a:cubicBezTo>
                      <a:pt x="48" y="0"/>
                      <a:pt x="48" y="0"/>
                      <a:pt x="48" y="0"/>
                    </a:cubicBezTo>
                    <a:cubicBezTo>
                      <a:pt x="75" y="0"/>
                      <a:pt x="97" y="21"/>
                      <a:pt x="97" y="48"/>
                    </a:cubicBezTo>
                    <a:cubicBezTo>
                      <a:pt x="97" y="65"/>
                      <a:pt x="97" y="65"/>
                      <a:pt x="97" y="65"/>
                    </a:cubicBezTo>
                    <a:cubicBezTo>
                      <a:pt x="97" y="104"/>
                      <a:pt x="97" y="104"/>
                      <a:pt x="97" y="104"/>
                    </a:cubicBezTo>
                  </a:path>
                </a:pathLst>
              </a:custGeom>
              <a:noFill/>
              <a:ln w="2540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731520" eaLnBrk="1" fontAlgn="auto" latinLnBrk="0" hangingPunct="1">
                  <a:lnSpc>
                    <a:spcPct val="100000"/>
                  </a:lnSpc>
                  <a:spcBef>
                    <a:spcPts val="0"/>
                  </a:spcBef>
                  <a:spcAft>
                    <a:spcPts val="0"/>
                  </a:spcAft>
                  <a:buClrTx/>
                  <a:buSzTx/>
                  <a:buFontTx/>
                  <a:buNone/>
                  <a:tabLst/>
                  <a:defRPr/>
                </a:pPr>
                <a:endParaRPr kumimoji="0" lang="en-US" sz="2880" b="0" i="0" u="none" strike="noStrike" kern="0" cap="none" spc="0" normalizeH="0" baseline="0" noProof="0" dirty="0">
                  <a:ln>
                    <a:noFill/>
                  </a:ln>
                  <a:solidFill>
                    <a:srgbClr val="000000"/>
                  </a:solidFill>
                  <a:effectLst/>
                  <a:uLnTx/>
                  <a:uFillTx/>
                </a:endParaRPr>
              </a:p>
            </p:txBody>
          </p:sp>
          <p:sp>
            <p:nvSpPr>
              <p:cNvPr id="205" name="Oval 7">
                <a:extLst>
                  <a:ext uri="{FF2B5EF4-FFF2-40B4-BE49-F238E27FC236}">
                    <a16:creationId xmlns:a16="http://schemas.microsoft.com/office/drawing/2014/main" id="{1E755FDD-E04F-4E45-A935-E2E129472C78}"/>
                  </a:ext>
                </a:extLst>
              </p:cNvPr>
              <p:cNvSpPr>
                <a:spLocks noChangeArrowheads="1"/>
              </p:cNvSpPr>
              <p:nvPr/>
            </p:nvSpPr>
            <p:spPr bwMode="auto">
              <a:xfrm>
                <a:off x="7277101" y="4208463"/>
                <a:ext cx="79375" cy="80963"/>
              </a:xfrm>
              <a:prstGeom prst="ellipse">
                <a:avLst/>
              </a:prstGeom>
              <a:noFill/>
              <a:ln w="2540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731520" eaLnBrk="1" fontAlgn="auto" latinLnBrk="0" hangingPunct="1">
                  <a:lnSpc>
                    <a:spcPct val="100000"/>
                  </a:lnSpc>
                  <a:spcBef>
                    <a:spcPts val="0"/>
                  </a:spcBef>
                  <a:spcAft>
                    <a:spcPts val="0"/>
                  </a:spcAft>
                  <a:buClrTx/>
                  <a:buSzTx/>
                  <a:buFontTx/>
                  <a:buNone/>
                  <a:tabLst/>
                  <a:defRPr/>
                </a:pPr>
                <a:endParaRPr kumimoji="0" lang="en-US" sz="2880" b="0" i="0" u="none" strike="noStrike" kern="0" cap="none" spc="0" normalizeH="0" baseline="0" noProof="0" dirty="0">
                  <a:ln>
                    <a:noFill/>
                  </a:ln>
                  <a:solidFill>
                    <a:srgbClr val="000000"/>
                  </a:solidFill>
                  <a:effectLst/>
                  <a:uLnTx/>
                  <a:uFillTx/>
                </a:endParaRPr>
              </a:p>
            </p:txBody>
          </p:sp>
          <p:sp>
            <p:nvSpPr>
              <p:cNvPr id="206" name="Line 8">
                <a:extLst>
                  <a:ext uri="{FF2B5EF4-FFF2-40B4-BE49-F238E27FC236}">
                    <a16:creationId xmlns:a16="http://schemas.microsoft.com/office/drawing/2014/main" id="{03334C7E-B755-CA4E-9A6C-248FB6116866}"/>
                  </a:ext>
                </a:extLst>
              </p:cNvPr>
              <p:cNvSpPr>
                <a:spLocks noChangeShapeType="1"/>
              </p:cNvSpPr>
              <p:nvPr/>
            </p:nvSpPr>
            <p:spPr bwMode="auto">
              <a:xfrm>
                <a:off x="7316788" y="4289426"/>
                <a:ext cx="0" cy="109538"/>
              </a:xfrm>
              <a:prstGeom prst="line">
                <a:avLst/>
              </a:prstGeom>
              <a:noFill/>
              <a:ln w="254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731520" eaLnBrk="1" fontAlgn="auto" latinLnBrk="0" hangingPunct="1">
                  <a:lnSpc>
                    <a:spcPct val="100000"/>
                  </a:lnSpc>
                  <a:spcBef>
                    <a:spcPts val="0"/>
                  </a:spcBef>
                  <a:spcAft>
                    <a:spcPts val="0"/>
                  </a:spcAft>
                  <a:buClrTx/>
                  <a:buSzTx/>
                  <a:buFontTx/>
                  <a:buNone/>
                  <a:tabLst/>
                  <a:defRPr/>
                </a:pPr>
                <a:endParaRPr kumimoji="0" lang="en-US" sz="2880" b="0" i="0" u="none" strike="noStrike" kern="0" cap="none" spc="0" normalizeH="0" baseline="0" noProof="0" dirty="0">
                  <a:ln>
                    <a:noFill/>
                  </a:ln>
                  <a:solidFill>
                    <a:srgbClr val="000000"/>
                  </a:solidFill>
                  <a:effectLst/>
                  <a:uLnTx/>
                  <a:uFillTx/>
                </a:endParaRPr>
              </a:p>
            </p:txBody>
          </p:sp>
          <p:sp>
            <p:nvSpPr>
              <p:cNvPr id="207" name="Line 9">
                <a:extLst>
                  <a:ext uri="{FF2B5EF4-FFF2-40B4-BE49-F238E27FC236}">
                    <a16:creationId xmlns:a16="http://schemas.microsoft.com/office/drawing/2014/main" id="{7048577E-4E90-3048-B510-24887DFBAD16}"/>
                  </a:ext>
                </a:extLst>
              </p:cNvPr>
              <p:cNvSpPr>
                <a:spLocks noChangeShapeType="1"/>
              </p:cNvSpPr>
              <p:nvPr/>
            </p:nvSpPr>
            <p:spPr bwMode="auto">
              <a:xfrm>
                <a:off x="7478713" y="4244976"/>
                <a:ext cx="111125" cy="0"/>
              </a:xfrm>
              <a:prstGeom prst="line">
                <a:avLst/>
              </a:prstGeom>
              <a:noFill/>
              <a:ln w="254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731520" eaLnBrk="1" fontAlgn="auto" latinLnBrk="0" hangingPunct="1">
                  <a:lnSpc>
                    <a:spcPct val="100000"/>
                  </a:lnSpc>
                  <a:spcBef>
                    <a:spcPts val="0"/>
                  </a:spcBef>
                  <a:spcAft>
                    <a:spcPts val="0"/>
                  </a:spcAft>
                  <a:buClrTx/>
                  <a:buSzTx/>
                  <a:buFontTx/>
                  <a:buNone/>
                  <a:tabLst/>
                  <a:defRPr/>
                </a:pPr>
                <a:endParaRPr kumimoji="0" lang="en-US" sz="2880" b="0" i="0" u="none" strike="noStrike" kern="0" cap="none" spc="0" normalizeH="0" baseline="0" noProof="0" dirty="0">
                  <a:ln>
                    <a:noFill/>
                  </a:ln>
                  <a:solidFill>
                    <a:srgbClr val="000000"/>
                  </a:solidFill>
                  <a:effectLst/>
                  <a:uLnTx/>
                  <a:uFillTx/>
                </a:endParaRPr>
              </a:p>
            </p:txBody>
          </p:sp>
          <p:sp>
            <p:nvSpPr>
              <p:cNvPr id="208" name="Line 10">
                <a:extLst>
                  <a:ext uri="{FF2B5EF4-FFF2-40B4-BE49-F238E27FC236}">
                    <a16:creationId xmlns:a16="http://schemas.microsoft.com/office/drawing/2014/main" id="{2BBB9523-CBAC-8A42-A79C-7352525EF643}"/>
                  </a:ext>
                </a:extLst>
              </p:cNvPr>
              <p:cNvSpPr>
                <a:spLocks noChangeShapeType="1"/>
              </p:cNvSpPr>
              <p:nvPr/>
            </p:nvSpPr>
            <p:spPr bwMode="auto">
              <a:xfrm>
                <a:off x="7478713" y="4346576"/>
                <a:ext cx="111125" cy="0"/>
              </a:xfrm>
              <a:prstGeom prst="line">
                <a:avLst/>
              </a:prstGeom>
              <a:noFill/>
              <a:ln w="254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731520" eaLnBrk="1" fontAlgn="auto" latinLnBrk="0" hangingPunct="1">
                  <a:lnSpc>
                    <a:spcPct val="100000"/>
                  </a:lnSpc>
                  <a:spcBef>
                    <a:spcPts val="0"/>
                  </a:spcBef>
                  <a:spcAft>
                    <a:spcPts val="0"/>
                  </a:spcAft>
                  <a:buClrTx/>
                  <a:buSzTx/>
                  <a:buFontTx/>
                  <a:buNone/>
                  <a:tabLst/>
                  <a:defRPr/>
                </a:pPr>
                <a:endParaRPr kumimoji="0" lang="en-US" sz="2880" b="0" i="0" u="none" strike="noStrike" kern="0" cap="none" spc="0" normalizeH="0" baseline="0" noProof="0" dirty="0">
                  <a:ln>
                    <a:noFill/>
                  </a:ln>
                  <a:solidFill>
                    <a:srgbClr val="000000"/>
                  </a:solidFill>
                  <a:effectLst/>
                  <a:uLnTx/>
                  <a:uFillTx/>
                </a:endParaRPr>
              </a:p>
            </p:txBody>
          </p:sp>
        </p:grpSp>
        <p:grpSp>
          <p:nvGrpSpPr>
            <p:cNvPr id="157" name="Group 156">
              <a:extLst>
                <a:ext uri="{FF2B5EF4-FFF2-40B4-BE49-F238E27FC236}">
                  <a16:creationId xmlns:a16="http://schemas.microsoft.com/office/drawing/2014/main" id="{BD4CE9A2-E15E-C248-99A5-4CA664D53507}"/>
                </a:ext>
              </a:extLst>
            </p:cNvPr>
            <p:cNvGrpSpPr/>
            <p:nvPr/>
          </p:nvGrpSpPr>
          <p:grpSpPr>
            <a:xfrm>
              <a:off x="305869" y="3811593"/>
              <a:ext cx="2223795" cy="1394596"/>
              <a:chOff x="7043965" y="3811593"/>
              <a:chExt cx="2223795" cy="1394596"/>
            </a:xfrm>
          </p:grpSpPr>
          <p:sp>
            <p:nvSpPr>
              <p:cNvPr id="188" name="TextBox 187">
                <a:extLst>
                  <a:ext uri="{FF2B5EF4-FFF2-40B4-BE49-F238E27FC236}">
                    <a16:creationId xmlns:a16="http://schemas.microsoft.com/office/drawing/2014/main" id="{A8A66820-BE59-CE42-BB67-D2C6C2A9328A}"/>
                  </a:ext>
                </a:extLst>
              </p:cNvPr>
              <p:cNvSpPr txBox="1"/>
              <p:nvPr/>
            </p:nvSpPr>
            <p:spPr>
              <a:xfrm>
                <a:off x="7045159" y="4319622"/>
                <a:ext cx="972418" cy="393382"/>
              </a:xfrm>
              <a:prstGeom prst="rect">
                <a:avLst/>
              </a:prstGeom>
              <a:noFill/>
            </p:spPr>
            <p:txBody>
              <a:bodyPr wrap="square" rtlCol="0">
                <a:spAutoFit/>
              </a:bodyPr>
              <a:lstStyle/>
              <a:p>
                <a:pPr marL="0" marR="0" lvl="0" indent="0" algn="r" defTabSz="731520" eaLnBrk="1" fontAlgn="auto" latinLnBrk="0" hangingPunct="1">
                  <a:lnSpc>
                    <a:spcPct val="100000"/>
                  </a:lnSpc>
                  <a:spcBef>
                    <a:spcPts val="0"/>
                  </a:spcBef>
                  <a:spcAft>
                    <a:spcPts val="0"/>
                  </a:spcAft>
                  <a:buClrTx/>
                  <a:buSzTx/>
                  <a:buFontTx/>
                  <a:buNone/>
                  <a:tabLst/>
                  <a:defRPr/>
                </a:pPr>
                <a:r>
                  <a:rPr kumimoji="0" lang="en-US" sz="1680" b="0" i="0" u="none" strike="noStrike" kern="0" cap="none" spc="0" normalizeH="0" baseline="0" noProof="0" dirty="0">
                    <a:ln>
                      <a:noFill/>
                    </a:ln>
                    <a:solidFill>
                      <a:srgbClr val="000000"/>
                    </a:solidFill>
                    <a:effectLst/>
                    <a:uLnTx/>
                    <a:uFillTx/>
                  </a:rPr>
                  <a:t>Delete</a:t>
                </a:r>
              </a:p>
            </p:txBody>
          </p:sp>
          <p:sp>
            <p:nvSpPr>
              <p:cNvPr id="189" name="TextBox 188">
                <a:extLst>
                  <a:ext uri="{FF2B5EF4-FFF2-40B4-BE49-F238E27FC236}">
                    <a16:creationId xmlns:a16="http://schemas.microsoft.com/office/drawing/2014/main" id="{C2254C5A-EF54-E747-A96B-3A4AC26625CE}"/>
                  </a:ext>
                </a:extLst>
              </p:cNvPr>
              <p:cNvSpPr txBox="1"/>
              <p:nvPr/>
            </p:nvSpPr>
            <p:spPr>
              <a:xfrm>
                <a:off x="7043965" y="4812807"/>
                <a:ext cx="972418" cy="393382"/>
              </a:xfrm>
              <a:prstGeom prst="rect">
                <a:avLst/>
              </a:prstGeom>
              <a:noFill/>
            </p:spPr>
            <p:txBody>
              <a:bodyPr wrap="square" rtlCol="0">
                <a:spAutoFit/>
              </a:bodyPr>
              <a:lstStyle/>
              <a:p>
                <a:pPr marL="0" marR="0" lvl="0" indent="0" algn="r" defTabSz="731520" eaLnBrk="1" fontAlgn="auto" latinLnBrk="0" hangingPunct="1">
                  <a:lnSpc>
                    <a:spcPct val="100000"/>
                  </a:lnSpc>
                  <a:spcBef>
                    <a:spcPts val="0"/>
                  </a:spcBef>
                  <a:spcAft>
                    <a:spcPts val="0"/>
                  </a:spcAft>
                  <a:buClrTx/>
                  <a:buSzTx/>
                  <a:buFontTx/>
                  <a:buNone/>
                  <a:tabLst/>
                  <a:defRPr/>
                </a:pPr>
                <a:r>
                  <a:rPr kumimoji="0" lang="en-US" sz="1680" b="0" i="0" u="none" strike="noStrike" kern="0" cap="none" spc="0" normalizeH="0" baseline="0" noProof="0" dirty="0">
                    <a:ln>
                      <a:noFill/>
                    </a:ln>
                    <a:solidFill>
                      <a:srgbClr val="000000"/>
                    </a:solidFill>
                    <a:effectLst/>
                    <a:uLnTx/>
                    <a:uFillTx/>
                  </a:rPr>
                  <a:t>Insert</a:t>
                </a:r>
              </a:p>
            </p:txBody>
          </p:sp>
          <p:sp>
            <p:nvSpPr>
              <p:cNvPr id="190" name="TextBox 189">
                <a:extLst>
                  <a:ext uri="{FF2B5EF4-FFF2-40B4-BE49-F238E27FC236}">
                    <a16:creationId xmlns:a16="http://schemas.microsoft.com/office/drawing/2014/main" id="{8ACD73EA-744F-0943-8EF5-9992A1ECE189}"/>
                  </a:ext>
                </a:extLst>
              </p:cNvPr>
              <p:cNvSpPr txBox="1"/>
              <p:nvPr/>
            </p:nvSpPr>
            <p:spPr>
              <a:xfrm>
                <a:off x="7043965" y="3811593"/>
                <a:ext cx="972418" cy="393382"/>
              </a:xfrm>
              <a:prstGeom prst="rect">
                <a:avLst/>
              </a:prstGeom>
              <a:noFill/>
            </p:spPr>
            <p:txBody>
              <a:bodyPr wrap="square" rtlCol="0">
                <a:spAutoFit/>
              </a:bodyPr>
              <a:lstStyle/>
              <a:p>
                <a:pPr marL="0" marR="0" lvl="0" indent="0" algn="r" defTabSz="731520" eaLnBrk="1" fontAlgn="auto" latinLnBrk="0" hangingPunct="1">
                  <a:lnSpc>
                    <a:spcPct val="100000"/>
                  </a:lnSpc>
                  <a:spcBef>
                    <a:spcPts val="0"/>
                  </a:spcBef>
                  <a:spcAft>
                    <a:spcPts val="0"/>
                  </a:spcAft>
                  <a:buClrTx/>
                  <a:buSzTx/>
                  <a:buFontTx/>
                  <a:buNone/>
                  <a:tabLst/>
                  <a:defRPr/>
                </a:pPr>
                <a:r>
                  <a:rPr kumimoji="0" lang="en-US" sz="1680" b="0" i="0" u="none" strike="noStrike" kern="0" cap="none" spc="0" normalizeH="0" baseline="0" noProof="0" dirty="0">
                    <a:ln>
                      <a:noFill/>
                    </a:ln>
                    <a:solidFill>
                      <a:srgbClr val="000000"/>
                    </a:solidFill>
                    <a:effectLst/>
                    <a:uLnTx/>
                    <a:uFillTx/>
                  </a:rPr>
                  <a:t>Scan</a:t>
                </a:r>
              </a:p>
            </p:txBody>
          </p:sp>
          <p:sp>
            <p:nvSpPr>
              <p:cNvPr id="191" name="Freeform 61">
                <a:extLst>
                  <a:ext uri="{FF2B5EF4-FFF2-40B4-BE49-F238E27FC236}">
                    <a16:creationId xmlns:a16="http://schemas.microsoft.com/office/drawing/2014/main" id="{E56063BD-FDC9-EC4F-AE25-9AA596B323FC}"/>
                  </a:ext>
                </a:extLst>
              </p:cNvPr>
              <p:cNvSpPr/>
              <p:nvPr/>
            </p:nvSpPr>
            <p:spPr>
              <a:xfrm>
                <a:off x="7989322" y="3879005"/>
                <a:ext cx="114800" cy="216043"/>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8C28FF">
                    <a:lumMod val="75000"/>
                  </a:srgbClr>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sp>
            <p:nvSpPr>
              <p:cNvPr id="192" name="Freeform 62">
                <a:extLst>
                  <a:ext uri="{FF2B5EF4-FFF2-40B4-BE49-F238E27FC236}">
                    <a16:creationId xmlns:a16="http://schemas.microsoft.com/office/drawing/2014/main" id="{5F9BDA30-8DDC-7E45-A7F7-87AF7B723F37}"/>
                  </a:ext>
                </a:extLst>
              </p:cNvPr>
              <p:cNvSpPr/>
              <p:nvPr/>
            </p:nvSpPr>
            <p:spPr>
              <a:xfrm>
                <a:off x="7989322" y="4387033"/>
                <a:ext cx="114800" cy="216043"/>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FF0000"/>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sp>
            <p:nvSpPr>
              <p:cNvPr id="193" name="Freeform 63">
                <a:extLst>
                  <a:ext uri="{FF2B5EF4-FFF2-40B4-BE49-F238E27FC236}">
                    <a16:creationId xmlns:a16="http://schemas.microsoft.com/office/drawing/2014/main" id="{BD47442E-D33B-654D-AC8A-DF822C2102C2}"/>
                  </a:ext>
                </a:extLst>
              </p:cNvPr>
              <p:cNvSpPr/>
              <p:nvPr/>
            </p:nvSpPr>
            <p:spPr>
              <a:xfrm>
                <a:off x="7989322" y="4880219"/>
                <a:ext cx="114800" cy="216043"/>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00B050"/>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cxnSp>
            <p:nvCxnSpPr>
              <p:cNvPr id="194" name="Straight Arrow Connector 193">
                <a:extLst>
                  <a:ext uri="{FF2B5EF4-FFF2-40B4-BE49-F238E27FC236}">
                    <a16:creationId xmlns:a16="http://schemas.microsoft.com/office/drawing/2014/main" id="{82C8BFB9-6AEF-F741-8C41-B7F740DCC32B}"/>
                  </a:ext>
                </a:extLst>
              </p:cNvPr>
              <p:cNvCxnSpPr>
                <a:cxnSpLocks/>
              </p:cNvCxnSpPr>
              <p:nvPr/>
            </p:nvCxnSpPr>
            <p:spPr>
              <a:xfrm>
                <a:off x="8191435" y="4988240"/>
                <a:ext cx="1076325" cy="0"/>
              </a:xfrm>
              <a:prstGeom prst="straightConnector1">
                <a:avLst/>
              </a:prstGeom>
              <a:noFill/>
              <a:ln w="19050" cap="flat" cmpd="sng" algn="ctr">
                <a:solidFill>
                  <a:srgbClr val="FFFFFF">
                    <a:lumMod val="75000"/>
                  </a:srgbClr>
                </a:solidFill>
                <a:prstDash val="sysDash"/>
                <a:headEnd type="none"/>
                <a:tailEnd type="arrow" w="med" len="sm"/>
              </a:ln>
              <a:effectLst/>
            </p:spPr>
          </p:cxnSp>
          <p:cxnSp>
            <p:nvCxnSpPr>
              <p:cNvPr id="195" name="Straight Arrow Connector 194">
                <a:extLst>
                  <a:ext uri="{FF2B5EF4-FFF2-40B4-BE49-F238E27FC236}">
                    <a16:creationId xmlns:a16="http://schemas.microsoft.com/office/drawing/2014/main" id="{3730236D-8325-824F-AB85-AB21B3F265C8}"/>
                  </a:ext>
                </a:extLst>
              </p:cNvPr>
              <p:cNvCxnSpPr>
                <a:cxnSpLocks/>
              </p:cNvCxnSpPr>
              <p:nvPr/>
            </p:nvCxnSpPr>
            <p:spPr>
              <a:xfrm>
                <a:off x="8191435" y="4495054"/>
                <a:ext cx="1076325" cy="0"/>
              </a:xfrm>
              <a:prstGeom prst="straightConnector1">
                <a:avLst/>
              </a:prstGeom>
              <a:noFill/>
              <a:ln w="19050" cap="flat" cmpd="sng" algn="ctr">
                <a:solidFill>
                  <a:srgbClr val="FFFFFF">
                    <a:lumMod val="75000"/>
                  </a:srgbClr>
                </a:solidFill>
                <a:prstDash val="sysDash"/>
                <a:headEnd type="none"/>
                <a:tailEnd type="arrow" w="med" len="sm"/>
              </a:ln>
              <a:effectLst/>
            </p:spPr>
          </p:cxnSp>
          <p:cxnSp>
            <p:nvCxnSpPr>
              <p:cNvPr id="196" name="Straight Arrow Connector 195">
                <a:extLst>
                  <a:ext uri="{FF2B5EF4-FFF2-40B4-BE49-F238E27FC236}">
                    <a16:creationId xmlns:a16="http://schemas.microsoft.com/office/drawing/2014/main" id="{5F87F0E0-1CC6-C24D-85BB-944B1B65A755}"/>
                  </a:ext>
                </a:extLst>
              </p:cNvPr>
              <p:cNvCxnSpPr>
                <a:cxnSpLocks/>
              </p:cNvCxnSpPr>
              <p:nvPr/>
            </p:nvCxnSpPr>
            <p:spPr>
              <a:xfrm>
                <a:off x="8191435" y="3987026"/>
                <a:ext cx="1076325" cy="0"/>
              </a:xfrm>
              <a:prstGeom prst="straightConnector1">
                <a:avLst/>
              </a:prstGeom>
              <a:noFill/>
              <a:ln w="19050" cap="flat" cmpd="sng" algn="ctr">
                <a:solidFill>
                  <a:srgbClr val="FFFFFF">
                    <a:lumMod val="75000"/>
                  </a:srgbClr>
                </a:solidFill>
                <a:prstDash val="sysDash"/>
                <a:headEnd type="none"/>
                <a:tailEnd type="arrow" w="med" len="sm"/>
              </a:ln>
              <a:effectLst/>
            </p:spPr>
          </p:cxnSp>
          <p:sp>
            <p:nvSpPr>
              <p:cNvPr id="197" name="Oval 196">
                <a:extLst>
                  <a:ext uri="{FF2B5EF4-FFF2-40B4-BE49-F238E27FC236}">
                    <a16:creationId xmlns:a16="http://schemas.microsoft.com/office/drawing/2014/main" id="{6BFA6BC9-3DAD-BC44-A7D6-FD5866282180}"/>
                  </a:ext>
                </a:extLst>
              </p:cNvPr>
              <p:cNvSpPr/>
              <p:nvPr/>
            </p:nvSpPr>
            <p:spPr>
              <a:xfrm>
                <a:off x="8385046" y="3895586"/>
                <a:ext cx="182880" cy="182880"/>
              </a:xfrm>
              <a:prstGeom prst="ellipse">
                <a:avLst/>
              </a:prstGeom>
              <a:solidFill>
                <a:schemeClr val="bg1"/>
              </a:solidFill>
              <a:ln w="19050" cap="flat" cmpd="sng" algn="ctr">
                <a:solidFill>
                  <a:srgbClr val="BFBFBF"/>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sp>
            <p:nvSpPr>
              <p:cNvPr id="198" name="Oval 197">
                <a:extLst>
                  <a:ext uri="{FF2B5EF4-FFF2-40B4-BE49-F238E27FC236}">
                    <a16:creationId xmlns:a16="http://schemas.microsoft.com/office/drawing/2014/main" id="{F0D3D4DB-0157-624C-81B7-5746D3559B44}"/>
                  </a:ext>
                </a:extLst>
              </p:cNvPr>
              <p:cNvSpPr/>
              <p:nvPr/>
            </p:nvSpPr>
            <p:spPr>
              <a:xfrm>
                <a:off x="8385046" y="4403827"/>
                <a:ext cx="182880" cy="182880"/>
              </a:xfrm>
              <a:prstGeom prst="ellipse">
                <a:avLst/>
              </a:prstGeom>
              <a:solidFill>
                <a:schemeClr val="bg1"/>
              </a:solidFill>
              <a:ln w="19050" cap="flat" cmpd="sng" algn="ctr">
                <a:solidFill>
                  <a:srgbClr val="BFBFBF"/>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sp>
            <p:nvSpPr>
              <p:cNvPr id="199" name="Oval 198">
                <a:extLst>
                  <a:ext uri="{FF2B5EF4-FFF2-40B4-BE49-F238E27FC236}">
                    <a16:creationId xmlns:a16="http://schemas.microsoft.com/office/drawing/2014/main" id="{BC0E9C77-62D9-044E-982D-A5E3790A7DED}"/>
                  </a:ext>
                </a:extLst>
              </p:cNvPr>
              <p:cNvSpPr/>
              <p:nvPr/>
            </p:nvSpPr>
            <p:spPr>
              <a:xfrm>
                <a:off x="8385046" y="4896800"/>
                <a:ext cx="182880" cy="182880"/>
              </a:xfrm>
              <a:prstGeom prst="ellipse">
                <a:avLst/>
              </a:prstGeom>
              <a:solidFill>
                <a:schemeClr val="bg1"/>
              </a:solidFill>
              <a:ln w="19050" cap="flat" cmpd="sng" algn="ctr">
                <a:solidFill>
                  <a:srgbClr val="BFBFBF"/>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sp>
            <p:nvSpPr>
              <p:cNvPr id="200" name="Oval 199">
                <a:extLst>
                  <a:ext uri="{FF2B5EF4-FFF2-40B4-BE49-F238E27FC236}">
                    <a16:creationId xmlns:a16="http://schemas.microsoft.com/office/drawing/2014/main" id="{ADE561A9-F753-EB48-A57A-4034E3AD5B25}"/>
                  </a:ext>
                </a:extLst>
              </p:cNvPr>
              <p:cNvSpPr/>
              <p:nvPr/>
            </p:nvSpPr>
            <p:spPr>
              <a:xfrm>
                <a:off x="8830950" y="3895586"/>
                <a:ext cx="182880" cy="182880"/>
              </a:xfrm>
              <a:prstGeom prst="ellipse">
                <a:avLst/>
              </a:prstGeom>
              <a:solidFill>
                <a:schemeClr val="bg1"/>
              </a:solidFill>
              <a:ln w="19050" cap="flat" cmpd="sng" algn="ctr">
                <a:solidFill>
                  <a:srgbClr val="BFBFBF"/>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sp>
            <p:nvSpPr>
              <p:cNvPr id="201" name="Oval 200">
                <a:extLst>
                  <a:ext uri="{FF2B5EF4-FFF2-40B4-BE49-F238E27FC236}">
                    <a16:creationId xmlns:a16="http://schemas.microsoft.com/office/drawing/2014/main" id="{7BCB2C97-D7E5-4544-A858-1025BD0F5685}"/>
                  </a:ext>
                </a:extLst>
              </p:cNvPr>
              <p:cNvSpPr/>
              <p:nvPr/>
            </p:nvSpPr>
            <p:spPr>
              <a:xfrm>
                <a:off x="8830950" y="4403827"/>
                <a:ext cx="182880" cy="182880"/>
              </a:xfrm>
              <a:prstGeom prst="ellipse">
                <a:avLst/>
              </a:prstGeom>
              <a:solidFill>
                <a:schemeClr val="bg1"/>
              </a:solidFill>
              <a:ln w="19050" cap="flat" cmpd="sng" algn="ctr">
                <a:solidFill>
                  <a:srgbClr val="BFBFBF"/>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sp>
            <p:nvSpPr>
              <p:cNvPr id="202" name="Oval 201">
                <a:extLst>
                  <a:ext uri="{FF2B5EF4-FFF2-40B4-BE49-F238E27FC236}">
                    <a16:creationId xmlns:a16="http://schemas.microsoft.com/office/drawing/2014/main" id="{EA3B797A-19B9-6A4C-ABCD-AEE3FBB4C5B6}"/>
                  </a:ext>
                </a:extLst>
              </p:cNvPr>
              <p:cNvSpPr/>
              <p:nvPr/>
            </p:nvSpPr>
            <p:spPr>
              <a:xfrm>
                <a:off x="8830950" y="4896800"/>
                <a:ext cx="182880" cy="182880"/>
              </a:xfrm>
              <a:prstGeom prst="ellipse">
                <a:avLst/>
              </a:prstGeom>
              <a:solidFill>
                <a:schemeClr val="bg1"/>
              </a:solidFill>
              <a:ln w="19050" cap="flat" cmpd="sng" algn="ctr">
                <a:solidFill>
                  <a:srgbClr val="BFBFBF"/>
                </a:solidFill>
                <a:prstDash val="solid"/>
              </a:ln>
              <a:effectLst/>
            </p:spPr>
            <p:txBody>
              <a:bodyPr rtlCol="0" anchor="ctr"/>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920" b="0" i="0" u="none" strike="noStrike" kern="0" cap="none" spc="0" normalizeH="0" baseline="0" noProof="0" dirty="0">
                  <a:ln>
                    <a:noFill/>
                  </a:ln>
                  <a:solidFill>
                    <a:srgbClr val="FFFFFF"/>
                  </a:solidFill>
                  <a:effectLst/>
                  <a:uLnTx/>
                  <a:uFillTx/>
                  <a:latin typeface="Amazon Ember"/>
                  <a:ea typeface="+mn-ea"/>
                  <a:cs typeface="+mn-cs"/>
                </a:endParaRPr>
              </a:p>
            </p:txBody>
          </p:sp>
        </p:grpSp>
        <p:sp>
          <p:nvSpPr>
            <p:cNvPr id="158" name="Rectangle 157">
              <a:extLst>
                <a:ext uri="{FF2B5EF4-FFF2-40B4-BE49-F238E27FC236}">
                  <a16:creationId xmlns:a16="http://schemas.microsoft.com/office/drawing/2014/main" id="{9B0D19A0-7F29-1D45-B4AD-DB4384B220A8}"/>
                </a:ext>
              </a:extLst>
            </p:cNvPr>
            <p:cNvSpPr/>
            <p:nvPr/>
          </p:nvSpPr>
          <p:spPr bwMode="auto">
            <a:xfrm>
              <a:off x="4291854" y="3032927"/>
              <a:ext cx="365621" cy="193135"/>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9" name="Rectangle 158">
              <a:extLst>
                <a:ext uri="{FF2B5EF4-FFF2-40B4-BE49-F238E27FC236}">
                  <a16:creationId xmlns:a16="http://schemas.microsoft.com/office/drawing/2014/main" id="{7BDC7693-24D1-CD44-972A-02C8B34FDAD5}"/>
                </a:ext>
              </a:extLst>
            </p:cNvPr>
            <p:cNvSpPr/>
            <p:nvPr/>
          </p:nvSpPr>
          <p:spPr bwMode="auto">
            <a:xfrm>
              <a:off x="5063383" y="3032927"/>
              <a:ext cx="365621" cy="193135"/>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0" name="Rectangle 159">
              <a:extLst>
                <a:ext uri="{FF2B5EF4-FFF2-40B4-BE49-F238E27FC236}">
                  <a16:creationId xmlns:a16="http://schemas.microsoft.com/office/drawing/2014/main" id="{6D2877AB-AFF2-EA46-AB35-B2CF87E74DFD}"/>
                </a:ext>
              </a:extLst>
            </p:cNvPr>
            <p:cNvSpPr/>
            <p:nvPr/>
          </p:nvSpPr>
          <p:spPr bwMode="auto">
            <a:xfrm>
              <a:off x="5834912" y="3032927"/>
              <a:ext cx="365621" cy="193135"/>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1" name="Rectangle 160">
              <a:extLst>
                <a:ext uri="{FF2B5EF4-FFF2-40B4-BE49-F238E27FC236}">
                  <a16:creationId xmlns:a16="http://schemas.microsoft.com/office/drawing/2014/main" id="{A17BF55E-394A-F54C-A624-28558AA63263}"/>
                </a:ext>
              </a:extLst>
            </p:cNvPr>
            <p:cNvSpPr/>
            <p:nvPr/>
          </p:nvSpPr>
          <p:spPr bwMode="auto">
            <a:xfrm>
              <a:off x="6606441" y="3032927"/>
              <a:ext cx="365621" cy="193135"/>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62" name="Straight Arrow Connector 161">
              <a:extLst>
                <a:ext uri="{FF2B5EF4-FFF2-40B4-BE49-F238E27FC236}">
                  <a16:creationId xmlns:a16="http://schemas.microsoft.com/office/drawing/2014/main" id="{C289C334-09BC-294D-A7D8-7C4177085810}"/>
                </a:ext>
              </a:extLst>
            </p:cNvPr>
            <p:cNvCxnSpPr/>
            <p:nvPr/>
          </p:nvCxnSpPr>
          <p:spPr>
            <a:xfrm>
              <a:off x="4746129" y="3129494"/>
              <a:ext cx="228600" cy="0"/>
            </a:xfrm>
            <a:prstGeom prst="straightConnector1">
              <a:avLst/>
            </a:prstGeom>
            <a:ln w="19050">
              <a:solidFill>
                <a:schemeClr val="accent2">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EC9A8409-C481-2B4F-BD4B-6864089DF7EE}"/>
                </a:ext>
              </a:extLst>
            </p:cNvPr>
            <p:cNvCxnSpPr/>
            <p:nvPr/>
          </p:nvCxnSpPr>
          <p:spPr>
            <a:xfrm>
              <a:off x="5517658" y="3129494"/>
              <a:ext cx="228600" cy="0"/>
            </a:xfrm>
            <a:prstGeom prst="straightConnector1">
              <a:avLst/>
            </a:prstGeom>
            <a:ln w="19050">
              <a:solidFill>
                <a:schemeClr val="accent2">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5B3BDFBC-905A-DA4D-9D97-F807828F4607}"/>
                </a:ext>
              </a:extLst>
            </p:cNvPr>
            <p:cNvCxnSpPr/>
            <p:nvPr/>
          </p:nvCxnSpPr>
          <p:spPr>
            <a:xfrm>
              <a:off x="6289187" y="3129494"/>
              <a:ext cx="228600" cy="0"/>
            </a:xfrm>
            <a:prstGeom prst="straightConnector1">
              <a:avLst/>
            </a:prstGeom>
            <a:ln w="19050">
              <a:solidFill>
                <a:schemeClr val="accent2">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65" name="Rectangle 164">
              <a:extLst>
                <a:ext uri="{FF2B5EF4-FFF2-40B4-BE49-F238E27FC236}">
                  <a16:creationId xmlns:a16="http://schemas.microsoft.com/office/drawing/2014/main" id="{1B27AB8F-8449-5B40-A4A2-65E76A3866A0}"/>
                </a:ext>
              </a:extLst>
            </p:cNvPr>
            <p:cNvSpPr/>
            <p:nvPr/>
          </p:nvSpPr>
          <p:spPr bwMode="auto">
            <a:xfrm>
              <a:off x="4291854" y="3485640"/>
              <a:ext cx="365621" cy="1931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6" name="Rectangle 165">
              <a:extLst>
                <a:ext uri="{FF2B5EF4-FFF2-40B4-BE49-F238E27FC236}">
                  <a16:creationId xmlns:a16="http://schemas.microsoft.com/office/drawing/2014/main" id="{A55AFD7E-9D2B-D847-A669-73DFF17EF9AC}"/>
                </a:ext>
              </a:extLst>
            </p:cNvPr>
            <p:cNvSpPr/>
            <p:nvPr/>
          </p:nvSpPr>
          <p:spPr bwMode="auto">
            <a:xfrm>
              <a:off x="4291854" y="3938353"/>
              <a:ext cx="365621" cy="1931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a:extLst>
                <a:ext uri="{FF2B5EF4-FFF2-40B4-BE49-F238E27FC236}">
                  <a16:creationId xmlns:a16="http://schemas.microsoft.com/office/drawing/2014/main" id="{2EB4C88B-8322-5749-A4F4-236B85D51C76}"/>
                </a:ext>
              </a:extLst>
            </p:cNvPr>
            <p:cNvSpPr/>
            <p:nvPr/>
          </p:nvSpPr>
          <p:spPr bwMode="auto">
            <a:xfrm>
              <a:off x="5063383" y="3938353"/>
              <a:ext cx="365621" cy="1931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68" name="Straight Arrow Connector 167">
              <a:extLst>
                <a:ext uri="{FF2B5EF4-FFF2-40B4-BE49-F238E27FC236}">
                  <a16:creationId xmlns:a16="http://schemas.microsoft.com/office/drawing/2014/main" id="{14F6F24D-56EE-084E-AA97-7F706155889B}"/>
                </a:ext>
              </a:extLst>
            </p:cNvPr>
            <p:cNvCxnSpPr/>
            <p:nvPr/>
          </p:nvCxnSpPr>
          <p:spPr>
            <a:xfrm>
              <a:off x="4746129" y="4034920"/>
              <a:ext cx="228600" cy="0"/>
            </a:xfrm>
            <a:prstGeom prst="straightConnector1">
              <a:avLst/>
            </a:prstGeom>
            <a:ln w="19050">
              <a:solidFill>
                <a:schemeClr val="accent2">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B5404684-5C3B-D349-9D5E-141C9B998228}"/>
                </a:ext>
              </a:extLst>
            </p:cNvPr>
            <p:cNvSpPr/>
            <p:nvPr/>
          </p:nvSpPr>
          <p:spPr bwMode="auto">
            <a:xfrm>
              <a:off x="4291854" y="4391066"/>
              <a:ext cx="365621" cy="1931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0" name="Rectangle 169">
              <a:extLst>
                <a:ext uri="{FF2B5EF4-FFF2-40B4-BE49-F238E27FC236}">
                  <a16:creationId xmlns:a16="http://schemas.microsoft.com/office/drawing/2014/main" id="{511F1A71-732D-BE41-A9D7-5827232DAF6E}"/>
                </a:ext>
              </a:extLst>
            </p:cNvPr>
            <p:cNvSpPr/>
            <p:nvPr/>
          </p:nvSpPr>
          <p:spPr bwMode="auto">
            <a:xfrm>
              <a:off x="5063383" y="4391066"/>
              <a:ext cx="365621" cy="1931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1" name="Rectangle 170">
              <a:extLst>
                <a:ext uri="{FF2B5EF4-FFF2-40B4-BE49-F238E27FC236}">
                  <a16:creationId xmlns:a16="http://schemas.microsoft.com/office/drawing/2014/main" id="{E4681A22-9334-3147-9E71-26DE1B46EFC0}"/>
                </a:ext>
              </a:extLst>
            </p:cNvPr>
            <p:cNvSpPr/>
            <p:nvPr/>
          </p:nvSpPr>
          <p:spPr bwMode="auto">
            <a:xfrm>
              <a:off x="5834912" y="4391066"/>
              <a:ext cx="365621" cy="1931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2" name="Straight Arrow Connector 171">
              <a:extLst>
                <a:ext uri="{FF2B5EF4-FFF2-40B4-BE49-F238E27FC236}">
                  <a16:creationId xmlns:a16="http://schemas.microsoft.com/office/drawing/2014/main" id="{EC4C2357-7B21-DB42-9571-EA20460ADE34}"/>
                </a:ext>
              </a:extLst>
            </p:cNvPr>
            <p:cNvCxnSpPr/>
            <p:nvPr/>
          </p:nvCxnSpPr>
          <p:spPr>
            <a:xfrm>
              <a:off x="4746129" y="4487633"/>
              <a:ext cx="228600" cy="0"/>
            </a:xfrm>
            <a:prstGeom prst="straightConnector1">
              <a:avLst/>
            </a:prstGeom>
            <a:ln w="19050">
              <a:solidFill>
                <a:schemeClr val="accent2">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D31DCF2C-5AE8-1245-A177-F276D26D3377}"/>
                </a:ext>
              </a:extLst>
            </p:cNvPr>
            <p:cNvCxnSpPr/>
            <p:nvPr/>
          </p:nvCxnSpPr>
          <p:spPr>
            <a:xfrm>
              <a:off x="5517658" y="4487633"/>
              <a:ext cx="228600" cy="0"/>
            </a:xfrm>
            <a:prstGeom prst="straightConnector1">
              <a:avLst/>
            </a:prstGeom>
            <a:ln w="19050">
              <a:solidFill>
                <a:schemeClr val="accent2">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DFA0C931-F0B0-A24F-B627-8394A8527D0A}"/>
                </a:ext>
              </a:extLst>
            </p:cNvPr>
            <p:cNvSpPr/>
            <p:nvPr/>
          </p:nvSpPr>
          <p:spPr bwMode="auto">
            <a:xfrm>
              <a:off x="4291854" y="4843779"/>
              <a:ext cx="365621" cy="1931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5" name="Rectangle 174">
              <a:extLst>
                <a:ext uri="{FF2B5EF4-FFF2-40B4-BE49-F238E27FC236}">
                  <a16:creationId xmlns:a16="http://schemas.microsoft.com/office/drawing/2014/main" id="{3B98C78D-DF56-3B4E-A9A8-DB4E1CC42F7F}"/>
                </a:ext>
              </a:extLst>
            </p:cNvPr>
            <p:cNvSpPr/>
            <p:nvPr/>
          </p:nvSpPr>
          <p:spPr bwMode="auto">
            <a:xfrm>
              <a:off x="5063383" y="4843779"/>
              <a:ext cx="365621" cy="1931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6" name="Rectangle 175">
              <a:extLst>
                <a:ext uri="{FF2B5EF4-FFF2-40B4-BE49-F238E27FC236}">
                  <a16:creationId xmlns:a16="http://schemas.microsoft.com/office/drawing/2014/main" id="{A3642A20-0DAD-574D-ADA1-532F3F3E6662}"/>
                </a:ext>
              </a:extLst>
            </p:cNvPr>
            <p:cNvSpPr/>
            <p:nvPr/>
          </p:nvSpPr>
          <p:spPr bwMode="auto">
            <a:xfrm>
              <a:off x="5834912" y="4843779"/>
              <a:ext cx="365621" cy="1931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7" name="Rectangle 176">
              <a:extLst>
                <a:ext uri="{FF2B5EF4-FFF2-40B4-BE49-F238E27FC236}">
                  <a16:creationId xmlns:a16="http://schemas.microsoft.com/office/drawing/2014/main" id="{18AB5131-9974-F24A-9569-A1CA12E12B4E}"/>
                </a:ext>
              </a:extLst>
            </p:cNvPr>
            <p:cNvSpPr/>
            <p:nvPr/>
          </p:nvSpPr>
          <p:spPr bwMode="auto">
            <a:xfrm>
              <a:off x="6606441" y="4843779"/>
              <a:ext cx="365621" cy="1931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8" name="Straight Arrow Connector 177">
              <a:extLst>
                <a:ext uri="{FF2B5EF4-FFF2-40B4-BE49-F238E27FC236}">
                  <a16:creationId xmlns:a16="http://schemas.microsoft.com/office/drawing/2014/main" id="{150CD108-4B6A-1A41-B3DD-6904CF4EBF94}"/>
                </a:ext>
              </a:extLst>
            </p:cNvPr>
            <p:cNvCxnSpPr/>
            <p:nvPr/>
          </p:nvCxnSpPr>
          <p:spPr>
            <a:xfrm>
              <a:off x="4746129" y="4940346"/>
              <a:ext cx="228600" cy="0"/>
            </a:xfrm>
            <a:prstGeom prst="straightConnector1">
              <a:avLst/>
            </a:prstGeom>
            <a:ln w="19050">
              <a:solidFill>
                <a:schemeClr val="accent2">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BC14546F-7344-2C4E-87EE-95B9E3BE0965}"/>
                </a:ext>
              </a:extLst>
            </p:cNvPr>
            <p:cNvCxnSpPr/>
            <p:nvPr/>
          </p:nvCxnSpPr>
          <p:spPr>
            <a:xfrm>
              <a:off x="5517658" y="4940346"/>
              <a:ext cx="228600" cy="0"/>
            </a:xfrm>
            <a:prstGeom prst="straightConnector1">
              <a:avLst/>
            </a:prstGeom>
            <a:ln w="19050">
              <a:solidFill>
                <a:schemeClr val="accent2">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52E8A630-6488-ED4C-83CB-A40313FEB939}"/>
                </a:ext>
              </a:extLst>
            </p:cNvPr>
            <p:cNvCxnSpPr/>
            <p:nvPr/>
          </p:nvCxnSpPr>
          <p:spPr>
            <a:xfrm>
              <a:off x="6289187" y="4940346"/>
              <a:ext cx="228600" cy="0"/>
            </a:xfrm>
            <a:prstGeom prst="straightConnector1">
              <a:avLst/>
            </a:prstGeom>
            <a:ln w="19050">
              <a:solidFill>
                <a:schemeClr val="accent2">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0F88B5C5-AE80-F348-A25C-78A463FED6CA}"/>
                </a:ext>
              </a:extLst>
            </p:cNvPr>
            <p:cNvSpPr/>
            <p:nvPr/>
          </p:nvSpPr>
          <p:spPr bwMode="auto">
            <a:xfrm>
              <a:off x="4291854" y="5296492"/>
              <a:ext cx="365621" cy="1931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2" name="Rectangle 181">
              <a:extLst>
                <a:ext uri="{FF2B5EF4-FFF2-40B4-BE49-F238E27FC236}">
                  <a16:creationId xmlns:a16="http://schemas.microsoft.com/office/drawing/2014/main" id="{24971B47-0EF4-F54C-BE87-E427A2A70651}"/>
                </a:ext>
              </a:extLst>
            </p:cNvPr>
            <p:cNvSpPr/>
            <p:nvPr/>
          </p:nvSpPr>
          <p:spPr bwMode="auto">
            <a:xfrm>
              <a:off x="4291854" y="5749207"/>
              <a:ext cx="365621" cy="1931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3" name="Rectangle 182">
              <a:extLst>
                <a:ext uri="{FF2B5EF4-FFF2-40B4-BE49-F238E27FC236}">
                  <a16:creationId xmlns:a16="http://schemas.microsoft.com/office/drawing/2014/main" id="{7E2EFC4F-47C3-BD43-82DF-2D5A81EB400F}"/>
                </a:ext>
              </a:extLst>
            </p:cNvPr>
            <p:cNvSpPr/>
            <p:nvPr/>
          </p:nvSpPr>
          <p:spPr bwMode="auto">
            <a:xfrm>
              <a:off x="5063383" y="5749207"/>
              <a:ext cx="365621" cy="1931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84" name="Straight Arrow Connector 183">
              <a:extLst>
                <a:ext uri="{FF2B5EF4-FFF2-40B4-BE49-F238E27FC236}">
                  <a16:creationId xmlns:a16="http://schemas.microsoft.com/office/drawing/2014/main" id="{1C463C8E-63CB-304C-AD01-9796CE254927}"/>
                </a:ext>
              </a:extLst>
            </p:cNvPr>
            <p:cNvCxnSpPr/>
            <p:nvPr/>
          </p:nvCxnSpPr>
          <p:spPr>
            <a:xfrm>
              <a:off x="4746129" y="5845774"/>
              <a:ext cx="228600" cy="0"/>
            </a:xfrm>
            <a:prstGeom prst="straightConnector1">
              <a:avLst/>
            </a:prstGeom>
            <a:ln w="19050">
              <a:solidFill>
                <a:schemeClr val="accent2">
                  <a:lumMod val="60000"/>
                  <a:lumOff val="40000"/>
                </a:schemeClr>
              </a:solidFill>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BBE0E0D7-283E-C649-8099-5CC4D9686EAD}"/>
                </a:ext>
              </a:extLst>
            </p:cNvPr>
            <p:cNvGrpSpPr/>
            <p:nvPr/>
          </p:nvGrpSpPr>
          <p:grpSpPr>
            <a:xfrm>
              <a:off x="4618061" y="2703640"/>
              <a:ext cx="910699" cy="307777"/>
              <a:chOff x="12675542" y="773892"/>
              <a:chExt cx="910699" cy="307777"/>
            </a:xfrm>
          </p:grpSpPr>
          <p:sp>
            <p:nvSpPr>
              <p:cNvPr id="186" name="TextBox 185">
                <a:extLst>
                  <a:ext uri="{FF2B5EF4-FFF2-40B4-BE49-F238E27FC236}">
                    <a16:creationId xmlns:a16="http://schemas.microsoft.com/office/drawing/2014/main" id="{7DBF835C-E231-3446-9068-661C9F20D7D2}"/>
                  </a:ext>
                </a:extLst>
              </p:cNvPr>
              <p:cNvSpPr txBox="1"/>
              <p:nvPr/>
            </p:nvSpPr>
            <p:spPr>
              <a:xfrm>
                <a:off x="12675542" y="773892"/>
                <a:ext cx="822960" cy="307777"/>
              </a:xfrm>
              <a:prstGeom prst="rect">
                <a:avLst/>
              </a:prstGeom>
              <a:noFill/>
            </p:spPr>
            <p:txBody>
              <a:bodyPr wrap="square" rtlCol="0" anchor="ctr" anchorCtr="0">
                <a:spAutoFit/>
              </a:bodyPr>
              <a:lstStyle/>
              <a:p>
                <a:pPr marL="0" marR="0" lvl="0" indent="0" algn="r" defTabSz="73152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rPr>
                  <a:t>Scan</a:t>
                </a:r>
              </a:p>
            </p:txBody>
          </p:sp>
          <p:sp>
            <p:nvSpPr>
              <p:cNvPr id="187" name="Freeform 61">
                <a:extLst>
                  <a:ext uri="{FF2B5EF4-FFF2-40B4-BE49-F238E27FC236}">
                    <a16:creationId xmlns:a16="http://schemas.microsoft.com/office/drawing/2014/main" id="{7A996C7F-9B48-CB47-BFD9-A74D36B8DDEA}"/>
                  </a:ext>
                </a:extLst>
              </p:cNvPr>
              <p:cNvSpPr/>
              <p:nvPr/>
            </p:nvSpPr>
            <p:spPr>
              <a:xfrm>
                <a:off x="13471441" y="819760"/>
                <a:ext cx="114800" cy="216043"/>
              </a:xfrm>
              <a:custGeom>
                <a:avLst/>
                <a:gdLst>
                  <a:gd name="connsiteX0" fmla="*/ 0 w 223520"/>
                  <a:gd name="connsiteY0" fmla="*/ 0 h 375920"/>
                  <a:gd name="connsiteX1" fmla="*/ 152400 w 223520"/>
                  <a:gd name="connsiteY1" fmla="*/ 121920 h 375920"/>
                  <a:gd name="connsiteX2" fmla="*/ 40640 w 223520"/>
                  <a:gd name="connsiteY2" fmla="*/ 264160 h 375920"/>
                  <a:gd name="connsiteX3" fmla="*/ 223520 w 223520"/>
                  <a:gd name="connsiteY3" fmla="*/ 375920 h 375920"/>
                  <a:gd name="connsiteX4" fmla="*/ 223520 w 223520"/>
                  <a:gd name="connsiteY4" fmla="*/ 375920 h 375920"/>
                  <a:gd name="connsiteX5" fmla="*/ 223520 w 223520"/>
                  <a:gd name="connsiteY5" fmla="*/ 375920 h 37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20" h="375920">
                    <a:moveTo>
                      <a:pt x="0" y="0"/>
                    </a:moveTo>
                    <a:cubicBezTo>
                      <a:pt x="72813" y="38946"/>
                      <a:pt x="145627" y="77893"/>
                      <a:pt x="152400" y="121920"/>
                    </a:cubicBezTo>
                    <a:cubicBezTo>
                      <a:pt x="159173" y="165947"/>
                      <a:pt x="28787" y="221827"/>
                      <a:pt x="40640" y="264160"/>
                    </a:cubicBezTo>
                    <a:cubicBezTo>
                      <a:pt x="52493" y="306493"/>
                      <a:pt x="223520" y="375920"/>
                      <a:pt x="223520" y="375920"/>
                    </a:cubicBezTo>
                    <a:lnTo>
                      <a:pt x="223520" y="375920"/>
                    </a:lnTo>
                    <a:lnTo>
                      <a:pt x="223520" y="375920"/>
                    </a:lnTo>
                  </a:path>
                </a:pathLst>
              </a:custGeom>
              <a:noFill/>
              <a:ln w="28575" cap="flat" cmpd="sng" algn="ctr">
                <a:solidFill>
                  <a:srgbClr val="8C28FF">
                    <a:lumMod val="75000"/>
                  </a:srgbClr>
                </a:solidFill>
                <a:prstDash val="solid"/>
              </a:ln>
              <a:effectLst/>
            </p:spPr>
            <p:txBody>
              <a:bodyPr rtlCol="0" anchor="ctr" anchorCtr="0"/>
              <a:lstStyle/>
              <a:p>
                <a:pPr marL="0" marR="0" lvl="0" indent="0" algn="ctr" defTabSz="73152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Amazon Ember"/>
                  <a:ea typeface="+mn-ea"/>
                  <a:cs typeface="+mn-cs"/>
                </a:endParaRPr>
              </a:p>
            </p:txBody>
          </p:sp>
        </p:grpSp>
      </p:grpSp>
      <p:grpSp>
        <p:nvGrpSpPr>
          <p:cNvPr id="209" name="Group 208">
            <a:extLst>
              <a:ext uri="{FF2B5EF4-FFF2-40B4-BE49-F238E27FC236}">
                <a16:creationId xmlns:a16="http://schemas.microsoft.com/office/drawing/2014/main" id="{C9C07BD2-EF9F-724A-881C-2471CAE479C6}"/>
              </a:ext>
            </a:extLst>
          </p:cNvPr>
          <p:cNvGrpSpPr/>
          <p:nvPr/>
        </p:nvGrpSpPr>
        <p:grpSpPr>
          <a:xfrm>
            <a:off x="0" y="6397487"/>
            <a:ext cx="14630400" cy="736600"/>
            <a:chOff x="0" y="6498925"/>
            <a:chExt cx="14630400" cy="736600"/>
          </a:xfrm>
        </p:grpSpPr>
        <p:sp>
          <p:nvSpPr>
            <p:cNvPr id="210" name="Content Placeholder 2">
              <a:extLst>
                <a:ext uri="{FF2B5EF4-FFF2-40B4-BE49-F238E27FC236}">
                  <a16:creationId xmlns:a16="http://schemas.microsoft.com/office/drawing/2014/main" id="{AF5DA2A6-1590-6C47-BCEA-BF325BC77EF4}"/>
                </a:ext>
              </a:extLst>
            </p:cNvPr>
            <p:cNvSpPr txBox="1">
              <a:spLocks/>
            </p:cNvSpPr>
            <p:nvPr/>
          </p:nvSpPr>
          <p:spPr>
            <a:xfrm>
              <a:off x="673100" y="6594859"/>
              <a:ext cx="13073866" cy="544732"/>
            </a:xfrm>
            <a:prstGeom prst="rect">
              <a:avLst/>
            </a:prstGeom>
            <a:ln>
              <a:noFill/>
            </a:ln>
          </p:spPr>
          <p:txBody>
            <a:bodyPr vert="horz" lIns="146304" tIns="73152" rIns="146304" bIns="73152" rtlCol="0" anchor="ct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lgn="ctr">
                <a:spcBef>
                  <a:spcPts val="960"/>
                </a:spcBef>
                <a:buFont typeface="Arial"/>
                <a:buNone/>
              </a:pPr>
              <a:r>
                <a:rPr lang="en-US" sz="2400" dirty="0">
                  <a:solidFill>
                    <a:srgbClr val="000000"/>
                  </a:solidFill>
                  <a:latin typeface="+mn-lt"/>
                  <a:ea typeface="Amazon Ember" charset="0"/>
                  <a:cs typeface="Amazon Ember" charset="0"/>
                </a:rPr>
                <a:t>Needed to support many concurrent sessions, high update throughput</a:t>
              </a:r>
            </a:p>
          </p:txBody>
        </p:sp>
        <p:cxnSp>
          <p:nvCxnSpPr>
            <p:cNvPr id="211" name="Straight Connector 210">
              <a:extLst>
                <a:ext uri="{FF2B5EF4-FFF2-40B4-BE49-F238E27FC236}">
                  <a16:creationId xmlns:a16="http://schemas.microsoft.com/office/drawing/2014/main" id="{E5F6D843-ADBB-624E-BDA3-2772E36A48D9}"/>
                </a:ext>
              </a:extLst>
            </p:cNvPr>
            <p:cNvCxnSpPr>
              <a:cxnSpLocks/>
            </p:cNvCxnSpPr>
            <p:nvPr/>
          </p:nvCxnSpPr>
          <p:spPr>
            <a:xfrm>
              <a:off x="0" y="6498925"/>
              <a:ext cx="14630400" cy="0"/>
            </a:xfrm>
            <a:prstGeom prst="line">
              <a:avLst/>
            </a:prstGeom>
            <a:noFill/>
            <a:ln w="25400" cap="flat" cmpd="sng" algn="ctr">
              <a:solidFill>
                <a:schemeClr val="bg1">
                  <a:lumMod val="75000"/>
                </a:schemeClr>
              </a:solidFill>
              <a:prstDash val="solid"/>
            </a:ln>
            <a:effectLst/>
          </p:spPr>
        </p:cxnSp>
        <p:cxnSp>
          <p:nvCxnSpPr>
            <p:cNvPr id="212" name="Straight Connector 211">
              <a:extLst>
                <a:ext uri="{FF2B5EF4-FFF2-40B4-BE49-F238E27FC236}">
                  <a16:creationId xmlns:a16="http://schemas.microsoft.com/office/drawing/2014/main" id="{EC307783-8AD3-9442-BEC6-51A8AD7B84DA}"/>
                </a:ext>
              </a:extLst>
            </p:cNvPr>
            <p:cNvCxnSpPr>
              <a:cxnSpLocks/>
            </p:cNvCxnSpPr>
            <p:nvPr/>
          </p:nvCxnSpPr>
          <p:spPr>
            <a:xfrm>
              <a:off x="0" y="7235525"/>
              <a:ext cx="14630400" cy="0"/>
            </a:xfrm>
            <a:prstGeom prst="line">
              <a:avLst/>
            </a:prstGeom>
            <a:noFill/>
            <a:ln w="25400" cap="flat" cmpd="sng" algn="ctr">
              <a:solidFill>
                <a:schemeClr val="bg1">
                  <a:lumMod val="75000"/>
                </a:schemeClr>
              </a:solidFill>
              <a:prstDash val="solid"/>
            </a:ln>
            <a:effectLst/>
          </p:spPr>
        </p:cxnSp>
      </p:grpSp>
      <p:cxnSp>
        <p:nvCxnSpPr>
          <p:cNvPr id="213" name="Straight Connector 212">
            <a:extLst>
              <a:ext uri="{FF2B5EF4-FFF2-40B4-BE49-F238E27FC236}">
                <a16:creationId xmlns:a16="http://schemas.microsoft.com/office/drawing/2014/main" id="{19911497-0BCD-FC4A-8DF6-5F02659B7EDE}"/>
              </a:ext>
            </a:extLst>
          </p:cNvPr>
          <p:cNvCxnSpPr>
            <a:cxnSpLocks/>
          </p:cNvCxnSpPr>
          <p:nvPr/>
        </p:nvCxnSpPr>
        <p:spPr>
          <a:xfrm rot="5400000">
            <a:off x="4922520" y="4101016"/>
            <a:ext cx="3931920" cy="0"/>
          </a:xfrm>
          <a:prstGeom prst="line">
            <a:avLst/>
          </a:prstGeom>
          <a:noFill/>
          <a:ln w="19050" cap="flat" cmpd="sng" algn="ctr">
            <a:solidFill>
              <a:schemeClr val="bg1">
                <a:lumMod val="75000"/>
              </a:schemeClr>
            </a:solidFill>
            <a:prstDash val="solid"/>
          </a:ln>
          <a:effectLst/>
        </p:spPr>
      </p:cxnSp>
    </p:spTree>
    <p:extLst>
      <p:ext uri="{BB962C8B-B14F-4D97-AF65-F5344CB8AC3E}">
        <p14:creationId xmlns:p14="http://schemas.microsoft.com/office/powerpoint/2010/main" val="409459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455AD8-42C2-5242-B177-60AC48FB3B58}"/>
              </a:ext>
            </a:extLst>
          </p:cNvPr>
          <p:cNvSpPr>
            <a:spLocks noGrp="1"/>
          </p:cNvSpPr>
          <p:nvPr>
            <p:ph type="title"/>
          </p:nvPr>
        </p:nvSpPr>
        <p:spPr/>
        <p:txBody>
          <a:bodyPr/>
          <a:lstStyle/>
          <a:p>
            <a:r>
              <a:rPr lang="en-US" dirty="0"/>
              <a:t>Driving down query latency</a:t>
            </a:r>
          </a:p>
        </p:txBody>
      </p:sp>
      <p:graphicFrame>
        <p:nvGraphicFramePr>
          <p:cNvPr id="6" name="Content Placeholder 5">
            <a:extLst>
              <a:ext uri="{FF2B5EF4-FFF2-40B4-BE49-F238E27FC236}">
                <a16:creationId xmlns:a16="http://schemas.microsoft.com/office/drawing/2014/main" id="{321294F2-7884-7A42-97A2-DAE2037FB935}"/>
              </a:ext>
            </a:extLst>
          </p:cNvPr>
          <p:cNvGraphicFramePr>
            <a:graphicFrameLocks noGrp="1"/>
          </p:cNvGraphicFramePr>
          <p:nvPr>
            <p:ph idx="1"/>
            <p:extLst>
              <p:ext uri="{D42A27DB-BD31-4B8C-83A1-F6EECF244321}">
                <p14:modId xmlns:p14="http://schemas.microsoft.com/office/powerpoint/2010/main" val="2616976496"/>
              </p:ext>
            </p:extLst>
          </p:nvPr>
        </p:nvGraphicFramePr>
        <p:xfrm>
          <a:off x="544513" y="1646238"/>
          <a:ext cx="13515978" cy="5588000"/>
        </p:xfrm>
        <a:graphic>
          <a:graphicData uri="http://schemas.openxmlformats.org/drawingml/2006/table">
            <a:tbl>
              <a:tblPr firstRow="1" bandRow="1">
                <a:tableStyleId>{5C22544A-7EE6-4342-B048-85BDC9FD1C3A}</a:tableStyleId>
              </a:tblPr>
              <a:tblGrid>
                <a:gridCol w="1562893">
                  <a:extLst>
                    <a:ext uri="{9D8B030D-6E8A-4147-A177-3AD203B41FA5}">
                      <a16:colId xmlns:a16="http://schemas.microsoft.com/office/drawing/2014/main" val="2959323119"/>
                    </a:ext>
                  </a:extLst>
                </a:gridCol>
                <a:gridCol w="2214563">
                  <a:extLst>
                    <a:ext uri="{9D8B030D-6E8A-4147-A177-3AD203B41FA5}">
                      <a16:colId xmlns:a16="http://schemas.microsoft.com/office/drawing/2014/main" val="12561522"/>
                    </a:ext>
                  </a:extLst>
                </a:gridCol>
                <a:gridCol w="2486025">
                  <a:extLst>
                    <a:ext uri="{9D8B030D-6E8A-4147-A177-3AD203B41FA5}">
                      <a16:colId xmlns:a16="http://schemas.microsoft.com/office/drawing/2014/main" val="4199505982"/>
                    </a:ext>
                  </a:extLst>
                </a:gridCol>
                <a:gridCol w="2085975">
                  <a:extLst>
                    <a:ext uri="{9D8B030D-6E8A-4147-A177-3AD203B41FA5}">
                      <a16:colId xmlns:a16="http://schemas.microsoft.com/office/drawing/2014/main" val="2535520642"/>
                    </a:ext>
                  </a:extLst>
                </a:gridCol>
                <a:gridCol w="2436019">
                  <a:extLst>
                    <a:ext uri="{9D8B030D-6E8A-4147-A177-3AD203B41FA5}">
                      <a16:colId xmlns:a16="http://schemas.microsoft.com/office/drawing/2014/main" val="2568930870"/>
                    </a:ext>
                  </a:extLst>
                </a:gridCol>
                <a:gridCol w="2730503">
                  <a:extLst>
                    <a:ext uri="{9D8B030D-6E8A-4147-A177-3AD203B41FA5}">
                      <a16:colId xmlns:a16="http://schemas.microsoft.com/office/drawing/2014/main" val="1234703549"/>
                    </a:ext>
                  </a:extLst>
                </a:gridCol>
              </a:tblGrid>
              <a:tr h="370840">
                <a:tc>
                  <a:txBody>
                    <a:bodyPr/>
                    <a:lstStyle/>
                    <a:p>
                      <a:endParaRPr lang="en-US" sz="1800" dirty="0">
                        <a:solidFill>
                          <a:schemeClr val="tx2"/>
                        </a:solidFill>
                      </a:endParaRPr>
                    </a:p>
                  </a:txBody>
                  <a:tcPr/>
                </a:tc>
                <a:tc>
                  <a:txBody>
                    <a:bodyPr/>
                    <a:lstStyle/>
                    <a:p>
                      <a:r>
                        <a:rPr lang="en-US" sz="1800" dirty="0">
                          <a:solidFill>
                            <a:schemeClr val="bg1"/>
                          </a:solidFill>
                        </a:rPr>
                        <a:t>Hash Joins</a:t>
                      </a:r>
                    </a:p>
                  </a:txBody>
                  <a:tcPr/>
                </a:tc>
                <a:tc>
                  <a:txBody>
                    <a:bodyPr/>
                    <a:lstStyle/>
                    <a:p>
                      <a:r>
                        <a:rPr lang="en-US" sz="1800" dirty="0" err="1">
                          <a:solidFill>
                            <a:schemeClr val="bg1"/>
                          </a:solidFill>
                        </a:rPr>
                        <a:t>Asynch</a:t>
                      </a:r>
                      <a:r>
                        <a:rPr lang="en-US" sz="1800" dirty="0">
                          <a:solidFill>
                            <a:schemeClr val="bg1"/>
                          </a:solidFill>
                        </a:rPr>
                        <a:t>. Key Prefetch</a:t>
                      </a:r>
                    </a:p>
                  </a:txBody>
                  <a:tcPr/>
                </a:tc>
                <a:tc>
                  <a:txBody>
                    <a:bodyPr/>
                    <a:lstStyle/>
                    <a:p>
                      <a:r>
                        <a:rPr lang="en-US" sz="1800" dirty="0">
                          <a:solidFill>
                            <a:schemeClr val="bg1"/>
                          </a:solidFill>
                        </a:rPr>
                        <a:t>Scan Batching</a:t>
                      </a:r>
                    </a:p>
                  </a:txBody>
                  <a:tcPr/>
                </a:tc>
                <a:tc>
                  <a:txBody>
                    <a:bodyPr/>
                    <a:lstStyle/>
                    <a:p>
                      <a:r>
                        <a:rPr lang="en-US" sz="1800" dirty="0">
                          <a:solidFill>
                            <a:schemeClr val="bg1"/>
                          </a:solidFill>
                        </a:rPr>
                        <a:t>Hot Row Contention</a:t>
                      </a:r>
                    </a:p>
                  </a:txBody>
                  <a:tcPr/>
                </a:tc>
                <a:tc>
                  <a:txBody>
                    <a:bodyPr/>
                    <a:lstStyle/>
                    <a:p>
                      <a:r>
                        <a:rPr lang="en-US" sz="1800" dirty="0">
                          <a:solidFill>
                            <a:schemeClr val="bg1"/>
                          </a:solidFill>
                        </a:rPr>
                        <a:t>Fast Insert</a:t>
                      </a:r>
                    </a:p>
                  </a:txBody>
                  <a:tcPr/>
                </a:tc>
                <a:extLst>
                  <a:ext uri="{0D108BD9-81ED-4DB2-BD59-A6C34878D82A}">
                    <a16:rowId xmlns:a16="http://schemas.microsoft.com/office/drawing/2014/main" val="2263545778"/>
                  </a:ext>
                </a:extLst>
              </a:tr>
              <a:tr h="370840">
                <a:tc>
                  <a:txBody>
                    <a:bodyPr/>
                    <a:lstStyle/>
                    <a:p>
                      <a:r>
                        <a:rPr lang="en-US" sz="1800" dirty="0">
                          <a:solidFill>
                            <a:schemeClr val="tx2"/>
                          </a:solidFill>
                        </a:rPr>
                        <a:t>What is it?</a:t>
                      </a:r>
                    </a:p>
                  </a:txBody>
                  <a:tcPr/>
                </a:tc>
                <a:tc>
                  <a:txBody>
                    <a:bodyPr/>
                    <a:lstStyle/>
                    <a:p>
                      <a:r>
                        <a:rPr lang="en-US" sz="1800" dirty="0">
                          <a:solidFill>
                            <a:schemeClr val="tx2"/>
                          </a:solidFill>
                        </a:rPr>
                        <a:t>Build hash table for one join side, probe has table from other</a:t>
                      </a:r>
                    </a:p>
                  </a:txBody>
                  <a:tcPr/>
                </a:tc>
                <a:tc>
                  <a:txBody>
                    <a:bodyPr/>
                    <a:lstStyle/>
                    <a:p>
                      <a:r>
                        <a:rPr lang="en-US" sz="1800" dirty="0">
                          <a:solidFill>
                            <a:schemeClr val="tx2"/>
                          </a:solidFill>
                        </a:rPr>
                        <a:t>Prefetches pages in memory on joins for out of cache workloads</a:t>
                      </a:r>
                    </a:p>
                  </a:txBody>
                  <a:tcPr/>
                </a:tc>
                <a:tc>
                  <a:txBody>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800" dirty="0">
                          <a:solidFill>
                            <a:schemeClr val="tx2"/>
                          </a:solidFill>
                        </a:rPr>
                        <a:t>Scans tuples in batches from the buffer pool to avoid repetitive latching, traversal </a:t>
                      </a:r>
                    </a:p>
                  </a:txBody>
                  <a:tcPr/>
                </a:tc>
                <a:tc>
                  <a:txBody>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800" dirty="0">
                          <a:solidFill>
                            <a:schemeClr val="tx2"/>
                          </a:solidFill>
                        </a:rPr>
                        <a:t>New lock release algorithm that improves performance when there is hot page contention</a:t>
                      </a:r>
                    </a:p>
                  </a:txBody>
                  <a:tcPr/>
                </a:tc>
                <a:tc>
                  <a:txBody>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800" dirty="0">
                          <a:solidFill>
                            <a:schemeClr val="tx2"/>
                          </a:solidFill>
                        </a:rPr>
                        <a:t>Caches the position of cursor in index traversal while executing statement, avoids unnecessarily traversing index again</a:t>
                      </a:r>
                    </a:p>
                  </a:txBody>
                  <a:tcPr/>
                </a:tc>
                <a:extLst>
                  <a:ext uri="{0D108BD9-81ED-4DB2-BD59-A6C34878D82A}">
                    <a16:rowId xmlns:a16="http://schemas.microsoft.com/office/drawing/2014/main" val="3023204520"/>
                  </a:ext>
                </a:extLst>
              </a:tr>
              <a:tr h="370840">
                <a:tc>
                  <a:txBody>
                    <a:bodyPr/>
                    <a:lstStyle/>
                    <a:p>
                      <a:r>
                        <a:rPr lang="en-US" sz="1800" dirty="0">
                          <a:solidFill>
                            <a:schemeClr val="tx2"/>
                          </a:solidFill>
                        </a:rPr>
                        <a:t>Where does it help?</a:t>
                      </a:r>
                    </a:p>
                  </a:txBody>
                  <a:tcPr/>
                </a:tc>
                <a:tc>
                  <a:txBody>
                    <a:bodyPr/>
                    <a:lstStyle/>
                    <a:p>
                      <a:r>
                        <a:rPr lang="en-US" sz="1800" dirty="0">
                          <a:solidFill>
                            <a:schemeClr val="tx2"/>
                          </a:solidFill>
                        </a:rPr>
                        <a:t>Improved </a:t>
                      </a:r>
                      <a:r>
                        <a:rPr lang="en-US" sz="1800" b="1" dirty="0" err="1">
                          <a:solidFill>
                            <a:schemeClr val="tx2"/>
                          </a:solidFill>
                        </a:rPr>
                        <a:t>equi</a:t>
                      </a:r>
                      <a:r>
                        <a:rPr lang="en-US" sz="1800" b="1" dirty="0">
                          <a:solidFill>
                            <a:schemeClr val="tx2"/>
                          </a:solidFill>
                        </a:rPr>
                        <a:t>-join</a:t>
                      </a:r>
                      <a:r>
                        <a:rPr lang="en-US" sz="1800" dirty="0">
                          <a:solidFill>
                            <a:schemeClr val="tx2"/>
                          </a:solidFill>
                        </a:rPr>
                        <a:t> performance</a:t>
                      </a:r>
                    </a:p>
                  </a:txBody>
                  <a:tcPr/>
                </a:tc>
                <a:tc>
                  <a:txBody>
                    <a:bodyPr/>
                    <a:lstStyle/>
                    <a:p>
                      <a:r>
                        <a:rPr lang="en-US" sz="1800" dirty="0">
                          <a:solidFill>
                            <a:schemeClr val="tx2"/>
                          </a:solidFill>
                        </a:rPr>
                        <a:t>Joins on indexes with small outer table and large inner table with high cardinality index</a:t>
                      </a:r>
                    </a:p>
                  </a:txBody>
                  <a:tcPr/>
                </a:tc>
                <a:tc>
                  <a:txBody>
                    <a:bodyPr/>
                    <a:lstStyle/>
                    <a:p>
                      <a:r>
                        <a:rPr lang="en-US" sz="1800" dirty="0">
                          <a:solidFill>
                            <a:schemeClr val="tx2"/>
                          </a:solidFill>
                        </a:rPr>
                        <a:t>Improves performance of in-memory scan oriented queries</a:t>
                      </a:r>
                    </a:p>
                  </a:txBody>
                  <a:tcPr/>
                </a:tc>
                <a:tc>
                  <a:txBody>
                    <a:bodyPr/>
                    <a:lstStyle/>
                    <a:p>
                      <a:r>
                        <a:rPr lang="en-US" sz="1800" dirty="0">
                          <a:solidFill>
                            <a:schemeClr val="tx2"/>
                          </a:solidFill>
                        </a:rPr>
                        <a:t>Improves TPS for transactions contending with rows on same data pages</a:t>
                      </a:r>
                    </a:p>
                  </a:txBody>
                  <a:tcPr/>
                </a:tc>
                <a:tc>
                  <a:txBody>
                    <a:bodyPr/>
                    <a:lstStyle/>
                    <a:p>
                      <a:r>
                        <a:rPr lang="en-US" sz="1800" dirty="0">
                          <a:solidFill>
                            <a:schemeClr val="tx2"/>
                          </a:solidFill>
                        </a:rPr>
                        <a:t>Improves parallel inserts sorted by PK, specifically LOAD DATA and INSERT INTO … SELECT </a:t>
                      </a:r>
                    </a:p>
                  </a:txBody>
                  <a:tcPr/>
                </a:tc>
                <a:extLst>
                  <a:ext uri="{0D108BD9-81ED-4DB2-BD59-A6C34878D82A}">
                    <a16:rowId xmlns:a16="http://schemas.microsoft.com/office/drawing/2014/main" val="300644630"/>
                  </a:ext>
                </a:extLst>
              </a:tr>
              <a:tr h="370840">
                <a:tc>
                  <a:txBody>
                    <a:bodyPr/>
                    <a:lstStyle/>
                    <a:p>
                      <a:r>
                        <a:rPr lang="en-US" sz="1800" dirty="0">
                          <a:solidFill>
                            <a:schemeClr val="tx2"/>
                          </a:solidFill>
                        </a:rPr>
                        <a:t>Enabled by default?</a:t>
                      </a:r>
                    </a:p>
                  </a:txBody>
                  <a:tcPr/>
                </a:tc>
                <a:tc>
                  <a:txBody>
                    <a:bodyPr/>
                    <a:lstStyle/>
                    <a:p>
                      <a:r>
                        <a:rPr lang="en-US" sz="1800" dirty="0">
                          <a:solidFill>
                            <a:schemeClr val="tx2"/>
                          </a:solidFill>
                        </a:rPr>
                        <a:t>No, use optimizer switch</a:t>
                      </a:r>
                    </a:p>
                  </a:txBody>
                  <a:tcPr/>
                </a:tc>
                <a:tc>
                  <a:txBody>
                    <a:bodyPr/>
                    <a:lstStyle/>
                    <a:p>
                      <a:r>
                        <a:rPr lang="en-US" sz="1800" dirty="0">
                          <a:solidFill>
                            <a:schemeClr val="tx2"/>
                          </a:solidFill>
                        </a:rPr>
                        <a:t>No, use session &amp; optimizer switch</a:t>
                      </a:r>
                    </a:p>
                  </a:txBody>
                  <a:tcPr/>
                </a:tc>
                <a:tc>
                  <a:txBody>
                    <a:bodyPr/>
                    <a:lstStyle/>
                    <a:p>
                      <a:r>
                        <a:rPr lang="en-US" sz="1800" dirty="0">
                          <a:solidFill>
                            <a:schemeClr val="tx2"/>
                          </a:solidFill>
                        </a:rPr>
                        <a:t>No, lab mode only</a:t>
                      </a:r>
                    </a:p>
                  </a:txBody>
                  <a:tcPr/>
                </a:tc>
                <a:tc>
                  <a:txBody>
                    <a:bodyPr/>
                    <a:lstStyle/>
                    <a:p>
                      <a:r>
                        <a:rPr lang="en-US" sz="1800" dirty="0">
                          <a:solidFill>
                            <a:schemeClr val="tx2"/>
                          </a:solidFill>
                        </a:rPr>
                        <a:t>Yes</a:t>
                      </a:r>
                    </a:p>
                  </a:txBody>
                  <a:tcPr/>
                </a:tc>
                <a:tc>
                  <a:txBody>
                    <a:bodyPr/>
                    <a:lstStyle/>
                    <a:p>
                      <a:r>
                        <a:rPr lang="en-US" sz="1800" dirty="0">
                          <a:solidFill>
                            <a:schemeClr val="tx2"/>
                          </a:solidFill>
                        </a:rPr>
                        <a:t>Yes</a:t>
                      </a:r>
                    </a:p>
                  </a:txBody>
                  <a:tcPr/>
                </a:tc>
                <a:extLst>
                  <a:ext uri="{0D108BD9-81ED-4DB2-BD59-A6C34878D82A}">
                    <a16:rowId xmlns:a16="http://schemas.microsoft.com/office/drawing/2014/main" val="253487815"/>
                  </a:ext>
                </a:extLst>
              </a:tr>
              <a:tr h="370840">
                <a:tc>
                  <a:txBody>
                    <a:bodyPr/>
                    <a:lstStyle/>
                    <a:p>
                      <a:r>
                        <a:rPr lang="en-US" sz="1800" dirty="0">
                          <a:solidFill>
                            <a:schemeClr val="tx2"/>
                          </a:solidFill>
                        </a:rPr>
                        <a:t>Limitations</a:t>
                      </a:r>
                    </a:p>
                  </a:txBody>
                  <a:tcPr/>
                </a:tc>
                <a:tc>
                  <a:txBody>
                    <a:bodyPr/>
                    <a:lstStyle/>
                    <a:p>
                      <a:endParaRPr lang="en-US" sz="1800" dirty="0">
                        <a:solidFill>
                          <a:schemeClr val="tx2"/>
                        </a:solidFill>
                      </a:endParaRPr>
                    </a:p>
                  </a:txBody>
                  <a:tcPr/>
                </a:tc>
                <a:tc>
                  <a:txBody>
                    <a:bodyPr/>
                    <a:lstStyle/>
                    <a:p>
                      <a:r>
                        <a:rPr lang="en-US" sz="1800" dirty="0">
                          <a:solidFill>
                            <a:schemeClr val="tx2"/>
                          </a:solidFill>
                        </a:rPr>
                        <a:t>5.6 only</a:t>
                      </a:r>
                    </a:p>
                  </a:txBody>
                  <a:tcPr/>
                </a:tc>
                <a:tc>
                  <a:txBody>
                    <a:bodyPr/>
                    <a:lstStyle/>
                    <a:p>
                      <a:r>
                        <a:rPr lang="en-US" sz="1800" dirty="0">
                          <a:solidFill>
                            <a:schemeClr val="tx2"/>
                          </a:solidFill>
                        </a:rPr>
                        <a:t>Lab mode, 5.6</a:t>
                      </a:r>
                    </a:p>
                  </a:txBody>
                  <a:tcPr/>
                </a:tc>
                <a:tc>
                  <a:txBody>
                    <a:bodyPr/>
                    <a:lstStyle/>
                    <a:p>
                      <a:endParaRPr lang="en-US" sz="1800" dirty="0">
                        <a:solidFill>
                          <a:schemeClr val="tx2"/>
                        </a:solidFill>
                      </a:endParaRPr>
                    </a:p>
                  </a:txBody>
                  <a:tcPr/>
                </a:tc>
                <a:tc>
                  <a:txBody>
                    <a:bodyPr/>
                    <a:lstStyle/>
                    <a:p>
                      <a:endParaRPr lang="en-US" sz="1800" dirty="0">
                        <a:solidFill>
                          <a:schemeClr val="tx2"/>
                        </a:solidFill>
                      </a:endParaRPr>
                    </a:p>
                  </a:txBody>
                  <a:tcPr/>
                </a:tc>
                <a:extLst>
                  <a:ext uri="{0D108BD9-81ED-4DB2-BD59-A6C34878D82A}">
                    <a16:rowId xmlns:a16="http://schemas.microsoft.com/office/drawing/2014/main" val="929907330"/>
                  </a:ext>
                </a:extLst>
              </a:tr>
              <a:tr h="370840">
                <a:tc>
                  <a:txBody>
                    <a:bodyPr/>
                    <a:lstStyle/>
                    <a:p>
                      <a:r>
                        <a:rPr lang="en-US" sz="1800" dirty="0">
                          <a:solidFill>
                            <a:schemeClr val="tx2"/>
                          </a:solidFill>
                        </a:rPr>
                        <a:t>More details</a:t>
                      </a:r>
                    </a:p>
                  </a:txBody>
                  <a:tcPr/>
                </a:tc>
                <a:tc>
                  <a:txBody>
                    <a:bodyPr/>
                    <a:lstStyle/>
                    <a:p>
                      <a:r>
                        <a:rPr lang="en-US" sz="1200" dirty="0">
                          <a:hlinkClick r:id="rId3"/>
                        </a:rPr>
                        <a:t>https://docs.aws.amazon.com/AmazonRDS/latest/AuroraUserGuide/AuroraMySQL.BestPractices.html#Aurora.BestPractices.HashJoin</a:t>
                      </a:r>
                      <a:endParaRPr lang="en-US" sz="1200" dirty="0">
                        <a:solidFill>
                          <a:schemeClr val="tx2"/>
                        </a:solidFill>
                      </a:endParaRPr>
                    </a:p>
                  </a:txBody>
                  <a:tcPr/>
                </a:tc>
                <a:tc>
                  <a:txBody>
                    <a:bodyPr/>
                    <a:lstStyle/>
                    <a:p>
                      <a:r>
                        <a:rPr lang="en-US" sz="1200" dirty="0">
                          <a:hlinkClick r:id="rId4"/>
                        </a:rPr>
                        <a:t>https://docs.aws.amazon.com/AmazonRDS/latest/AuroraUserGuide/AuroraMySQL.BestPractices.html#Aurora.BestPractices.AKP</a:t>
                      </a:r>
                      <a:endParaRPr lang="en-US" sz="1200" dirty="0">
                        <a:solidFill>
                          <a:schemeClr val="tx2"/>
                        </a:solidFill>
                      </a:endParaRPr>
                    </a:p>
                  </a:txBody>
                  <a:tcPr/>
                </a:tc>
                <a:tc>
                  <a:txBody>
                    <a:bodyPr/>
                    <a:lstStyle/>
                    <a:p>
                      <a:endParaRPr lang="en-US" sz="1200" dirty="0">
                        <a:solidFill>
                          <a:schemeClr val="tx2"/>
                        </a:solidFill>
                      </a:endParaRPr>
                    </a:p>
                  </a:txBody>
                  <a:tcPr/>
                </a:tc>
                <a:tc>
                  <a:txBody>
                    <a:bodyPr/>
                    <a:lstStyle/>
                    <a:p>
                      <a:endParaRPr lang="en-US" sz="1200" dirty="0">
                        <a:solidFill>
                          <a:schemeClr val="tx2"/>
                        </a:solidFill>
                      </a:endParaRPr>
                    </a:p>
                  </a:txBody>
                  <a:tcPr/>
                </a:tc>
                <a:tc>
                  <a:txBody>
                    <a:bodyPr/>
                    <a:lstStyle/>
                    <a:p>
                      <a:r>
                        <a:rPr lang="en-US" sz="1200" dirty="0">
                          <a:hlinkClick r:id="rId5"/>
                        </a:rPr>
                        <a:t>https://docs.aws.amazon.com/AmazonRDS/latest/AuroraUserGuide/Aurora.AuroraMySQL.Overview.html#Aurora.AuroraMySQL.Performance</a:t>
                      </a:r>
                      <a:endParaRPr lang="en-US" sz="1200" dirty="0">
                        <a:solidFill>
                          <a:schemeClr val="tx2"/>
                        </a:solidFill>
                      </a:endParaRPr>
                    </a:p>
                  </a:txBody>
                  <a:tcPr/>
                </a:tc>
                <a:extLst>
                  <a:ext uri="{0D108BD9-81ED-4DB2-BD59-A6C34878D82A}">
                    <a16:rowId xmlns:a16="http://schemas.microsoft.com/office/drawing/2014/main" val="2539563871"/>
                  </a:ext>
                </a:extLst>
              </a:tr>
            </a:tbl>
          </a:graphicData>
        </a:graphic>
      </p:graphicFrame>
    </p:spTree>
    <p:extLst>
      <p:ext uri="{BB962C8B-B14F-4D97-AF65-F5344CB8AC3E}">
        <p14:creationId xmlns:p14="http://schemas.microsoft.com/office/powerpoint/2010/main" val="3459299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D419-AB45-844F-A3E1-1F38C3172D7D}"/>
              </a:ext>
            </a:extLst>
          </p:cNvPr>
          <p:cNvSpPr>
            <a:spLocks noGrp="1"/>
          </p:cNvSpPr>
          <p:nvPr>
            <p:ph type="title"/>
          </p:nvPr>
        </p:nvSpPr>
        <p:spPr/>
        <p:txBody>
          <a:bodyPr/>
          <a:lstStyle/>
          <a:p>
            <a:r>
              <a:rPr lang="en-US" dirty="0"/>
              <a:t>Aurora MySQL spatial indexing support</a:t>
            </a:r>
          </a:p>
        </p:txBody>
      </p:sp>
      <p:sp>
        <p:nvSpPr>
          <p:cNvPr id="3" name="Content Placeholder 2">
            <a:extLst>
              <a:ext uri="{FF2B5EF4-FFF2-40B4-BE49-F238E27FC236}">
                <a16:creationId xmlns:a16="http://schemas.microsoft.com/office/drawing/2014/main" id="{6A4E05D8-17A8-C24A-8CF7-AFAD754AF8F8}"/>
              </a:ext>
            </a:extLst>
          </p:cNvPr>
          <p:cNvSpPr>
            <a:spLocks noGrp="1"/>
          </p:cNvSpPr>
          <p:nvPr>
            <p:ph type="body" sz="quarter" idx="10"/>
          </p:nvPr>
        </p:nvSpPr>
        <p:spPr/>
        <p:txBody>
          <a:bodyPr/>
          <a:lstStyle/>
          <a:p>
            <a:pPr marL="457200" indent="-457200">
              <a:buFont typeface="Arial" panose="020B0604020202020204" pitchFamily="34" charset="0"/>
              <a:buChar char="•"/>
            </a:pPr>
            <a:r>
              <a:rPr lang="en-US" sz="2600" dirty="0"/>
              <a:t>Aurora supports the same geospatial data types and functions as MySQL CE</a:t>
            </a:r>
          </a:p>
          <a:p>
            <a:pPr marL="457200" indent="-457200">
              <a:buFont typeface="Arial" panose="020B0604020202020204" pitchFamily="34" charset="0"/>
              <a:buChar char="•"/>
            </a:pPr>
            <a:r>
              <a:rPr lang="en-US" sz="2600" dirty="0"/>
              <a:t>Aurora supports spatial indexes on </a:t>
            </a:r>
            <a:r>
              <a:rPr lang="en-US" sz="2600" dirty="0" err="1"/>
              <a:t>InnoDB</a:t>
            </a:r>
            <a:r>
              <a:rPr lang="en-US" sz="2600" dirty="0"/>
              <a:t> tables (even in 5.6 compatible)</a:t>
            </a:r>
          </a:p>
          <a:p>
            <a:pPr marL="457200" indent="-457200">
              <a:buFont typeface="Arial" panose="020B0604020202020204" pitchFamily="34" charset="0"/>
              <a:buChar char="•"/>
            </a:pPr>
            <a:r>
              <a:rPr lang="en-US" sz="2600" dirty="0"/>
              <a:t>Spatial indexes implemented using space filling z-ordered curves on b-trees (MySQL uses r-tree)</a:t>
            </a:r>
          </a:p>
          <a:p>
            <a:pPr marL="457200" indent="-457200">
              <a:buFont typeface="Arial" panose="020B0604020202020204" pitchFamily="34" charset="0"/>
              <a:buChar char="•"/>
            </a:pPr>
            <a:r>
              <a:rPr lang="en-US" sz="2600" dirty="0"/>
              <a:t>Improved index stability and </a:t>
            </a:r>
            <a:r>
              <a:rPr lang="en-US" sz="2600" dirty="0" err="1"/>
              <a:t>transactionality</a:t>
            </a:r>
            <a:endParaRPr lang="en-US" sz="2600" dirty="0"/>
          </a:p>
          <a:p>
            <a:pPr marL="457200" indent="-457200">
              <a:buFont typeface="Arial" panose="020B0604020202020204" pitchFamily="34" charset="0"/>
              <a:buChar char="•"/>
            </a:pPr>
            <a:r>
              <a:rPr lang="en-US" sz="2600" dirty="0"/>
              <a:t>Traversal optimizations reduce false positives in curve</a:t>
            </a:r>
          </a:p>
          <a:p>
            <a:pPr marL="457200" indent="-457200">
              <a:buFont typeface="Arial" panose="020B0604020202020204" pitchFamily="34" charset="0"/>
              <a:buChar char="•"/>
            </a:pPr>
            <a:endParaRPr lang="en-US" sz="2600" dirty="0"/>
          </a:p>
        </p:txBody>
      </p:sp>
      <p:sp>
        <p:nvSpPr>
          <p:cNvPr id="4" name="TextBox 3">
            <a:extLst>
              <a:ext uri="{FF2B5EF4-FFF2-40B4-BE49-F238E27FC236}">
                <a16:creationId xmlns:a16="http://schemas.microsoft.com/office/drawing/2014/main" id="{2C2E40F5-D5CA-C744-8ED5-33C8741F3E87}"/>
              </a:ext>
            </a:extLst>
          </p:cNvPr>
          <p:cNvSpPr txBox="1"/>
          <p:nvPr/>
        </p:nvSpPr>
        <p:spPr>
          <a:xfrm>
            <a:off x="1946582" y="7866156"/>
            <a:ext cx="10737234" cy="307777"/>
          </a:xfrm>
          <a:prstGeom prst="rect">
            <a:avLst/>
          </a:prstGeom>
          <a:noFill/>
        </p:spPr>
        <p:txBody>
          <a:bodyPr wrap="none" rtlCol="0">
            <a:spAutoFit/>
          </a:bodyPr>
          <a:lstStyle/>
          <a:p>
            <a:pPr algn="ctr"/>
            <a:r>
              <a:rPr lang="en-US" sz="1400" dirty="0">
                <a:solidFill>
                  <a:schemeClr val="tx2"/>
                </a:solidFill>
                <a:ea typeface="Amazon Ember" panose="020B0603020204020204" pitchFamily="34" charset="0"/>
                <a:cs typeface="Amazon Ember" panose="020B0603020204020204" pitchFamily="34" charset="0"/>
              </a:rPr>
              <a:t>More: </a:t>
            </a:r>
            <a:r>
              <a:rPr lang="en-US" sz="1400" dirty="0">
                <a:hlinkClick r:id="rId3"/>
              </a:rPr>
              <a:t>https://aws.amazon.com/blogs/database/amazon-aurora-under-the-hood-indexing-geospatial-data-using-z-order-curves/</a:t>
            </a:r>
            <a:endParaRPr lang="en-US" sz="1400" dirty="0">
              <a:solidFill>
                <a:schemeClr val="tx2"/>
              </a:solidFill>
              <a:ea typeface="Amazon Ember" panose="020B0603020204020204" pitchFamily="34" charset="0"/>
              <a:cs typeface="Amazon Ember" panose="020B0603020204020204" pitchFamily="34" charset="0"/>
            </a:endParaRPr>
          </a:p>
        </p:txBody>
      </p:sp>
      <p:pic>
        <p:nvPicPr>
          <p:cNvPr id="8" name="Picture 7">
            <a:extLst>
              <a:ext uri="{FF2B5EF4-FFF2-40B4-BE49-F238E27FC236}">
                <a16:creationId xmlns:a16="http://schemas.microsoft.com/office/drawing/2014/main" id="{E7D0B9F1-3E4B-6E40-B536-F17155A25CCE}"/>
              </a:ext>
            </a:extLst>
          </p:cNvPr>
          <p:cNvPicPr>
            <a:picLocks noChangeAspect="1"/>
          </p:cNvPicPr>
          <p:nvPr/>
        </p:nvPicPr>
        <p:blipFill>
          <a:blip r:embed="rId4"/>
          <a:stretch>
            <a:fillRect/>
          </a:stretch>
        </p:blipFill>
        <p:spPr>
          <a:xfrm>
            <a:off x="8732904" y="2007454"/>
            <a:ext cx="4214692" cy="4214692"/>
          </a:xfrm>
          <a:prstGeom prst="rect">
            <a:avLst/>
          </a:prstGeom>
        </p:spPr>
      </p:pic>
    </p:spTree>
    <p:extLst>
      <p:ext uri="{BB962C8B-B14F-4D97-AF65-F5344CB8AC3E}">
        <p14:creationId xmlns:p14="http://schemas.microsoft.com/office/powerpoint/2010/main" val="1329390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F426-3B8F-9B4C-A0D7-88ADEA8BD0C9}"/>
              </a:ext>
            </a:extLst>
          </p:cNvPr>
          <p:cNvSpPr>
            <a:spLocks noGrp="1"/>
          </p:cNvSpPr>
          <p:nvPr>
            <p:ph type="title"/>
          </p:nvPr>
        </p:nvSpPr>
        <p:spPr/>
        <p:txBody>
          <a:bodyPr/>
          <a:lstStyle/>
          <a:p>
            <a:r>
              <a:rPr lang="en-US" dirty="0"/>
              <a:t>Aurora MySQL Fast DDL</a:t>
            </a:r>
          </a:p>
        </p:txBody>
      </p:sp>
      <p:sp>
        <p:nvSpPr>
          <p:cNvPr id="3" name="Text Placeholder 2">
            <a:extLst>
              <a:ext uri="{FF2B5EF4-FFF2-40B4-BE49-F238E27FC236}">
                <a16:creationId xmlns:a16="http://schemas.microsoft.com/office/drawing/2014/main" id="{EFEFDA66-C221-FA45-B589-C386EF8D87AD}"/>
              </a:ext>
            </a:extLst>
          </p:cNvPr>
          <p:cNvSpPr>
            <a:spLocks noGrp="1"/>
          </p:cNvSpPr>
          <p:nvPr>
            <p:ph type="body" sz="quarter" idx="10"/>
          </p:nvPr>
        </p:nvSpPr>
        <p:spPr/>
        <p:txBody>
          <a:bodyPr/>
          <a:lstStyle/>
          <a:p>
            <a:endParaRPr lang="en-US" sz="2600" b="1" dirty="0"/>
          </a:p>
          <a:p>
            <a:r>
              <a:rPr lang="en-US" sz="2600" dirty="0"/>
              <a:t>DDL in MySQL and Aurora MySQL:</a:t>
            </a:r>
          </a:p>
          <a:p>
            <a:pPr marL="457200" indent="-457200">
              <a:buFont typeface="Arial" panose="020B0604020202020204" pitchFamily="34" charset="0"/>
              <a:buChar char="•"/>
            </a:pPr>
            <a:r>
              <a:rPr lang="en-US" sz="2200" dirty="0"/>
              <a:t>Offline DDL (slow, no concurrent DML, very disruptive)</a:t>
            </a:r>
            <a:br>
              <a:rPr lang="en-US" sz="2200" dirty="0"/>
            </a:br>
            <a:r>
              <a:rPr lang="en-US" sz="2200" dirty="0">
                <a:solidFill>
                  <a:schemeClr val="accent3"/>
                </a:solidFill>
              </a:rPr>
              <a:t>ALGORITHM=COPY</a:t>
            </a:r>
          </a:p>
          <a:p>
            <a:pPr marL="457200" indent="-457200">
              <a:buFont typeface="Arial" panose="020B0604020202020204" pitchFamily="34" charset="0"/>
              <a:buChar char="•"/>
            </a:pPr>
            <a:r>
              <a:rPr lang="en-US" sz="2200" dirty="0"/>
              <a:t>Online DDL (slow, concurrent DML allowed, less disruptive, subject to temp space and DML velocity)</a:t>
            </a:r>
            <a:br>
              <a:rPr lang="en-US" sz="2200" dirty="0"/>
            </a:br>
            <a:r>
              <a:rPr lang="en-US" sz="2200" dirty="0">
                <a:solidFill>
                  <a:schemeClr val="accent3"/>
                </a:solidFill>
              </a:rPr>
              <a:t>ALGORITHM=INPLACE</a:t>
            </a:r>
          </a:p>
          <a:p>
            <a:pPr marL="457200" indent="-457200">
              <a:buFont typeface="Arial" panose="020B0604020202020204" pitchFamily="34" charset="0"/>
              <a:buChar char="•"/>
            </a:pPr>
            <a:r>
              <a:rPr lang="en-US" sz="2200" dirty="0"/>
              <a:t>Using tools like </a:t>
            </a:r>
            <a:r>
              <a:rPr lang="en-US" sz="2200" dirty="0" err="1">
                <a:hlinkClick r:id="rId3"/>
              </a:rPr>
              <a:t>pt-osc</a:t>
            </a:r>
            <a:r>
              <a:rPr lang="en-US" sz="2200" dirty="0"/>
              <a:t> or </a:t>
            </a:r>
            <a:r>
              <a:rPr lang="en-US" sz="2200" dirty="0" err="1">
                <a:hlinkClick r:id="rId4"/>
              </a:rPr>
              <a:t>gh-ost</a:t>
            </a:r>
            <a:r>
              <a:rPr lang="en-US" sz="2200" dirty="0"/>
              <a:t> (slower, concurrent DML allowed, least disruptive)</a:t>
            </a:r>
          </a:p>
        </p:txBody>
      </p:sp>
      <p:sp>
        <p:nvSpPr>
          <p:cNvPr id="4" name="Text Placeholder 3">
            <a:extLst>
              <a:ext uri="{FF2B5EF4-FFF2-40B4-BE49-F238E27FC236}">
                <a16:creationId xmlns:a16="http://schemas.microsoft.com/office/drawing/2014/main" id="{58B9A8EE-E658-8249-A796-CA018431BE9E}"/>
              </a:ext>
            </a:extLst>
          </p:cNvPr>
          <p:cNvSpPr>
            <a:spLocks noGrp="1"/>
          </p:cNvSpPr>
          <p:nvPr>
            <p:ph type="body" sz="quarter" idx="11"/>
          </p:nvPr>
        </p:nvSpPr>
        <p:spPr/>
        <p:txBody>
          <a:bodyPr/>
          <a:lstStyle/>
          <a:p>
            <a:r>
              <a:rPr lang="en-US" sz="2600" dirty="0"/>
              <a:t>Aurora Fast DDL:</a:t>
            </a:r>
          </a:p>
          <a:p>
            <a:pPr marL="457200" indent="-457200">
              <a:buFont typeface="Arial" panose="020B0604020202020204" pitchFamily="34" charset="0"/>
              <a:buChar char="•"/>
            </a:pPr>
            <a:r>
              <a:rPr lang="en-US" sz="2200" dirty="0"/>
              <a:t>Alter table without copying data or using temp storage</a:t>
            </a:r>
          </a:p>
          <a:p>
            <a:pPr marL="457200" indent="-457200">
              <a:buFont typeface="Arial" panose="020B0604020202020204" pitchFamily="34" charset="0"/>
              <a:buChar char="•"/>
            </a:pPr>
            <a:r>
              <a:rPr lang="en-US" sz="2200" dirty="0"/>
              <a:t>Uses schema versioning</a:t>
            </a:r>
          </a:p>
          <a:p>
            <a:endParaRPr lang="en-US" sz="2600" dirty="0"/>
          </a:p>
          <a:p>
            <a:r>
              <a:rPr lang="en-US" sz="2600" dirty="0"/>
              <a:t>Limitations:</a:t>
            </a:r>
          </a:p>
          <a:p>
            <a:pPr marL="457200" indent="-457200">
              <a:buFont typeface="Arial" panose="020B0604020202020204" pitchFamily="34" charset="0"/>
              <a:buChar char="•"/>
            </a:pPr>
            <a:r>
              <a:rPr lang="en-US" sz="2200" dirty="0"/>
              <a:t>Only add nullable column at table end supported</a:t>
            </a:r>
          </a:p>
          <a:p>
            <a:pPr marL="457200" indent="-457200">
              <a:buFont typeface="Arial" panose="020B0604020202020204" pitchFamily="34" charset="0"/>
              <a:buChar char="•"/>
            </a:pPr>
            <a:r>
              <a:rPr lang="en-US" sz="2200" dirty="0"/>
              <a:t>Does not work with partitioned tables</a:t>
            </a:r>
          </a:p>
          <a:p>
            <a:pPr marL="457200" indent="-457200">
              <a:buFont typeface="Arial" panose="020B0604020202020204" pitchFamily="34" charset="0"/>
              <a:buChar char="•"/>
            </a:pPr>
            <a:r>
              <a:rPr lang="en-US" sz="2200" dirty="0"/>
              <a:t>Does not work with row format REDUNDANT</a:t>
            </a:r>
          </a:p>
          <a:p>
            <a:pPr marL="457200" indent="-457200">
              <a:buFont typeface="Arial" panose="020B0604020202020204" pitchFamily="34" charset="0"/>
              <a:buChar char="•"/>
            </a:pPr>
            <a:endParaRPr lang="en-US" sz="2600" dirty="0"/>
          </a:p>
          <a:p>
            <a:r>
              <a:rPr lang="en-US" sz="2600" b="1" dirty="0">
                <a:solidFill>
                  <a:schemeClr val="accent6"/>
                </a:solidFill>
              </a:rPr>
              <a:t>In Lab Mode only, for Aurora 1.x only</a:t>
            </a:r>
          </a:p>
          <a:p>
            <a:endParaRPr lang="en-US" sz="2600" dirty="0"/>
          </a:p>
        </p:txBody>
      </p:sp>
      <p:sp>
        <p:nvSpPr>
          <p:cNvPr id="5" name="TextBox 4">
            <a:extLst>
              <a:ext uri="{FF2B5EF4-FFF2-40B4-BE49-F238E27FC236}">
                <a16:creationId xmlns:a16="http://schemas.microsoft.com/office/drawing/2014/main" id="{DFC8FDFB-8BB2-E640-B5E6-C2270319E5E3}"/>
              </a:ext>
            </a:extLst>
          </p:cNvPr>
          <p:cNvSpPr txBox="1"/>
          <p:nvPr/>
        </p:nvSpPr>
        <p:spPr>
          <a:xfrm>
            <a:off x="3549584" y="7866156"/>
            <a:ext cx="7531229" cy="307777"/>
          </a:xfrm>
          <a:prstGeom prst="rect">
            <a:avLst/>
          </a:prstGeom>
          <a:noFill/>
        </p:spPr>
        <p:txBody>
          <a:bodyPr wrap="none" rtlCol="0">
            <a:spAutoFit/>
          </a:bodyPr>
          <a:lstStyle/>
          <a:p>
            <a:pPr algn="ctr"/>
            <a:r>
              <a:rPr lang="en-US" sz="1400" dirty="0">
                <a:solidFill>
                  <a:schemeClr val="tx2"/>
                </a:solidFill>
                <a:ea typeface="Amazon Ember" panose="020B0603020204020204" pitchFamily="34" charset="0"/>
                <a:cs typeface="Amazon Ember" panose="020B0603020204020204" pitchFamily="34" charset="0"/>
              </a:rPr>
              <a:t>More: </a:t>
            </a:r>
            <a:r>
              <a:rPr lang="en-US" sz="1400" dirty="0">
                <a:hlinkClick r:id="rId5"/>
              </a:rPr>
              <a:t>https://aws.amazon.com/blogs/database/amazon-aurora-under-the-hood-fast-ddl/</a:t>
            </a:r>
            <a:endParaRPr lang="en-US" sz="1400" dirty="0">
              <a:solidFill>
                <a:schemeClr val="tx2"/>
              </a:solidFill>
              <a:ea typeface="Amazon Ember" panose="020B0603020204020204" pitchFamily="34" charset="0"/>
              <a:cs typeface="Amazon Ember" panose="020B0603020204020204" pitchFamily="34" charset="0"/>
            </a:endParaRPr>
          </a:p>
        </p:txBody>
      </p:sp>
      <p:cxnSp>
        <p:nvCxnSpPr>
          <p:cNvPr id="7" name="Straight Connector 6">
            <a:extLst>
              <a:ext uri="{FF2B5EF4-FFF2-40B4-BE49-F238E27FC236}">
                <a16:creationId xmlns:a16="http://schemas.microsoft.com/office/drawing/2014/main" id="{37537A9C-5B9F-3440-AC65-96141AF3F36C}"/>
              </a:ext>
            </a:extLst>
          </p:cNvPr>
          <p:cNvCxnSpPr/>
          <p:nvPr/>
        </p:nvCxnSpPr>
        <p:spPr>
          <a:xfrm>
            <a:off x="7368988" y="1645920"/>
            <a:ext cx="0" cy="5089616"/>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206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005C-7FA5-AD4B-8124-68BFC878CDB1}"/>
              </a:ext>
            </a:extLst>
          </p:cNvPr>
          <p:cNvSpPr>
            <a:spLocks noGrp="1"/>
          </p:cNvSpPr>
          <p:nvPr>
            <p:ph type="title"/>
          </p:nvPr>
        </p:nvSpPr>
        <p:spPr/>
        <p:txBody>
          <a:bodyPr/>
          <a:lstStyle/>
          <a:p>
            <a:r>
              <a:rPr lang="en-US" dirty="0"/>
              <a:t>At a glance: performance features</a:t>
            </a:r>
          </a:p>
        </p:txBody>
      </p:sp>
      <p:pic>
        <p:nvPicPr>
          <p:cNvPr id="12" name="Picture Placeholder 11">
            <a:extLst>
              <a:ext uri="{FF2B5EF4-FFF2-40B4-BE49-F238E27FC236}">
                <a16:creationId xmlns:a16="http://schemas.microsoft.com/office/drawing/2014/main" id="{C8D69CF5-D447-5F42-90E6-4705819CF17D}"/>
              </a:ext>
            </a:extLst>
          </p:cNvPr>
          <p:cNvPicPr>
            <a:picLocks noGrp="1" noChangeAspect="1"/>
          </p:cNvPicPr>
          <p:nvPr>
            <p:ph type="pic" sz="quarter" idx="16"/>
          </p:nvPr>
        </p:nvPicPr>
        <p:blipFill>
          <a:blip r:embed="rId2"/>
          <a:srcRect t="12559" b="12559"/>
          <a:stretch>
            <a:fillRect/>
          </a:stretch>
        </p:blipFill>
        <p:spPr>
          <a:xfrm>
            <a:off x="8369451" y="3007923"/>
            <a:ext cx="2028989" cy="1518157"/>
          </a:xfrm>
        </p:spPr>
      </p:pic>
      <p:pic>
        <p:nvPicPr>
          <p:cNvPr id="14" name="Picture Placeholder 13">
            <a:extLst>
              <a:ext uri="{FF2B5EF4-FFF2-40B4-BE49-F238E27FC236}">
                <a16:creationId xmlns:a16="http://schemas.microsoft.com/office/drawing/2014/main" id="{511E095B-103E-0E4C-AB92-CAF53F27323C}"/>
              </a:ext>
            </a:extLst>
          </p:cNvPr>
          <p:cNvPicPr>
            <a:picLocks noGrp="1" noChangeAspect="1"/>
          </p:cNvPicPr>
          <p:nvPr>
            <p:ph type="pic" sz="quarter" idx="17"/>
          </p:nvPr>
        </p:nvPicPr>
        <p:blipFill>
          <a:blip r:embed="rId3"/>
          <a:srcRect t="12588" b="12588"/>
          <a:stretch>
            <a:fillRect/>
          </a:stretch>
        </p:blipFill>
        <p:spPr>
          <a:xfrm>
            <a:off x="4067040" y="3007923"/>
            <a:ext cx="2028989" cy="1518157"/>
          </a:xfrm>
        </p:spPr>
      </p:pic>
      <p:sp>
        <p:nvSpPr>
          <p:cNvPr id="15" name="TextBox 14">
            <a:extLst>
              <a:ext uri="{FF2B5EF4-FFF2-40B4-BE49-F238E27FC236}">
                <a16:creationId xmlns:a16="http://schemas.microsoft.com/office/drawing/2014/main" id="{C9F8F63F-0E74-9043-9FC9-2BFE07874AA2}"/>
              </a:ext>
            </a:extLst>
          </p:cNvPr>
          <p:cNvSpPr txBox="1"/>
          <p:nvPr/>
        </p:nvSpPr>
        <p:spPr>
          <a:xfrm>
            <a:off x="3680349" y="4725680"/>
            <a:ext cx="2802370" cy="984885"/>
          </a:xfrm>
          <a:prstGeom prst="rect">
            <a:avLst/>
          </a:prstGeom>
          <a:noFill/>
        </p:spPr>
        <p:txBody>
          <a:bodyPr wrap="none" rtlCol="0">
            <a:spAutoFit/>
          </a:bodyPr>
          <a:lstStyle/>
          <a:p>
            <a:pPr algn="ctr"/>
            <a: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Aurora</a:t>
            </a:r>
            <a:b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br>
            <a: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Parallel Query</a:t>
            </a:r>
          </a:p>
        </p:txBody>
      </p:sp>
      <p:sp>
        <p:nvSpPr>
          <p:cNvPr id="16" name="TextBox 15">
            <a:extLst>
              <a:ext uri="{FF2B5EF4-FFF2-40B4-BE49-F238E27FC236}">
                <a16:creationId xmlns:a16="http://schemas.microsoft.com/office/drawing/2014/main" id="{4158DDF5-9790-EA4D-8103-0CAF6F87BD70}"/>
              </a:ext>
            </a:extLst>
          </p:cNvPr>
          <p:cNvSpPr txBox="1"/>
          <p:nvPr/>
        </p:nvSpPr>
        <p:spPr>
          <a:xfrm>
            <a:off x="7801621" y="4725680"/>
            <a:ext cx="3164649" cy="984885"/>
          </a:xfrm>
          <a:prstGeom prst="rect">
            <a:avLst/>
          </a:prstGeom>
          <a:noFill/>
        </p:spPr>
        <p:txBody>
          <a:bodyPr wrap="none" rtlCol="0">
            <a:spAutoFit/>
          </a:bodyPr>
          <a:lstStyle/>
          <a:p>
            <a:pPr algn="ctr"/>
            <a: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Aurora</a:t>
            </a:r>
            <a:b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br>
            <a: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Machine Learning</a:t>
            </a:r>
          </a:p>
        </p:txBody>
      </p:sp>
    </p:spTree>
    <p:extLst>
      <p:ext uri="{BB962C8B-B14F-4D97-AF65-F5344CB8AC3E}">
        <p14:creationId xmlns:p14="http://schemas.microsoft.com/office/powerpoint/2010/main" val="4270251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005C-7FA5-AD4B-8124-68BFC878CDB1}"/>
              </a:ext>
            </a:extLst>
          </p:cNvPr>
          <p:cNvSpPr>
            <a:spLocks noGrp="1"/>
          </p:cNvSpPr>
          <p:nvPr>
            <p:ph type="title"/>
          </p:nvPr>
        </p:nvSpPr>
        <p:spPr/>
        <p:txBody>
          <a:bodyPr/>
          <a:lstStyle/>
          <a:p>
            <a:r>
              <a:rPr lang="en-US" dirty="0"/>
              <a:t>At a glance: performance features</a:t>
            </a:r>
          </a:p>
        </p:txBody>
      </p:sp>
      <p:pic>
        <p:nvPicPr>
          <p:cNvPr id="12" name="Picture Placeholder 11">
            <a:extLst>
              <a:ext uri="{FF2B5EF4-FFF2-40B4-BE49-F238E27FC236}">
                <a16:creationId xmlns:a16="http://schemas.microsoft.com/office/drawing/2014/main" id="{C8D69CF5-D447-5F42-90E6-4705819CF17D}"/>
              </a:ext>
            </a:extLst>
          </p:cNvPr>
          <p:cNvPicPr>
            <a:picLocks noGrp="1" noChangeAspect="1"/>
          </p:cNvPicPr>
          <p:nvPr>
            <p:ph type="pic" sz="quarter" idx="16"/>
          </p:nvPr>
        </p:nvPicPr>
        <p:blipFill>
          <a:blip r:embed="rId2"/>
          <a:srcRect t="12559" b="12559"/>
          <a:stretch>
            <a:fillRect/>
          </a:stretch>
        </p:blipFill>
        <p:spPr>
          <a:xfrm>
            <a:off x="8369451" y="3007923"/>
            <a:ext cx="2028989" cy="1518157"/>
          </a:xfrm>
        </p:spPr>
      </p:pic>
      <p:pic>
        <p:nvPicPr>
          <p:cNvPr id="14" name="Picture Placeholder 13">
            <a:extLst>
              <a:ext uri="{FF2B5EF4-FFF2-40B4-BE49-F238E27FC236}">
                <a16:creationId xmlns:a16="http://schemas.microsoft.com/office/drawing/2014/main" id="{511E095B-103E-0E4C-AB92-CAF53F27323C}"/>
              </a:ext>
            </a:extLst>
          </p:cNvPr>
          <p:cNvPicPr>
            <a:picLocks noGrp="1" noChangeAspect="1"/>
          </p:cNvPicPr>
          <p:nvPr>
            <p:ph type="pic" sz="quarter" idx="17"/>
          </p:nvPr>
        </p:nvPicPr>
        <p:blipFill>
          <a:blip r:embed="rId3"/>
          <a:srcRect t="12588" b="12588"/>
          <a:stretch>
            <a:fillRect/>
          </a:stretch>
        </p:blipFill>
        <p:spPr>
          <a:xfrm>
            <a:off x="4067040" y="3007923"/>
            <a:ext cx="2028989" cy="1518157"/>
          </a:xfrm>
        </p:spPr>
      </p:pic>
      <p:sp>
        <p:nvSpPr>
          <p:cNvPr id="15" name="TextBox 14">
            <a:extLst>
              <a:ext uri="{FF2B5EF4-FFF2-40B4-BE49-F238E27FC236}">
                <a16:creationId xmlns:a16="http://schemas.microsoft.com/office/drawing/2014/main" id="{C9F8F63F-0E74-9043-9FC9-2BFE07874AA2}"/>
              </a:ext>
            </a:extLst>
          </p:cNvPr>
          <p:cNvSpPr txBox="1"/>
          <p:nvPr/>
        </p:nvSpPr>
        <p:spPr>
          <a:xfrm>
            <a:off x="3680349" y="4725680"/>
            <a:ext cx="2802370" cy="984885"/>
          </a:xfrm>
          <a:prstGeom prst="rect">
            <a:avLst/>
          </a:prstGeom>
          <a:noFill/>
        </p:spPr>
        <p:txBody>
          <a:bodyPr wrap="none" rtlCol="0">
            <a:spAutoFit/>
          </a:bodyPr>
          <a:lstStyle/>
          <a:p>
            <a:pPr algn="ctr"/>
            <a: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Aurora</a:t>
            </a:r>
            <a:b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br>
            <a: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Parallel Query</a:t>
            </a:r>
          </a:p>
        </p:txBody>
      </p:sp>
      <p:sp>
        <p:nvSpPr>
          <p:cNvPr id="16" name="TextBox 15">
            <a:extLst>
              <a:ext uri="{FF2B5EF4-FFF2-40B4-BE49-F238E27FC236}">
                <a16:creationId xmlns:a16="http://schemas.microsoft.com/office/drawing/2014/main" id="{4158DDF5-9790-EA4D-8103-0CAF6F87BD70}"/>
              </a:ext>
            </a:extLst>
          </p:cNvPr>
          <p:cNvSpPr txBox="1"/>
          <p:nvPr/>
        </p:nvSpPr>
        <p:spPr>
          <a:xfrm>
            <a:off x="7801621" y="4725680"/>
            <a:ext cx="3164649" cy="984885"/>
          </a:xfrm>
          <a:prstGeom prst="rect">
            <a:avLst/>
          </a:prstGeom>
          <a:noFill/>
        </p:spPr>
        <p:txBody>
          <a:bodyPr wrap="none" rtlCol="0">
            <a:spAutoFit/>
          </a:bodyPr>
          <a:lstStyle/>
          <a:p>
            <a:pPr algn="ctr"/>
            <a: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Aurora</a:t>
            </a:r>
            <a:b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br>
            <a: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Machine Learning</a:t>
            </a:r>
          </a:p>
        </p:txBody>
      </p:sp>
      <p:sp>
        <p:nvSpPr>
          <p:cNvPr id="3" name="Rounded Rectangle 2">
            <a:extLst>
              <a:ext uri="{FF2B5EF4-FFF2-40B4-BE49-F238E27FC236}">
                <a16:creationId xmlns:a16="http://schemas.microsoft.com/office/drawing/2014/main" id="{80883082-188E-3341-81E2-889974AE1592}"/>
              </a:ext>
            </a:extLst>
          </p:cNvPr>
          <p:cNvSpPr/>
          <p:nvPr/>
        </p:nvSpPr>
        <p:spPr>
          <a:xfrm>
            <a:off x="3258030" y="2458891"/>
            <a:ext cx="3719073" cy="3703704"/>
          </a:xfrm>
          <a:prstGeom prst="roundRect">
            <a:avLst/>
          </a:prstGeom>
          <a:noFill/>
          <a:ln w="28575">
            <a:solidFill>
              <a:schemeClr val="accent6"/>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4306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D419-AB45-844F-A3E1-1F38C3172D7D}"/>
              </a:ext>
            </a:extLst>
          </p:cNvPr>
          <p:cNvSpPr>
            <a:spLocks noGrp="1"/>
          </p:cNvSpPr>
          <p:nvPr>
            <p:ph type="title"/>
          </p:nvPr>
        </p:nvSpPr>
        <p:spPr/>
        <p:txBody>
          <a:bodyPr/>
          <a:lstStyle/>
          <a:p>
            <a:r>
              <a:rPr lang="en-US" dirty="0"/>
              <a:t>Driving down query latency using Parallel Query (PQ)</a:t>
            </a:r>
          </a:p>
        </p:txBody>
      </p:sp>
      <p:sp>
        <p:nvSpPr>
          <p:cNvPr id="3" name="Content Placeholder 2">
            <a:extLst>
              <a:ext uri="{FF2B5EF4-FFF2-40B4-BE49-F238E27FC236}">
                <a16:creationId xmlns:a16="http://schemas.microsoft.com/office/drawing/2014/main" id="{6A4E05D8-17A8-C24A-8CF7-AFAD754AF8F8}"/>
              </a:ext>
            </a:extLst>
          </p:cNvPr>
          <p:cNvSpPr>
            <a:spLocks noGrp="1"/>
          </p:cNvSpPr>
          <p:nvPr>
            <p:ph type="body" sz="quarter" idx="10"/>
          </p:nvPr>
        </p:nvSpPr>
        <p:spPr/>
        <p:txBody>
          <a:bodyPr/>
          <a:lstStyle/>
          <a:p>
            <a:r>
              <a:rPr lang="en-US" sz="2600" b="1" dirty="0"/>
              <a:t>Use cases:</a:t>
            </a:r>
          </a:p>
          <a:p>
            <a:pPr marL="457200" indent="-457200">
              <a:buFont typeface="Arial" panose="020B0604020202020204" pitchFamily="34" charset="0"/>
              <a:buChar char="•"/>
            </a:pPr>
            <a:r>
              <a:rPr lang="en-US" sz="2600" dirty="0"/>
              <a:t>HTAP, light analytics (aggregations)</a:t>
            </a:r>
          </a:p>
          <a:p>
            <a:pPr marL="457200" indent="-457200">
              <a:buFont typeface="Arial" panose="020B0604020202020204" pitchFamily="34" charset="0"/>
              <a:buChar char="•"/>
            </a:pPr>
            <a:r>
              <a:rPr lang="en-US" sz="2600" dirty="0"/>
              <a:t>Scheduled reporting jobs on OLTP data</a:t>
            </a:r>
          </a:p>
          <a:p>
            <a:pPr marL="457200" indent="-457200">
              <a:buFont typeface="Arial" panose="020B0604020202020204" pitchFamily="34" charset="0"/>
              <a:buChar char="•"/>
            </a:pPr>
            <a:endParaRPr lang="en-US" sz="2600" dirty="0"/>
          </a:p>
          <a:p>
            <a:r>
              <a:rPr lang="en-US" sz="2600" b="1" dirty="0"/>
              <a:t>What it is:</a:t>
            </a:r>
          </a:p>
          <a:p>
            <a:pPr marL="457200" indent="-457200">
              <a:buFont typeface="Arial" panose="020B0604020202020204" pitchFamily="34" charset="0"/>
              <a:buChar char="•"/>
            </a:pPr>
            <a:r>
              <a:rPr lang="en-US" sz="2600" dirty="0"/>
              <a:t>Aurora storage fleet has thousands of CPUs</a:t>
            </a:r>
          </a:p>
          <a:p>
            <a:pPr marL="457200" indent="-457200">
              <a:buFont typeface="Arial" panose="020B0604020202020204" pitchFamily="34" charset="0"/>
              <a:buChar char="•"/>
            </a:pPr>
            <a:r>
              <a:rPr lang="en-US" sz="2600" dirty="0"/>
              <a:t>Push down and parallelize query processing using the storage fleet</a:t>
            </a:r>
          </a:p>
          <a:p>
            <a:pPr marL="457200" indent="-457200">
              <a:buFont typeface="Arial" panose="020B0604020202020204" pitchFamily="34" charset="0"/>
              <a:buChar char="•"/>
            </a:pPr>
            <a:r>
              <a:rPr lang="en-US" sz="2600" dirty="0"/>
              <a:t>Moving processing close to data reduces network traffic and latency</a:t>
            </a:r>
          </a:p>
          <a:p>
            <a:endParaRPr lang="en-US" sz="2600" dirty="0"/>
          </a:p>
        </p:txBody>
      </p:sp>
      <p:sp>
        <p:nvSpPr>
          <p:cNvPr id="4" name="TextBox 3">
            <a:extLst>
              <a:ext uri="{FF2B5EF4-FFF2-40B4-BE49-F238E27FC236}">
                <a16:creationId xmlns:a16="http://schemas.microsoft.com/office/drawing/2014/main" id="{2C2E40F5-D5CA-C744-8ED5-33C8741F3E87}"/>
              </a:ext>
            </a:extLst>
          </p:cNvPr>
          <p:cNvSpPr txBox="1"/>
          <p:nvPr/>
        </p:nvSpPr>
        <p:spPr>
          <a:xfrm>
            <a:off x="2784953" y="7866156"/>
            <a:ext cx="9060494" cy="307777"/>
          </a:xfrm>
          <a:prstGeom prst="rect">
            <a:avLst/>
          </a:prstGeom>
          <a:noFill/>
        </p:spPr>
        <p:txBody>
          <a:bodyPr wrap="none" rtlCol="0">
            <a:spAutoFit/>
          </a:bodyPr>
          <a:lstStyle/>
          <a:p>
            <a:pPr algn="ctr"/>
            <a:r>
              <a:rPr lang="en-US" sz="1400" dirty="0">
                <a:solidFill>
                  <a:schemeClr val="tx2"/>
                </a:solidFill>
                <a:ea typeface="Amazon Ember" panose="020B0603020204020204" pitchFamily="34" charset="0"/>
                <a:cs typeface="Amazon Ember" panose="020B0603020204020204" pitchFamily="34" charset="0"/>
              </a:rPr>
              <a:t>More: </a:t>
            </a:r>
            <a:r>
              <a:rPr lang="en-US" sz="1400" dirty="0">
                <a:hlinkClick r:id="rId3"/>
              </a:rPr>
              <a:t>https://docs.aws.amazon.com/AmazonRDS/latest/AuroraUserGuide/aurora-mysql-parallel-query.html</a:t>
            </a:r>
            <a:endParaRPr lang="en-US" sz="1400" dirty="0">
              <a:solidFill>
                <a:schemeClr val="tx2"/>
              </a:solidFill>
              <a:ea typeface="Amazon Ember" panose="020B0603020204020204" pitchFamily="34" charset="0"/>
              <a:cs typeface="Amazon Ember" panose="020B0603020204020204" pitchFamily="34" charset="0"/>
            </a:endParaRPr>
          </a:p>
        </p:txBody>
      </p:sp>
      <p:grpSp>
        <p:nvGrpSpPr>
          <p:cNvPr id="6" name="Group 5">
            <a:extLst>
              <a:ext uri="{FF2B5EF4-FFF2-40B4-BE49-F238E27FC236}">
                <a16:creationId xmlns:a16="http://schemas.microsoft.com/office/drawing/2014/main" id="{16BA3E76-886B-864C-ABC0-3CF6D1A913E7}"/>
              </a:ext>
            </a:extLst>
          </p:cNvPr>
          <p:cNvGrpSpPr/>
          <p:nvPr/>
        </p:nvGrpSpPr>
        <p:grpSpPr>
          <a:xfrm>
            <a:off x="7984526" y="1771657"/>
            <a:ext cx="5737755" cy="5604099"/>
            <a:chOff x="5148812" y="1142371"/>
            <a:chExt cx="3586097" cy="3502562"/>
          </a:xfrm>
        </p:grpSpPr>
        <p:grpSp>
          <p:nvGrpSpPr>
            <p:cNvPr id="7" name="Group 6">
              <a:extLst>
                <a:ext uri="{FF2B5EF4-FFF2-40B4-BE49-F238E27FC236}">
                  <a16:creationId xmlns:a16="http://schemas.microsoft.com/office/drawing/2014/main" id="{452FC8F1-075A-6745-8FC6-99A0E025DA2D}"/>
                </a:ext>
              </a:extLst>
            </p:cNvPr>
            <p:cNvGrpSpPr/>
            <p:nvPr/>
          </p:nvGrpSpPr>
          <p:grpSpPr>
            <a:xfrm>
              <a:off x="5642336" y="2873099"/>
              <a:ext cx="2650577" cy="296865"/>
              <a:chOff x="5744424" y="3032781"/>
              <a:chExt cx="2739794" cy="405299"/>
            </a:xfrm>
            <a:solidFill>
              <a:srgbClr val="FF9600">
                <a:lumMod val="40000"/>
                <a:lumOff val="60000"/>
              </a:srgbClr>
            </a:solidFill>
          </p:grpSpPr>
          <p:sp>
            <p:nvSpPr>
              <p:cNvPr id="32" name="Rounded Rectangle 31">
                <a:extLst>
                  <a:ext uri="{FF2B5EF4-FFF2-40B4-BE49-F238E27FC236}">
                    <a16:creationId xmlns:a16="http://schemas.microsoft.com/office/drawing/2014/main" id="{D389FE6B-09D6-564D-9D42-BDCA98C74461}"/>
                  </a:ext>
                </a:extLst>
              </p:cNvPr>
              <p:cNvSpPr/>
              <p:nvPr/>
            </p:nvSpPr>
            <p:spPr>
              <a:xfrm>
                <a:off x="6343521" y="3032986"/>
                <a:ext cx="411398" cy="393525"/>
              </a:xfrm>
              <a:prstGeom prst="roundRect">
                <a:avLst/>
              </a:prstGeom>
              <a:grpFill/>
              <a:ln w="28575" cap="flat" cmpd="sng" algn="ctr">
                <a:solidFill>
                  <a:srgbClr val="FA9500"/>
                </a:solidFill>
                <a:prstDash val="solid"/>
              </a:ln>
              <a:effectLst/>
            </p:spPr>
            <p:txBody>
              <a:bodyPr rtlCol="0" anchor="ctr"/>
              <a:lstStyle/>
              <a:p>
                <a:pPr algn="ctr" defTabSz="1463040">
                  <a:defRPr/>
                </a:pPr>
                <a:endParaRPr lang="en-US" sz="2560" kern="0" dirty="0">
                  <a:solidFill>
                    <a:prstClr val="white"/>
                  </a:solidFill>
                </a:endParaRPr>
              </a:p>
            </p:txBody>
          </p:sp>
          <p:sp>
            <p:nvSpPr>
              <p:cNvPr id="33" name="Rounded Rectangle 32">
                <a:extLst>
                  <a:ext uri="{FF2B5EF4-FFF2-40B4-BE49-F238E27FC236}">
                    <a16:creationId xmlns:a16="http://schemas.microsoft.com/office/drawing/2014/main" id="{D20345D5-F7F5-E849-8716-A42EAAA17C8D}"/>
                  </a:ext>
                </a:extLst>
              </p:cNvPr>
              <p:cNvSpPr/>
              <p:nvPr/>
            </p:nvSpPr>
            <p:spPr>
              <a:xfrm>
                <a:off x="5744424" y="3032781"/>
                <a:ext cx="411398" cy="393525"/>
              </a:xfrm>
              <a:prstGeom prst="roundRect">
                <a:avLst/>
              </a:prstGeom>
              <a:grpFill/>
              <a:ln w="28575" cap="flat" cmpd="sng" algn="ctr">
                <a:solidFill>
                  <a:srgbClr val="FA9500"/>
                </a:solidFill>
                <a:prstDash val="solid"/>
              </a:ln>
              <a:effectLst/>
            </p:spPr>
            <p:txBody>
              <a:bodyPr rtlCol="0" anchor="ctr"/>
              <a:lstStyle/>
              <a:p>
                <a:pPr algn="ctr" defTabSz="1463040">
                  <a:defRPr/>
                </a:pPr>
                <a:endParaRPr lang="en-US" sz="2560" kern="0" dirty="0">
                  <a:solidFill>
                    <a:prstClr val="white"/>
                  </a:solidFill>
                </a:endParaRPr>
              </a:p>
            </p:txBody>
          </p:sp>
          <p:sp>
            <p:nvSpPr>
              <p:cNvPr id="34" name="Rounded Rectangle 33">
                <a:extLst>
                  <a:ext uri="{FF2B5EF4-FFF2-40B4-BE49-F238E27FC236}">
                    <a16:creationId xmlns:a16="http://schemas.microsoft.com/office/drawing/2014/main" id="{C39B12E2-CEBC-1147-ADC4-BF377C267750}"/>
                  </a:ext>
                </a:extLst>
              </p:cNvPr>
              <p:cNvSpPr/>
              <p:nvPr/>
            </p:nvSpPr>
            <p:spPr>
              <a:xfrm>
                <a:off x="8072820" y="3044555"/>
                <a:ext cx="411398" cy="393525"/>
              </a:xfrm>
              <a:prstGeom prst="roundRect">
                <a:avLst/>
              </a:prstGeom>
              <a:grpFill/>
              <a:ln w="28575" cap="flat" cmpd="sng" algn="ctr">
                <a:solidFill>
                  <a:srgbClr val="FA9500"/>
                </a:solidFill>
                <a:prstDash val="solid"/>
              </a:ln>
              <a:effectLst/>
            </p:spPr>
            <p:txBody>
              <a:bodyPr rtlCol="0" anchor="ctr"/>
              <a:lstStyle/>
              <a:p>
                <a:pPr algn="ctr" defTabSz="1463040">
                  <a:defRPr/>
                </a:pPr>
                <a:endParaRPr lang="en-US" sz="2560" kern="0" dirty="0">
                  <a:solidFill>
                    <a:prstClr val="white"/>
                  </a:solidFill>
                </a:endParaRPr>
              </a:p>
            </p:txBody>
          </p:sp>
        </p:grpSp>
        <p:sp>
          <p:nvSpPr>
            <p:cNvPr id="9" name="Rectangle 8">
              <a:extLst>
                <a:ext uri="{FF2B5EF4-FFF2-40B4-BE49-F238E27FC236}">
                  <a16:creationId xmlns:a16="http://schemas.microsoft.com/office/drawing/2014/main" id="{F6962D63-AC7C-2141-92E7-602CC47A91AF}"/>
                </a:ext>
              </a:extLst>
            </p:cNvPr>
            <p:cNvSpPr/>
            <p:nvPr/>
          </p:nvSpPr>
          <p:spPr>
            <a:xfrm>
              <a:off x="5833641" y="1142371"/>
              <a:ext cx="2239179" cy="474355"/>
            </a:xfrm>
            <a:prstGeom prst="rect">
              <a:avLst/>
            </a:prstGeom>
            <a:solidFill>
              <a:srgbClr val="474746">
                <a:lumMod val="20000"/>
                <a:lumOff val="80000"/>
              </a:srgbClr>
            </a:solidFill>
            <a:ln w="19050" cap="flat" cmpd="sng" algn="ctr">
              <a:solidFill>
                <a:sysClr val="window" lastClr="FFFFFF">
                  <a:lumMod val="50000"/>
                </a:sysClr>
              </a:solidFill>
              <a:prstDash val="solid"/>
            </a:ln>
            <a:effectLst/>
          </p:spPr>
          <p:txBody>
            <a:bodyPr rtlCol="0" anchor="ctr"/>
            <a:lstStyle/>
            <a:p>
              <a:pPr algn="ctr" defTabSz="1463040">
                <a:defRPr/>
              </a:pPr>
              <a:endParaRPr lang="en-US" kern="0" dirty="0">
                <a:solidFill>
                  <a:prstClr val="white"/>
                </a:solidFill>
              </a:endParaRPr>
            </a:p>
          </p:txBody>
        </p:sp>
        <p:cxnSp>
          <p:nvCxnSpPr>
            <p:cNvPr id="10" name="Straight Arrow Connector 9">
              <a:extLst>
                <a:ext uri="{FF2B5EF4-FFF2-40B4-BE49-F238E27FC236}">
                  <a16:creationId xmlns:a16="http://schemas.microsoft.com/office/drawing/2014/main" id="{4489AEEC-07B9-0E4F-B10D-90599FD3355B}"/>
                </a:ext>
              </a:extLst>
            </p:cNvPr>
            <p:cNvCxnSpPr/>
            <p:nvPr/>
          </p:nvCxnSpPr>
          <p:spPr>
            <a:xfrm flipH="1">
              <a:off x="6085088" y="1737377"/>
              <a:ext cx="393398" cy="721027"/>
            </a:xfrm>
            <a:prstGeom prst="straightConnector1">
              <a:avLst/>
            </a:prstGeom>
            <a:noFill/>
            <a:ln w="25400" cap="flat" cmpd="sng" algn="ctr">
              <a:solidFill>
                <a:schemeClr val="accent3"/>
              </a:solidFill>
              <a:prstDash val="solid"/>
              <a:headEnd type="arrow" w="med" len="med"/>
              <a:tailEnd type="arrow" w="med" len="med"/>
            </a:ln>
            <a:effectLst/>
          </p:spPr>
        </p:cxnSp>
        <p:cxnSp>
          <p:nvCxnSpPr>
            <p:cNvPr id="11" name="Straight Arrow Connector 10">
              <a:extLst>
                <a:ext uri="{FF2B5EF4-FFF2-40B4-BE49-F238E27FC236}">
                  <a16:creationId xmlns:a16="http://schemas.microsoft.com/office/drawing/2014/main" id="{89135D2F-5456-3543-A7B5-BBF177FF87A2}"/>
                </a:ext>
              </a:extLst>
            </p:cNvPr>
            <p:cNvCxnSpPr/>
            <p:nvPr/>
          </p:nvCxnSpPr>
          <p:spPr>
            <a:xfrm>
              <a:off x="7367179" y="1745714"/>
              <a:ext cx="393398" cy="721027"/>
            </a:xfrm>
            <a:prstGeom prst="straightConnector1">
              <a:avLst/>
            </a:prstGeom>
            <a:noFill/>
            <a:ln w="25400" cap="flat" cmpd="sng" algn="ctr">
              <a:solidFill>
                <a:schemeClr val="accent3"/>
              </a:solidFill>
              <a:prstDash val="solid"/>
              <a:headEnd type="arrow" w="med" len="med"/>
              <a:tailEnd type="arrow" w="med" len="med"/>
            </a:ln>
            <a:effectLst/>
          </p:spPr>
        </p:cxnSp>
        <p:cxnSp>
          <p:nvCxnSpPr>
            <p:cNvPr id="12" name="Straight Arrow Connector 11">
              <a:extLst>
                <a:ext uri="{FF2B5EF4-FFF2-40B4-BE49-F238E27FC236}">
                  <a16:creationId xmlns:a16="http://schemas.microsoft.com/office/drawing/2014/main" id="{0A2B2623-29E7-B845-8D73-F0713E694346}"/>
                </a:ext>
              </a:extLst>
            </p:cNvPr>
            <p:cNvCxnSpPr/>
            <p:nvPr/>
          </p:nvCxnSpPr>
          <p:spPr>
            <a:xfrm>
              <a:off x="6664970" y="1737377"/>
              <a:ext cx="0" cy="708807"/>
            </a:xfrm>
            <a:prstGeom prst="straightConnector1">
              <a:avLst/>
            </a:prstGeom>
            <a:noFill/>
            <a:ln w="25400" cap="flat" cmpd="sng" algn="ctr">
              <a:solidFill>
                <a:schemeClr val="accent3"/>
              </a:solidFill>
              <a:prstDash val="solid"/>
              <a:headEnd type="arrow" w="med" len="med"/>
              <a:tailEnd type="arrow" w="med" len="med"/>
            </a:ln>
            <a:effectLst/>
          </p:spPr>
        </p:cxnSp>
        <p:cxnSp>
          <p:nvCxnSpPr>
            <p:cNvPr id="13" name="Straight Arrow Connector 12">
              <a:extLst>
                <a:ext uri="{FF2B5EF4-FFF2-40B4-BE49-F238E27FC236}">
                  <a16:creationId xmlns:a16="http://schemas.microsoft.com/office/drawing/2014/main" id="{50F0BAB2-0ABF-A04E-9345-8EA657D7352E}"/>
                </a:ext>
              </a:extLst>
            </p:cNvPr>
            <p:cNvCxnSpPr/>
            <p:nvPr/>
          </p:nvCxnSpPr>
          <p:spPr>
            <a:xfrm>
              <a:off x="6909969" y="1737376"/>
              <a:ext cx="0" cy="708807"/>
            </a:xfrm>
            <a:prstGeom prst="straightConnector1">
              <a:avLst/>
            </a:prstGeom>
            <a:noFill/>
            <a:ln w="25400" cap="flat" cmpd="sng" algn="ctr">
              <a:solidFill>
                <a:schemeClr val="accent3"/>
              </a:solidFill>
              <a:prstDash val="solid"/>
              <a:headEnd type="arrow" w="med" len="med"/>
              <a:tailEnd type="arrow" w="med" len="med"/>
            </a:ln>
            <a:effectLst/>
          </p:spPr>
        </p:cxnSp>
        <p:cxnSp>
          <p:nvCxnSpPr>
            <p:cNvPr id="14" name="Straight Arrow Connector 13">
              <a:extLst>
                <a:ext uri="{FF2B5EF4-FFF2-40B4-BE49-F238E27FC236}">
                  <a16:creationId xmlns:a16="http://schemas.microsoft.com/office/drawing/2014/main" id="{1A1A1AC5-161C-0D4F-B34E-864BC7E8CB61}"/>
                </a:ext>
              </a:extLst>
            </p:cNvPr>
            <p:cNvCxnSpPr/>
            <p:nvPr/>
          </p:nvCxnSpPr>
          <p:spPr>
            <a:xfrm>
              <a:off x="7158061" y="1737376"/>
              <a:ext cx="0" cy="708807"/>
            </a:xfrm>
            <a:prstGeom prst="straightConnector1">
              <a:avLst/>
            </a:prstGeom>
            <a:noFill/>
            <a:ln w="25400" cap="flat" cmpd="sng" algn="ctr">
              <a:solidFill>
                <a:schemeClr val="accent3"/>
              </a:solidFill>
              <a:prstDash val="solid"/>
              <a:headEnd type="arrow" w="med" len="med"/>
              <a:tailEnd type="arrow" w="med" len="med"/>
            </a:ln>
            <a:effectLst/>
          </p:spPr>
        </p:cxnSp>
        <p:sp>
          <p:nvSpPr>
            <p:cNvPr id="15" name="Rectangle 14">
              <a:extLst>
                <a:ext uri="{FF2B5EF4-FFF2-40B4-BE49-F238E27FC236}">
                  <a16:creationId xmlns:a16="http://schemas.microsoft.com/office/drawing/2014/main" id="{478AF502-744E-204D-9C16-5B323601FF03}"/>
                </a:ext>
              </a:extLst>
            </p:cNvPr>
            <p:cNvSpPr/>
            <p:nvPr/>
          </p:nvSpPr>
          <p:spPr>
            <a:xfrm>
              <a:off x="6089655" y="1233564"/>
              <a:ext cx="1542089" cy="273152"/>
            </a:xfrm>
            <a:prstGeom prst="rect">
              <a:avLst/>
            </a:prstGeom>
          </p:spPr>
          <p:txBody>
            <a:bodyPr wrap="none">
              <a:spAutoFit/>
            </a:bodyPr>
            <a:lstStyle/>
            <a:p>
              <a:pPr defTabSz="1463040">
                <a:defRPr/>
              </a:pPr>
              <a:r>
                <a:rPr lang="en-US" sz="2240" kern="0" dirty="0">
                  <a:solidFill>
                    <a:prstClr val="white">
                      <a:lumMod val="50000"/>
                    </a:prstClr>
                  </a:solidFill>
                </a:rPr>
                <a:t>DATABASE NODE</a:t>
              </a:r>
              <a:endParaRPr lang="en-US" sz="2240" kern="0" dirty="0">
                <a:solidFill>
                  <a:srgbClr val="474746"/>
                </a:solidFill>
              </a:endParaRPr>
            </a:p>
          </p:txBody>
        </p:sp>
        <p:sp>
          <p:nvSpPr>
            <p:cNvPr id="16" name="Rectangle 15">
              <a:extLst>
                <a:ext uri="{FF2B5EF4-FFF2-40B4-BE49-F238E27FC236}">
                  <a16:creationId xmlns:a16="http://schemas.microsoft.com/office/drawing/2014/main" id="{3C669849-F097-0F4B-93B6-854D63CA33C1}"/>
                </a:ext>
              </a:extLst>
            </p:cNvPr>
            <p:cNvSpPr/>
            <p:nvPr/>
          </p:nvSpPr>
          <p:spPr>
            <a:xfrm>
              <a:off x="6312745" y="4371781"/>
              <a:ext cx="1553110" cy="273152"/>
            </a:xfrm>
            <a:prstGeom prst="rect">
              <a:avLst/>
            </a:prstGeom>
          </p:spPr>
          <p:txBody>
            <a:bodyPr wrap="none">
              <a:spAutoFit/>
            </a:bodyPr>
            <a:lstStyle/>
            <a:p>
              <a:pPr defTabSz="1463040">
                <a:defRPr/>
              </a:pPr>
              <a:r>
                <a:rPr lang="en-US" sz="2240" kern="0" dirty="0">
                  <a:solidFill>
                    <a:srgbClr val="FA9500"/>
                  </a:solidFill>
                </a:rPr>
                <a:t>STORAGE NODES</a:t>
              </a:r>
            </a:p>
          </p:txBody>
        </p:sp>
        <p:sp>
          <p:nvSpPr>
            <p:cNvPr id="17" name="Rectangle 16">
              <a:extLst>
                <a:ext uri="{FF2B5EF4-FFF2-40B4-BE49-F238E27FC236}">
                  <a16:creationId xmlns:a16="http://schemas.microsoft.com/office/drawing/2014/main" id="{33AF268D-2559-2B48-89FD-6EF493C2CD1C}"/>
                </a:ext>
              </a:extLst>
            </p:cNvPr>
            <p:cNvSpPr/>
            <p:nvPr/>
          </p:nvSpPr>
          <p:spPr>
            <a:xfrm>
              <a:off x="7661698" y="1836830"/>
              <a:ext cx="1073211" cy="427040"/>
            </a:xfrm>
            <a:prstGeom prst="rect">
              <a:avLst/>
            </a:prstGeom>
          </p:spPr>
          <p:txBody>
            <a:bodyPr wrap="none">
              <a:spAutoFit/>
            </a:bodyPr>
            <a:lstStyle/>
            <a:p>
              <a:pPr algn="ctr" defTabSz="1463040">
                <a:defRPr/>
              </a:pPr>
              <a:r>
                <a:rPr lang="en-US" sz="1920" kern="0" dirty="0">
                  <a:solidFill>
                    <a:schemeClr val="accent3"/>
                  </a:solidFill>
                </a:rPr>
                <a:t>PUSH DOWN </a:t>
              </a:r>
              <a:br>
                <a:rPr lang="en-US" sz="1920" kern="0" dirty="0">
                  <a:solidFill>
                    <a:schemeClr val="accent3"/>
                  </a:solidFill>
                </a:rPr>
              </a:br>
              <a:r>
                <a:rPr lang="en-US" sz="1920" kern="0" dirty="0">
                  <a:solidFill>
                    <a:schemeClr val="accent3"/>
                  </a:solidFill>
                </a:rPr>
                <a:t>PREDICATES</a:t>
              </a:r>
            </a:p>
          </p:txBody>
        </p:sp>
        <p:sp>
          <p:nvSpPr>
            <p:cNvPr id="18" name="Rectangle 17">
              <a:extLst>
                <a:ext uri="{FF2B5EF4-FFF2-40B4-BE49-F238E27FC236}">
                  <a16:creationId xmlns:a16="http://schemas.microsoft.com/office/drawing/2014/main" id="{B8AA3AE7-262C-A544-8A0A-4E5EFE46BC6F}"/>
                </a:ext>
              </a:extLst>
            </p:cNvPr>
            <p:cNvSpPr/>
            <p:nvPr/>
          </p:nvSpPr>
          <p:spPr>
            <a:xfrm>
              <a:off x="5148812" y="1850803"/>
              <a:ext cx="987049" cy="427040"/>
            </a:xfrm>
            <a:prstGeom prst="rect">
              <a:avLst/>
            </a:prstGeom>
          </p:spPr>
          <p:txBody>
            <a:bodyPr wrap="none">
              <a:spAutoFit/>
            </a:bodyPr>
            <a:lstStyle/>
            <a:p>
              <a:pPr algn="ctr" defTabSz="1463040">
                <a:defRPr/>
              </a:pPr>
              <a:r>
                <a:rPr lang="en-US" sz="1920" kern="0" dirty="0">
                  <a:solidFill>
                    <a:schemeClr val="accent3"/>
                  </a:solidFill>
                </a:rPr>
                <a:t>AGGREGATE</a:t>
              </a:r>
              <a:br>
                <a:rPr lang="en-US" sz="1920" kern="0" dirty="0">
                  <a:solidFill>
                    <a:schemeClr val="accent3"/>
                  </a:solidFill>
                </a:rPr>
              </a:br>
              <a:r>
                <a:rPr lang="en-US" sz="1920" kern="0" dirty="0">
                  <a:solidFill>
                    <a:schemeClr val="accent3"/>
                  </a:solidFill>
                </a:rPr>
                <a:t>RESULTS</a:t>
              </a:r>
            </a:p>
          </p:txBody>
        </p:sp>
        <p:grpSp>
          <p:nvGrpSpPr>
            <p:cNvPr id="19" name="Group 18">
              <a:extLst>
                <a:ext uri="{FF2B5EF4-FFF2-40B4-BE49-F238E27FC236}">
                  <a16:creationId xmlns:a16="http://schemas.microsoft.com/office/drawing/2014/main" id="{FA398AF5-AB97-1544-9B26-EE5F2DD82687}"/>
                </a:ext>
              </a:extLst>
            </p:cNvPr>
            <p:cNvGrpSpPr/>
            <p:nvPr/>
          </p:nvGrpSpPr>
          <p:grpSpPr>
            <a:xfrm>
              <a:off x="5642336" y="3316297"/>
              <a:ext cx="2650577" cy="296865"/>
              <a:chOff x="5744424" y="3032781"/>
              <a:chExt cx="2739794" cy="405299"/>
            </a:xfrm>
            <a:solidFill>
              <a:srgbClr val="FF9600">
                <a:lumMod val="40000"/>
                <a:lumOff val="60000"/>
              </a:srgbClr>
            </a:solidFill>
          </p:grpSpPr>
          <p:sp>
            <p:nvSpPr>
              <p:cNvPr id="29" name="Rounded Rectangle 28">
                <a:extLst>
                  <a:ext uri="{FF2B5EF4-FFF2-40B4-BE49-F238E27FC236}">
                    <a16:creationId xmlns:a16="http://schemas.microsoft.com/office/drawing/2014/main" id="{42C04E13-F4AE-8F41-AAFF-3F5EACE57288}"/>
                  </a:ext>
                </a:extLst>
              </p:cNvPr>
              <p:cNvSpPr/>
              <p:nvPr/>
            </p:nvSpPr>
            <p:spPr>
              <a:xfrm>
                <a:off x="6343521" y="3032986"/>
                <a:ext cx="411398" cy="393525"/>
              </a:xfrm>
              <a:prstGeom prst="roundRect">
                <a:avLst/>
              </a:prstGeom>
              <a:grpFill/>
              <a:ln w="28575" cap="flat" cmpd="sng" algn="ctr">
                <a:solidFill>
                  <a:srgbClr val="FA9500"/>
                </a:solidFill>
                <a:prstDash val="solid"/>
              </a:ln>
              <a:effectLst/>
            </p:spPr>
            <p:txBody>
              <a:bodyPr rtlCol="0" anchor="ctr"/>
              <a:lstStyle/>
              <a:p>
                <a:pPr algn="ctr" defTabSz="1463040">
                  <a:defRPr/>
                </a:pPr>
                <a:endParaRPr lang="en-US" sz="2560" kern="0" dirty="0">
                  <a:solidFill>
                    <a:prstClr val="white"/>
                  </a:solidFill>
                </a:endParaRPr>
              </a:p>
            </p:txBody>
          </p:sp>
          <p:sp>
            <p:nvSpPr>
              <p:cNvPr id="30" name="Rounded Rectangle 29">
                <a:extLst>
                  <a:ext uri="{FF2B5EF4-FFF2-40B4-BE49-F238E27FC236}">
                    <a16:creationId xmlns:a16="http://schemas.microsoft.com/office/drawing/2014/main" id="{1F433BF4-493A-4F41-A75B-D2E4D0B51081}"/>
                  </a:ext>
                </a:extLst>
              </p:cNvPr>
              <p:cNvSpPr/>
              <p:nvPr/>
            </p:nvSpPr>
            <p:spPr>
              <a:xfrm>
                <a:off x="5744424" y="3032781"/>
                <a:ext cx="411398" cy="393525"/>
              </a:xfrm>
              <a:prstGeom prst="roundRect">
                <a:avLst/>
              </a:prstGeom>
              <a:grpFill/>
              <a:ln w="28575" cap="flat" cmpd="sng" algn="ctr">
                <a:solidFill>
                  <a:srgbClr val="FA9500"/>
                </a:solidFill>
                <a:prstDash val="solid"/>
              </a:ln>
              <a:effectLst/>
            </p:spPr>
            <p:txBody>
              <a:bodyPr rtlCol="0" anchor="ctr"/>
              <a:lstStyle/>
              <a:p>
                <a:pPr algn="ctr" defTabSz="1463040">
                  <a:defRPr/>
                </a:pPr>
                <a:endParaRPr lang="en-US" sz="2560" kern="0" dirty="0">
                  <a:solidFill>
                    <a:prstClr val="white"/>
                  </a:solidFill>
                </a:endParaRPr>
              </a:p>
            </p:txBody>
          </p:sp>
          <p:sp>
            <p:nvSpPr>
              <p:cNvPr id="31" name="Rounded Rectangle 30">
                <a:extLst>
                  <a:ext uri="{FF2B5EF4-FFF2-40B4-BE49-F238E27FC236}">
                    <a16:creationId xmlns:a16="http://schemas.microsoft.com/office/drawing/2014/main" id="{B6D58C34-4A46-BD4F-B158-92921D0FFCBF}"/>
                  </a:ext>
                </a:extLst>
              </p:cNvPr>
              <p:cNvSpPr/>
              <p:nvPr/>
            </p:nvSpPr>
            <p:spPr>
              <a:xfrm>
                <a:off x="8072820" y="3044555"/>
                <a:ext cx="411398" cy="393525"/>
              </a:xfrm>
              <a:prstGeom prst="roundRect">
                <a:avLst/>
              </a:prstGeom>
              <a:grpFill/>
              <a:ln w="28575" cap="flat" cmpd="sng" algn="ctr">
                <a:solidFill>
                  <a:srgbClr val="FA9500"/>
                </a:solidFill>
                <a:prstDash val="solid"/>
              </a:ln>
              <a:effectLst/>
            </p:spPr>
            <p:txBody>
              <a:bodyPr rtlCol="0" anchor="ctr"/>
              <a:lstStyle/>
              <a:p>
                <a:pPr algn="ctr" defTabSz="1463040">
                  <a:defRPr/>
                </a:pPr>
                <a:endParaRPr lang="en-US" sz="2560" kern="0" dirty="0">
                  <a:solidFill>
                    <a:prstClr val="white"/>
                  </a:solidFill>
                </a:endParaRPr>
              </a:p>
            </p:txBody>
          </p:sp>
        </p:grpSp>
        <p:grpSp>
          <p:nvGrpSpPr>
            <p:cNvPr id="20" name="Group 19">
              <a:extLst>
                <a:ext uri="{FF2B5EF4-FFF2-40B4-BE49-F238E27FC236}">
                  <a16:creationId xmlns:a16="http://schemas.microsoft.com/office/drawing/2014/main" id="{F11EAB7D-8877-324E-9B49-691EB9C6B784}"/>
                </a:ext>
              </a:extLst>
            </p:cNvPr>
            <p:cNvGrpSpPr/>
            <p:nvPr/>
          </p:nvGrpSpPr>
          <p:grpSpPr>
            <a:xfrm>
              <a:off x="5642336" y="3755028"/>
              <a:ext cx="2650577" cy="296865"/>
              <a:chOff x="5744424" y="3032781"/>
              <a:chExt cx="2739794" cy="405299"/>
            </a:xfrm>
            <a:solidFill>
              <a:srgbClr val="FF9600">
                <a:lumMod val="40000"/>
                <a:lumOff val="60000"/>
              </a:srgbClr>
            </a:solidFill>
          </p:grpSpPr>
          <p:sp>
            <p:nvSpPr>
              <p:cNvPr id="26" name="Rounded Rectangle 25">
                <a:extLst>
                  <a:ext uri="{FF2B5EF4-FFF2-40B4-BE49-F238E27FC236}">
                    <a16:creationId xmlns:a16="http://schemas.microsoft.com/office/drawing/2014/main" id="{8342A450-5FB8-6C41-B684-48BAE11FBE1F}"/>
                  </a:ext>
                </a:extLst>
              </p:cNvPr>
              <p:cNvSpPr/>
              <p:nvPr/>
            </p:nvSpPr>
            <p:spPr>
              <a:xfrm>
                <a:off x="6343521" y="3032986"/>
                <a:ext cx="411398" cy="393525"/>
              </a:xfrm>
              <a:prstGeom prst="roundRect">
                <a:avLst/>
              </a:prstGeom>
              <a:grpFill/>
              <a:ln w="28575" cap="flat" cmpd="sng" algn="ctr">
                <a:solidFill>
                  <a:srgbClr val="FA9500"/>
                </a:solidFill>
                <a:prstDash val="solid"/>
              </a:ln>
              <a:effectLst/>
            </p:spPr>
            <p:txBody>
              <a:bodyPr rtlCol="0" anchor="ctr"/>
              <a:lstStyle/>
              <a:p>
                <a:pPr algn="ctr" defTabSz="1463040">
                  <a:defRPr/>
                </a:pPr>
                <a:endParaRPr lang="en-US" sz="2560" kern="0" dirty="0">
                  <a:solidFill>
                    <a:prstClr val="white"/>
                  </a:solidFill>
                </a:endParaRPr>
              </a:p>
            </p:txBody>
          </p:sp>
          <p:sp>
            <p:nvSpPr>
              <p:cNvPr id="27" name="Rounded Rectangle 26">
                <a:extLst>
                  <a:ext uri="{FF2B5EF4-FFF2-40B4-BE49-F238E27FC236}">
                    <a16:creationId xmlns:a16="http://schemas.microsoft.com/office/drawing/2014/main" id="{AD7E4B5F-DB31-D446-BF8B-84D65F13CEA1}"/>
                  </a:ext>
                </a:extLst>
              </p:cNvPr>
              <p:cNvSpPr/>
              <p:nvPr/>
            </p:nvSpPr>
            <p:spPr>
              <a:xfrm>
                <a:off x="5744424" y="3032781"/>
                <a:ext cx="411398" cy="393525"/>
              </a:xfrm>
              <a:prstGeom prst="roundRect">
                <a:avLst/>
              </a:prstGeom>
              <a:grpFill/>
              <a:ln w="28575" cap="flat" cmpd="sng" algn="ctr">
                <a:solidFill>
                  <a:srgbClr val="FA9500"/>
                </a:solidFill>
                <a:prstDash val="solid"/>
              </a:ln>
              <a:effectLst/>
            </p:spPr>
            <p:txBody>
              <a:bodyPr rtlCol="0" anchor="ctr"/>
              <a:lstStyle/>
              <a:p>
                <a:pPr algn="ctr" defTabSz="1463040">
                  <a:defRPr/>
                </a:pPr>
                <a:endParaRPr lang="en-US" sz="2560" kern="0" dirty="0">
                  <a:solidFill>
                    <a:prstClr val="white"/>
                  </a:solidFill>
                </a:endParaRPr>
              </a:p>
            </p:txBody>
          </p:sp>
          <p:sp>
            <p:nvSpPr>
              <p:cNvPr id="28" name="Rounded Rectangle 27">
                <a:extLst>
                  <a:ext uri="{FF2B5EF4-FFF2-40B4-BE49-F238E27FC236}">
                    <a16:creationId xmlns:a16="http://schemas.microsoft.com/office/drawing/2014/main" id="{1A9DF072-56A9-A34B-8B6B-BE5422A48710}"/>
                  </a:ext>
                </a:extLst>
              </p:cNvPr>
              <p:cNvSpPr/>
              <p:nvPr/>
            </p:nvSpPr>
            <p:spPr>
              <a:xfrm>
                <a:off x="8072820" y="3044555"/>
                <a:ext cx="411398" cy="393525"/>
              </a:xfrm>
              <a:prstGeom prst="roundRect">
                <a:avLst/>
              </a:prstGeom>
              <a:grpFill/>
              <a:ln w="28575" cap="flat" cmpd="sng" algn="ctr">
                <a:solidFill>
                  <a:srgbClr val="FA9500"/>
                </a:solidFill>
                <a:prstDash val="solid"/>
              </a:ln>
              <a:effectLst/>
            </p:spPr>
            <p:txBody>
              <a:bodyPr rtlCol="0" anchor="ctr"/>
              <a:lstStyle/>
              <a:p>
                <a:pPr algn="ctr" defTabSz="1463040">
                  <a:defRPr/>
                </a:pPr>
                <a:endParaRPr lang="en-US" sz="2560" kern="0" dirty="0">
                  <a:solidFill>
                    <a:prstClr val="white"/>
                  </a:solidFill>
                </a:endParaRPr>
              </a:p>
            </p:txBody>
          </p:sp>
        </p:grpSp>
        <p:grpSp>
          <p:nvGrpSpPr>
            <p:cNvPr id="21" name="Group 20">
              <a:extLst>
                <a:ext uri="{FF2B5EF4-FFF2-40B4-BE49-F238E27FC236}">
                  <a16:creationId xmlns:a16="http://schemas.microsoft.com/office/drawing/2014/main" id="{52EA0BB9-F556-554D-ABFB-F97A9F11ED2F}"/>
                </a:ext>
              </a:extLst>
            </p:cNvPr>
            <p:cNvGrpSpPr/>
            <p:nvPr/>
          </p:nvGrpSpPr>
          <p:grpSpPr>
            <a:xfrm>
              <a:off x="6909969" y="3397407"/>
              <a:ext cx="673100" cy="135496"/>
              <a:chOff x="6909969" y="3397407"/>
              <a:chExt cx="673100" cy="135496"/>
            </a:xfrm>
            <a:solidFill>
              <a:srgbClr val="FF9600">
                <a:lumMod val="40000"/>
                <a:lumOff val="60000"/>
              </a:srgbClr>
            </a:solidFill>
          </p:grpSpPr>
          <p:sp>
            <p:nvSpPr>
              <p:cNvPr id="22" name="Oval 21">
                <a:extLst>
                  <a:ext uri="{FF2B5EF4-FFF2-40B4-BE49-F238E27FC236}">
                    <a16:creationId xmlns:a16="http://schemas.microsoft.com/office/drawing/2014/main" id="{BC22E8B5-6A84-5C4B-8975-6BCB1D22B811}"/>
                  </a:ext>
                </a:extLst>
              </p:cNvPr>
              <p:cNvSpPr/>
              <p:nvPr/>
            </p:nvSpPr>
            <p:spPr>
              <a:xfrm>
                <a:off x="6909969" y="3397407"/>
                <a:ext cx="126692" cy="135496"/>
              </a:xfrm>
              <a:prstGeom prst="ellipse">
                <a:avLst/>
              </a:prstGeom>
              <a:grpFill/>
              <a:ln w="12700" cap="flat" cmpd="sng" algn="ctr">
                <a:solidFill>
                  <a:srgbClr val="FA9500"/>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23" name="Oval 22">
                <a:extLst>
                  <a:ext uri="{FF2B5EF4-FFF2-40B4-BE49-F238E27FC236}">
                    <a16:creationId xmlns:a16="http://schemas.microsoft.com/office/drawing/2014/main" id="{D9C5A88F-814F-C540-9AF1-D48427778882}"/>
                  </a:ext>
                </a:extLst>
              </p:cNvPr>
              <p:cNvSpPr/>
              <p:nvPr/>
            </p:nvSpPr>
            <p:spPr>
              <a:xfrm>
                <a:off x="7106973" y="3397407"/>
                <a:ext cx="126692" cy="135496"/>
              </a:xfrm>
              <a:prstGeom prst="ellipse">
                <a:avLst/>
              </a:prstGeom>
              <a:grpFill/>
              <a:ln w="12700" cap="flat" cmpd="sng" algn="ctr">
                <a:solidFill>
                  <a:srgbClr val="FA9500"/>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24" name="Oval 23">
                <a:extLst>
                  <a:ext uri="{FF2B5EF4-FFF2-40B4-BE49-F238E27FC236}">
                    <a16:creationId xmlns:a16="http://schemas.microsoft.com/office/drawing/2014/main" id="{ECE4EEE4-8631-DC47-9A1D-F5FF83F8BB8B}"/>
                  </a:ext>
                </a:extLst>
              </p:cNvPr>
              <p:cNvSpPr/>
              <p:nvPr/>
            </p:nvSpPr>
            <p:spPr>
              <a:xfrm>
                <a:off x="7281675" y="3397407"/>
                <a:ext cx="126692" cy="135496"/>
              </a:xfrm>
              <a:prstGeom prst="ellipse">
                <a:avLst/>
              </a:prstGeom>
              <a:grpFill/>
              <a:ln w="12700" cap="flat" cmpd="sng" algn="ctr">
                <a:solidFill>
                  <a:srgbClr val="FA9500"/>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25" name="Oval 24">
                <a:extLst>
                  <a:ext uri="{FF2B5EF4-FFF2-40B4-BE49-F238E27FC236}">
                    <a16:creationId xmlns:a16="http://schemas.microsoft.com/office/drawing/2014/main" id="{57DC7BC3-0908-8F47-BC28-5F5BC600CDDC}"/>
                  </a:ext>
                </a:extLst>
              </p:cNvPr>
              <p:cNvSpPr/>
              <p:nvPr/>
            </p:nvSpPr>
            <p:spPr>
              <a:xfrm>
                <a:off x="7456377" y="3397407"/>
                <a:ext cx="126692" cy="135496"/>
              </a:xfrm>
              <a:prstGeom prst="ellipse">
                <a:avLst/>
              </a:prstGeom>
              <a:grpFill/>
              <a:ln w="12700" cap="flat" cmpd="sng" algn="ctr">
                <a:solidFill>
                  <a:srgbClr val="FA9500"/>
                </a:solidFill>
                <a:prstDash val="solid"/>
              </a:ln>
              <a:effectLst/>
            </p:spPr>
            <p:txBody>
              <a:bodyPr rtlCol="0" anchor="ctr"/>
              <a:lstStyle/>
              <a:p>
                <a:pPr algn="ctr" defTabSz="1463040">
                  <a:defRPr/>
                </a:pPr>
                <a:endParaRPr lang="en-US" kern="0" dirty="0">
                  <a:solidFill>
                    <a:srgbClr val="FFFFFF"/>
                  </a:solidFill>
                  <a:latin typeface="Arial"/>
                </a:endParaRPr>
              </a:p>
            </p:txBody>
          </p:sp>
        </p:grpSp>
      </p:grpSp>
    </p:spTree>
    <p:extLst>
      <p:ext uri="{BB962C8B-B14F-4D97-AF65-F5344CB8AC3E}">
        <p14:creationId xmlns:p14="http://schemas.microsoft.com/office/powerpoint/2010/main" val="4089760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2B4D5A5-E338-234B-AD14-31BA0A4802C6}"/>
              </a:ext>
            </a:extLst>
          </p:cNvPr>
          <p:cNvSpPr txBox="1">
            <a:spLocks/>
          </p:cNvSpPr>
          <p:nvPr/>
        </p:nvSpPr>
        <p:spPr>
          <a:xfrm>
            <a:off x="548640" y="184150"/>
            <a:ext cx="13514388" cy="873125"/>
          </a:xfrm>
          <a:prstGeom prst="rect">
            <a:avLst/>
          </a:prstGeom>
        </p:spPr>
        <p:txBody>
          <a:bodyPr vert="horz" lIns="91440" tIns="45720" rIns="91440" bIns="45720" rtlCol="0" anchor="t">
            <a:noAutofit/>
          </a:bodyPr>
          <a:lstStyle>
            <a:lvl1pPr algn="l" defTabSz="731520" rtl="0" eaLnBrk="1" latinLnBrk="0" hangingPunct="1">
              <a:spcBef>
                <a:spcPct val="0"/>
              </a:spcBef>
              <a:buNone/>
              <a:defRPr sz="3800" b="1" i="0" kern="1200">
                <a:solidFill>
                  <a:schemeClr val="tx2"/>
                </a:solidFill>
                <a:latin typeface="Amazon Ember Regular" charset="0"/>
                <a:ea typeface="+mj-ea"/>
                <a:cs typeface="Amazon Ember Regular" charset="0"/>
              </a:defRPr>
            </a:lvl1pPr>
          </a:lstStyle>
          <a:p>
            <a:r>
              <a:rPr lang="en-US" sz="4400" dirty="0">
                <a:solidFill>
                  <a:schemeClr val="accent1"/>
                </a:solidFill>
              </a:rPr>
              <a:t>EXAMPLE AURORA IMMERSION DAY AGENDA</a:t>
            </a:r>
          </a:p>
        </p:txBody>
      </p:sp>
      <p:sp>
        <p:nvSpPr>
          <p:cNvPr id="4" name="Text Placeholder 2">
            <a:extLst>
              <a:ext uri="{FF2B5EF4-FFF2-40B4-BE49-F238E27FC236}">
                <a16:creationId xmlns:a16="http://schemas.microsoft.com/office/drawing/2014/main" id="{3AD21057-4FB1-284D-8A3C-B595F0185323}"/>
              </a:ext>
            </a:extLst>
          </p:cNvPr>
          <p:cNvSpPr txBox="1">
            <a:spLocks/>
          </p:cNvSpPr>
          <p:nvPr/>
        </p:nvSpPr>
        <p:spPr>
          <a:xfrm>
            <a:off x="548638" y="1645920"/>
            <a:ext cx="13514388" cy="5089616"/>
          </a:xfrm>
          <a:prstGeom prst="rect">
            <a:avLst/>
          </a:prstGeom>
        </p:spPr>
        <p:txBody>
          <a:bodyPr/>
          <a:lst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457200" indent="-457200">
              <a:buAutoNum type="arabicPeriod"/>
            </a:pPr>
            <a:r>
              <a:rPr lang="en-US" sz="2000" dirty="0">
                <a:solidFill>
                  <a:schemeClr val="accent1"/>
                </a:solidFill>
              </a:rPr>
              <a:t>Participants Introduction (10 min)</a:t>
            </a:r>
          </a:p>
          <a:p>
            <a:pPr marL="457200" indent="-457200">
              <a:buAutoNum type="arabicPeriod"/>
            </a:pPr>
            <a:r>
              <a:rPr lang="en-US" sz="2000" dirty="0">
                <a:solidFill>
                  <a:schemeClr val="accent1"/>
                </a:solidFill>
              </a:rPr>
              <a:t>Customer architecture or goals (20 min)</a:t>
            </a:r>
          </a:p>
          <a:p>
            <a:pPr marL="457200" indent="-457200">
              <a:buAutoNum type="arabicPeriod"/>
            </a:pPr>
            <a:r>
              <a:rPr lang="en-US" sz="2000" dirty="0">
                <a:solidFill>
                  <a:schemeClr val="accent1"/>
                </a:solidFill>
              </a:rPr>
              <a:t>Introduction to Amazon Aurora (L200, 15min)</a:t>
            </a:r>
          </a:p>
          <a:p>
            <a:pPr marL="457200" indent="-457200">
              <a:buAutoNum type="arabicPeriod"/>
            </a:pPr>
            <a:r>
              <a:rPr lang="en-US" sz="2000" dirty="0">
                <a:solidFill>
                  <a:schemeClr val="accent1"/>
                </a:solidFill>
              </a:rPr>
              <a:t>Aurora Fundamentals: Cluster Architecture, Storage System (L300-400, 1 </a:t>
            </a:r>
            <a:r>
              <a:rPr lang="en-US" sz="2000" dirty="0" err="1">
                <a:solidFill>
                  <a:schemeClr val="accent1"/>
                </a:solidFill>
              </a:rPr>
              <a:t>hr</a:t>
            </a:r>
            <a:r>
              <a:rPr lang="en-US" sz="2000" dirty="0">
                <a:solidFill>
                  <a:schemeClr val="accent1"/>
                </a:solidFill>
              </a:rPr>
              <a:t>)</a:t>
            </a:r>
          </a:p>
          <a:p>
            <a:pPr marL="457200" indent="-457200">
              <a:buAutoNum type="arabicPeriod"/>
            </a:pPr>
            <a:r>
              <a:rPr lang="en-US" sz="2000" dirty="0">
                <a:solidFill>
                  <a:schemeClr val="accent1"/>
                </a:solidFill>
              </a:rPr>
              <a:t>HA/DR: HA options, failure recovery, connection management, DR options, Global Database, Multi-Master (L300-400+, 1.5 </a:t>
            </a:r>
            <a:r>
              <a:rPr lang="en-US" sz="2000" dirty="0" err="1">
                <a:solidFill>
                  <a:schemeClr val="accent1"/>
                </a:solidFill>
              </a:rPr>
              <a:t>hrs</a:t>
            </a:r>
            <a:r>
              <a:rPr lang="en-US" sz="2000" dirty="0">
                <a:solidFill>
                  <a:schemeClr val="accent1"/>
                </a:solidFill>
              </a:rPr>
              <a:t>)</a:t>
            </a:r>
          </a:p>
          <a:p>
            <a:pPr marL="457200" indent="-457200">
              <a:buAutoNum type="arabicPeriod"/>
            </a:pPr>
            <a:r>
              <a:rPr lang="en-US" sz="2000" dirty="0">
                <a:solidFill>
                  <a:schemeClr val="accent1"/>
                </a:solidFill>
              </a:rPr>
              <a:t>Management and Monitoring: Patching/upgrades, CloudWatch Metrics, Enhanced Monitoring, Performance Insights, Serverless + Data API, Read Replica Auto Scaling, RDS Proxy (L200-400+, 1.5 </a:t>
            </a:r>
            <a:r>
              <a:rPr lang="en-US" sz="2000" dirty="0" err="1">
                <a:solidFill>
                  <a:schemeClr val="accent1"/>
                </a:solidFill>
              </a:rPr>
              <a:t>hrs</a:t>
            </a:r>
            <a:r>
              <a:rPr lang="en-US" sz="2000" dirty="0">
                <a:solidFill>
                  <a:schemeClr val="accent1"/>
                </a:solidFill>
              </a:rPr>
              <a:t>)</a:t>
            </a:r>
          </a:p>
          <a:p>
            <a:pPr marL="457200" indent="-457200">
              <a:buAutoNum type="arabicPeriod"/>
            </a:pPr>
            <a:r>
              <a:rPr lang="en-US" sz="2000" dirty="0">
                <a:solidFill>
                  <a:schemeClr val="accent1"/>
                </a:solidFill>
              </a:rPr>
              <a:t>Security and Shared Responsibility Model (L200, 1 </a:t>
            </a:r>
            <a:r>
              <a:rPr lang="en-US" sz="2000" dirty="0" err="1">
                <a:solidFill>
                  <a:schemeClr val="accent1"/>
                </a:solidFill>
              </a:rPr>
              <a:t>hr</a:t>
            </a:r>
            <a:r>
              <a:rPr lang="en-US" sz="2000" dirty="0">
                <a:solidFill>
                  <a:schemeClr val="accent1"/>
                </a:solidFill>
              </a:rPr>
              <a:t>)</a:t>
            </a:r>
          </a:p>
          <a:p>
            <a:pPr marL="457200" indent="-457200">
              <a:buAutoNum type="arabicPeriod"/>
            </a:pPr>
            <a:r>
              <a:rPr lang="en-US" sz="2000" dirty="0">
                <a:solidFill>
                  <a:schemeClr val="accent1"/>
                </a:solidFill>
              </a:rPr>
              <a:t>Migration Best Practices (L300, 1 </a:t>
            </a:r>
            <a:r>
              <a:rPr lang="en-US" sz="2000" dirty="0" err="1">
                <a:solidFill>
                  <a:schemeClr val="accent1"/>
                </a:solidFill>
              </a:rPr>
              <a:t>hr</a:t>
            </a:r>
            <a:r>
              <a:rPr lang="en-US" sz="2000" dirty="0">
                <a:solidFill>
                  <a:schemeClr val="accent1"/>
                </a:solidFill>
              </a:rPr>
              <a:t>)</a:t>
            </a:r>
          </a:p>
          <a:p>
            <a:pPr marL="457200" indent="-457200">
              <a:buAutoNum type="arabicPeriod"/>
            </a:pPr>
            <a:r>
              <a:rPr lang="en-US" sz="2000" dirty="0">
                <a:solidFill>
                  <a:schemeClr val="accent1"/>
                </a:solidFill>
              </a:rPr>
              <a:t>Performance Features and Optimization: Parallel Query, AKP, Query Cache, Hash Joins, Batch Scans (L300-400+, 1 </a:t>
            </a:r>
            <a:r>
              <a:rPr lang="en-US" sz="2000" dirty="0" err="1">
                <a:solidFill>
                  <a:schemeClr val="accent1"/>
                </a:solidFill>
              </a:rPr>
              <a:t>hr</a:t>
            </a:r>
            <a:r>
              <a:rPr lang="en-US" sz="2000" dirty="0">
                <a:solidFill>
                  <a:schemeClr val="accent1"/>
                </a:solidFill>
              </a:rPr>
              <a:t>)</a:t>
            </a:r>
          </a:p>
          <a:p>
            <a:pPr marL="457200" indent="-457200">
              <a:buAutoNum type="arabicPeriod"/>
            </a:pPr>
            <a:r>
              <a:rPr lang="en-US" sz="2000" dirty="0">
                <a:solidFill>
                  <a:schemeClr val="accent1"/>
                </a:solidFill>
              </a:rPr>
              <a:t>Best Practices for Effective Data Models (L300-400+, 0.5 </a:t>
            </a:r>
            <a:r>
              <a:rPr lang="en-US" sz="2000" dirty="0" err="1">
                <a:solidFill>
                  <a:schemeClr val="accent1"/>
                </a:solidFill>
              </a:rPr>
              <a:t>hrs</a:t>
            </a:r>
            <a:r>
              <a:rPr lang="en-US" sz="2000" dirty="0">
                <a:solidFill>
                  <a:schemeClr val="accent1"/>
                </a:solidFill>
              </a:rPr>
              <a:t>)</a:t>
            </a:r>
          </a:p>
          <a:p>
            <a:pPr marL="457200" indent="-457200">
              <a:buAutoNum type="arabicPeriod"/>
            </a:pPr>
            <a:r>
              <a:rPr lang="en-US" sz="2000" dirty="0">
                <a:solidFill>
                  <a:schemeClr val="accent1"/>
                </a:solidFill>
              </a:rPr>
              <a:t>Roadmap Review (L200-300, 1 </a:t>
            </a:r>
            <a:r>
              <a:rPr lang="en-US" sz="2000" dirty="0" err="1">
                <a:solidFill>
                  <a:schemeClr val="accent1"/>
                </a:solidFill>
              </a:rPr>
              <a:t>hr</a:t>
            </a:r>
            <a:r>
              <a:rPr lang="en-US" sz="2000" dirty="0">
                <a:solidFill>
                  <a:schemeClr val="accent1"/>
                </a:solidFill>
              </a:rPr>
              <a:t>)</a:t>
            </a:r>
          </a:p>
          <a:p>
            <a:pPr marL="457200" indent="-457200">
              <a:buAutoNum type="arabicPeriod"/>
            </a:pPr>
            <a:endParaRPr lang="en-US" sz="2000" dirty="0">
              <a:solidFill>
                <a:schemeClr val="accent1"/>
              </a:solidFill>
            </a:endParaRPr>
          </a:p>
        </p:txBody>
      </p:sp>
    </p:spTree>
    <p:extLst>
      <p:ext uri="{BB962C8B-B14F-4D97-AF65-F5344CB8AC3E}">
        <p14:creationId xmlns:p14="http://schemas.microsoft.com/office/powerpoint/2010/main" val="4147011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D419-AB45-844F-A3E1-1F38C3172D7D}"/>
              </a:ext>
            </a:extLst>
          </p:cNvPr>
          <p:cNvSpPr>
            <a:spLocks noGrp="1"/>
          </p:cNvSpPr>
          <p:nvPr>
            <p:ph type="title"/>
          </p:nvPr>
        </p:nvSpPr>
        <p:spPr/>
        <p:txBody>
          <a:bodyPr/>
          <a:lstStyle/>
          <a:p>
            <a:r>
              <a:rPr lang="en-US" dirty="0"/>
              <a:t>PQ processing at DB instance (node)</a:t>
            </a:r>
          </a:p>
        </p:txBody>
      </p:sp>
      <p:sp>
        <p:nvSpPr>
          <p:cNvPr id="3" name="Content Placeholder 2">
            <a:extLst>
              <a:ext uri="{FF2B5EF4-FFF2-40B4-BE49-F238E27FC236}">
                <a16:creationId xmlns:a16="http://schemas.microsoft.com/office/drawing/2014/main" id="{6A4E05D8-17A8-C24A-8CF7-AFAD754AF8F8}"/>
              </a:ext>
            </a:extLst>
          </p:cNvPr>
          <p:cNvSpPr>
            <a:spLocks noGrp="1"/>
          </p:cNvSpPr>
          <p:nvPr>
            <p:ph type="body" sz="quarter" idx="10"/>
          </p:nvPr>
        </p:nvSpPr>
        <p:spPr>
          <a:xfrm>
            <a:off x="548638" y="1645920"/>
            <a:ext cx="5311606" cy="5089616"/>
          </a:xfrm>
        </p:spPr>
        <p:txBody>
          <a:bodyPr/>
          <a:lstStyle/>
          <a:p>
            <a:r>
              <a:rPr lang="en-US" sz="2600" b="1" dirty="0"/>
              <a:t>Query Optimizer produces PQ Plan and creates PQ context based on leaf page discovery</a:t>
            </a:r>
          </a:p>
          <a:p>
            <a:endParaRPr lang="en-US" sz="2600" b="1" dirty="0"/>
          </a:p>
          <a:p>
            <a:pPr marL="457200" indent="-457200">
              <a:buFont typeface="Arial" panose="020B0604020202020204" pitchFamily="34" charset="0"/>
              <a:buChar char="•"/>
            </a:pPr>
            <a:r>
              <a:rPr lang="en-US" sz="2200" dirty="0"/>
              <a:t>Challenge: MVCC, transactional isolation</a:t>
            </a:r>
          </a:p>
          <a:p>
            <a:pPr marL="457200" indent="-457200">
              <a:buFont typeface="Arial" panose="020B0604020202020204" pitchFamily="34" charset="0"/>
              <a:buChar char="•"/>
            </a:pPr>
            <a:r>
              <a:rPr lang="en-US" sz="2200" dirty="0"/>
              <a:t>PQ request is sent to storage node along with PQ context</a:t>
            </a:r>
          </a:p>
          <a:p>
            <a:pPr marL="457200" indent="-457200">
              <a:buFont typeface="Arial" panose="020B0604020202020204" pitchFamily="34" charset="0"/>
              <a:buChar char="•"/>
            </a:pPr>
            <a:r>
              <a:rPr lang="en-US" sz="2200" dirty="0"/>
              <a:t>Storage node produces</a:t>
            </a:r>
          </a:p>
          <a:p>
            <a:pPr marL="457200" indent="-457200">
              <a:buFont typeface="Arial" panose="020B0604020202020204" pitchFamily="34" charset="0"/>
              <a:buChar char="•"/>
            </a:pPr>
            <a:r>
              <a:rPr lang="en-US" sz="2200" dirty="0"/>
              <a:t>Partial results streams with processed stable rows</a:t>
            </a:r>
          </a:p>
          <a:p>
            <a:pPr marL="457200" indent="-457200">
              <a:buFont typeface="Arial" panose="020B0604020202020204" pitchFamily="34" charset="0"/>
              <a:buChar char="•"/>
            </a:pPr>
            <a:r>
              <a:rPr lang="en-US" sz="2200" dirty="0"/>
              <a:t>Raw stream of unprocessed rows with pending </a:t>
            </a:r>
            <a:r>
              <a:rPr lang="en-US" sz="2200" dirty="0" err="1"/>
              <a:t>undos</a:t>
            </a:r>
            <a:endParaRPr lang="en-US" sz="2200" dirty="0"/>
          </a:p>
          <a:p>
            <a:pPr marL="457200" indent="-457200">
              <a:buFont typeface="Arial" panose="020B0604020202020204" pitchFamily="34" charset="0"/>
              <a:buChar char="•"/>
            </a:pPr>
            <a:r>
              <a:rPr lang="en-US" sz="2200" dirty="0"/>
              <a:t>Head node aggregates these data streams to produce final results </a:t>
            </a:r>
          </a:p>
          <a:p>
            <a:endParaRPr lang="en-US" sz="2600" dirty="0"/>
          </a:p>
        </p:txBody>
      </p:sp>
      <p:sp>
        <p:nvSpPr>
          <p:cNvPr id="35" name="TextBox 34">
            <a:extLst>
              <a:ext uri="{FF2B5EF4-FFF2-40B4-BE49-F238E27FC236}">
                <a16:creationId xmlns:a16="http://schemas.microsoft.com/office/drawing/2014/main" id="{D6B54D34-1230-824B-B915-6FD33BDBF3EF}"/>
              </a:ext>
            </a:extLst>
          </p:cNvPr>
          <p:cNvSpPr txBox="1"/>
          <p:nvPr/>
        </p:nvSpPr>
        <p:spPr>
          <a:xfrm>
            <a:off x="8889924" y="3406315"/>
            <a:ext cx="184731" cy="801438"/>
          </a:xfrm>
          <a:prstGeom prst="rect">
            <a:avLst/>
          </a:prstGeom>
          <a:noFill/>
        </p:spPr>
        <p:txBody>
          <a:bodyPr wrap="none" rtlCol="0">
            <a:spAutoFit/>
          </a:bodyPr>
          <a:lstStyle/>
          <a:p>
            <a:endParaRPr lang="en-US" sz="4608" dirty="0"/>
          </a:p>
        </p:txBody>
      </p:sp>
      <p:grpSp>
        <p:nvGrpSpPr>
          <p:cNvPr id="36" name="Group 35">
            <a:extLst>
              <a:ext uri="{FF2B5EF4-FFF2-40B4-BE49-F238E27FC236}">
                <a16:creationId xmlns:a16="http://schemas.microsoft.com/office/drawing/2014/main" id="{8A27AEA7-C866-C841-9304-AFB68B388F59}"/>
              </a:ext>
            </a:extLst>
          </p:cNvPr>
          <p:cNvGrpSpPr/>
          <p:nvPr/>
        </p:nvGrpSpPr>
        <p:grpSpPr>
          <a:xfrm>
            <a:off x="6233667" y="1513718"/>
            <a:ext cx="8119985" cy="6344567"/>
            <a:chOff x="3840200" y="972528"/>
            <a:chExt cx="5074991" cy="3965354"/>
          </a:xfrm>
        </p:grpSpPr>
        <p:sp>
          <p:nvSpPr>
            <p:cNvPr id="37" name="Rectangle 36">
              <a:extLst>
                <a:ext uri="{FF2B5EF4-FFF2-40B4-BE49-F238E27FC236}">
                  <a16:creationId xmlns:a16="http://schemas.microsoft.com/office/drawing/2014/main" id="{373772AD-D16D-B347-903B-464525F34F51}"/>
                </a:ext>
              </a:extLst>
            </p:cNvPr>
            <p:cNvSpPr/>
            <p:nvPr/>
          </p:nvSpPr>
          <p:spPr>
            <a:xfrm>
              <a:off x="3840201" y="1354675"/>
              <a:ext cx="5074990" cy="2594356"/>
            </a:xfrm>
            <a:prstGeom prst="rect">
              <a:avLst/>
            </a:prstGeom>
            <a:solidFill>
              <a:srgbClr val="FFFFFF">
                <a:lumMod val="95000"/>
              </a:srgbClr>
            </a:solidFill>
            <a:ln w="9525" cap="flat" cmpd="sng" algn="ctr">
              <a:noFill/>
              <a:prstDash val="solid"/>
            </a:ln>
            <a:effectLst/>
          </p:spPr>
          <p:txBody>
            <a:bodyPr rtlCol="0" anchor="ctr"/>
            <a:lstStyle/>
            <a:p>
              <a:pPr defTabSz="1463040">
                <a:defRPr/>
              </a:pPr>
              <a:endParaRPr lang="en-US" sz="1920" b="1" kern="0" dirty="0">
                <a:solidFill>
                  <a:srgbClr val="FFFFFF"/>
                </a:solidFill>
                <a:latin typeface="Amazon Ember"/>
              </a:endParaRPr>
            </a:p>
          </p:txBody>
        </p:sp>
        <p:grpSp>
          <p:nvGrpSpPr>
            <p:cNvPr id="38" name="Group 37">
              <a:extLst>
                <a:ext uri="{FF2B5EF4-FFF2-40B4-BE49-F238E27FC236}">
                  <a16:creationId xmlns:a16="http://schemas.microsoft.com/office/drawing/2014/main" id="{4081D021-6C32-3846-BF47-70500709B34E}"/>
                </a:ext>
              </a:extLst>
            </p:cNvPr>
            <p:cNvGrpSpPr/>
            <p:nvPr/>
          </p:nvGrpSpPr>
          <p:grpSpPr>
            <a:xfrm>
              <a:off x="3840200" y="972528"/>
              <a:ext cx="4945468" cy="3965354"/>
              <a:chOff x="3840200" y="717342"/>
              <a:chExt cx="4945468" cy="3965354"/>
            </a:xfrm>
          </p:grpSpPr>
          <p:sp>
            <p:nvSpPr>
              <p:cNvPr id="39" name="Rectangle 38">
                <a:extLst>
                  <a:ext uri="{FF2B5EF4-FFF2-40B4-BE49-F238E27FC236}">
                    <a16:creationId xmlns:a16="http://schemas.microsoft.com/office/drawing/2014/main" id="{77260AFA-C295-D64E-91C1-796E3AC40975}"/>
                  </a:ext>
                </a:extLst>
              </p:cNvPr>
              <p:cNvSpPr/>
              <p:nvPr/>
            </p:nvSpPr>
            <p:spPr>
              <a:xfrm>
                <a:off x="5831522" y="4440322"/>
                <a:ext cx="1422866" cy="242374"/>
              </a:xfrm>
              <a:prstGeom prst="rect">
                <a:avLst/>
              </a:prstGeom>
            </p:spPr>
            <p:txBody>
              <a:bodyPr wrap="none">
                <a:spAutoFit/>
              </a:bodyPr>
              <a:lstStyle/>
              <a:p>
                <a:pPr defTabSz="1463040">
                  <a:defRPr/>
                </a:pPr>
                <a:r>
                  <a:rPr lang="en-US" sz="1920" b="1" kern="0" dirty="0">
                    <a:solidFill>
                      <a:srgbClr val="192850"/>
                    </a:solidFill>
                    <a:latin typeface="Amazon Ember"/>
                    <a:ea typeface="Amazon Ember" charset="0"/>
                    <a:cs typeface="Amazon Ember" charset="0"/>
                  </a:rPr>
                  <a:t>STORAGE NODES </a:t>
                </a:r>
                <a:endParaRPr lang="en-US" sz="1920" b="1" kern="0" dirty="0">
                  <a:solidFill>
                    <a:srgbClr val="192850"/>
                  </a:solidFill>
                  <a:latin typeface="Amazon Ember"/>
                </a:endParaRPr>
              </a:p>
            </p:txBody>
          </p:sp>
          <p:grpSp>
            <p:nvGrpSpPr>
              <p:cNvPr id="40" name="Group 39">
                <a:extLst>
                  <a:ext uri="{FF2B5EF4-FFF2-40B4-BE49-F238E27FC236}">
                    <a16:creationId xmlns:a16="http://schemas.microsoft.com/office/drawing/2014/main" id="{2D229872-7FE7-5A43-BB5E-1D7F55C333DB}"/>
                  </a:ext>
                </a:extLst>
              </p:cNvPr>
              <p:cNvGrpSpPr/>
              <p:nvPr/>
            </p:nvGrpSpPr>
            <p:grpSpPr>
              <a:xfrm>
                <a:off x="3840200" y="717342"/>
                <a:ext cx="4945468" cy="3698546"/>
                <a:chOff x="3840200" y="717342"/>
                <a:chExt cx="4945468" cy="3698546"/>
              </a:xfrm>
            </p:grpSpPr>
            <p:sp>
              <p:nvSpPr>
                <p:cNvPr id="41" name="Rounded Rectangle 40">
                  <a:extLst>
                    <a:ext uri="{FF2B5EF4-FFF2-40B4-BE49-F238E27FC236}">
                      <a16:creationId xmlns:a16="http://schemas.microsoft.com/office/drawing/2014/main" id="{0F2D5258-EF31-0C4B-8A23-89219DD04B82}"/>
                    </a:ext>
                  </a:extLst>
                </p:cNvPr>
                <p:cNvSpPr/>
                <p:nvPr/>
              </p:nvSpPr>
              <p:spPr>
                <a:xfrm>
                  <a:off x="4884234" y="717342"/>
                  <a:ext cx="3152841" cy="431137"/>
                </a:xfrm>
                <a:prstGeom prst="roundRect">
                  <a:avLst/>
                </a:prstGeom>
                <a:solidFill>
                  <a:srgbClr val="FFFFFF">
                    <a:lumMod val="75000"/>
                  </a:srgbClr>
                </a:solidFill>
                <a:ln w="9525" cap="flat" cmpd="sng" algn="ctr">
                  <a:noFill/>
                  <a:prstDash val="solid"/>
                </a:ln>
                <a:effectLst/>
              </p:spPr>
              <p:txBody>
                <a:bodyPr rtlCol="0" anchor="ctr"/>
                <a:lstStyle/>
                <a:p>
                  <a:pPr algn="ctr" defTabSz="1463040">
                    <a:defRPr/>
                  </a:pPr>
                  <a:endParaRPr lang="en-US" sz="1920" b="1" kern="0" dirty="0">
                    <a:solidFill>
                      <a:srgbClr val="FFFFFF">
                        <a:lumMod val="50000"/>
                      </a:srgbClr>
                    </a:solidFill>
                    <a:latin typeface="Amazon Ember" charset="0"/>
                    <a:ea typeface="Amazon Ember" charset="0"/>
                    <a:cs typeface="Amazon Ember" charset="0"/>
                  </a:endParaRPr>
                </a:p>
              </p:txBody>
            </p:sp>
            <p:sp>
              <p:nvSpPr>
                <p:cNvPr id="42" name="Rectangle 41">
                  <a:extLst>
                    <a:ext uri="{FF2B5EF4-FFF2-40B4-BE49-F238E27FC236}">
                      <a16:creationId xmlns:a16="http://schemas.microsoft.com/office/drawing/2014/main" id="{EE1F71F3-1E30-594E-9FB0-82A6BDEB61EE}"/>
                    </a:ext>
                  </a:extLst>
                </p:cNvPr>
                <p:cNvSpPr/>
                <p:nvPr/>
              </p:nvSpPr>
              <p:spPr>
                <a:xfrm>
                  <a:off x="4800246" y="1752574"/>
                  <a:ext cx="1427063" cy="299921"/>
                </a:xfrm>
                <a:prstGeom prst="rect">
                  <a:avLst/>
                </a:prstGeom>
                <a:solidFill>
                  <a:srgbClr val="FFFFFF">
                    <a:lumMod val="65000"/>
                  </a:srgbClr>
                </a:solidFill>
                <a:ln w="9525" cap="flat" cmpd="sng" algn="ctr">
                  <a:noFill/>
                  <a:prstDash val="solid"/>
                </a:ln>
                <a:effectLst/>
              </p:spPr>
              <p:txBody>
                <a:bodyPr rtlCol="0" anchor="ctr"/>
                <a:lstStyle/>
                <a:p>
                  <a:pPr algn="ctr" defTabSz="1463040">
                    <a:defRPr/>
                  </a:pPr>
                  <a:endParaRPr lang="en-US" sz="1920" b="1" kern="0" dirty="0">
                    <a:solidFill>
                      <a:srgbClr val="FFFFFF">
                        <a:lumMod val="50000"/>
                      </a:srgbClr>
                    </a:solidFill>
                    <a:latin typeface="Amazon Ember" charset="0"/>
                    <a:ea typeface="Amazon Ember" charset="0"/>
                    <a:cs typeface="Amazon Ember" charset="0"/>
                  </a:endParaRPr>
                </a:p>
              </p:txBody>
            </p:sp>
            <p:sp>
              <p:nvSpPr>
                <p:cNvPr id="43" name="Rectangle 42">
                  <a:extLst>
                    <a:ext uri="{FF2B5EF4-FFF2-40B4-BE49-F238E27FC236}">
                      <a16:creationId xmlns:a16="http://schemas.microsoft.com/office/drawing/2014/main" id="{6E575544-149F-B647-9C28-8989D1C61E76}"/>
                    </a:ext>
                  </a:extLst>
                </p:cNvPr>
                <p:cNvSpPr/>
                <p:nvPr/>
              </p:nvSpPr>
              <p:spPr>
                <a:xfrm>
                  <a:off x="4800246" y="2293818"/>
                  <a:ext cx="1427063" cy="299921"/>
                </a:xfrm>
                <a:prstGeom prst="rect">
                  <a:avLst/>
                </a:prstGeom>
                <a:solidFill>
                  <a:srgbClr val="FFFFFF">
                    <a:lumMod val="65000"/>
                  </a:srgbClr>
                </a:solidFill>
                <a:ln w="9525" cap="flat" cmpd="sng" algn="ctr">
                  <a:noFill/>
                  <a:prstDash val="solid"/>
                </a:ln>
                <a:effectLst/>
              </p:spPr>
              <p:txBody>
                <a:bodyPr rtlCol="0" anchor="ctr"/>
                <a:lstStyle/>
                <a:p>
                  <a:pPr algn="ctr" defTabSz="1463040">
                    <a:defRPr/>
                  </a:pPr>
                  <a:endParaRPr lang="en-US" sz="1920" b="1" kern="0" dirty="0">
                    <a:solidFill>
                      <a:srgbClr val="FFFFFF">
                        <a:lumMod val="50000"/>
                      </a:srgbClr>
                    </a:solidFill>
                    <a:latin typeface="Amazon Ember" charset="0"/>
                    <a:ea typeface="Amazon Ember" charset="0"/>
                    <a:cs typeface="Amazon Ember" charset="0"/>
                  </a:endParaRPr>
                </a:p>
              </p:txBody>
            </p:sp>
            <p:sp>
              <p:nvSpPr>
                <p:cNvPr id="44" name="Rectangle 43">
                  <a:extLst>
                    <a:ext uri="{FF2B5EF4-FFF2-40B4-BE49-F238E27FC236}">
                      <a16:creationId xmlns:a16="http://schemas.microsoft.com/office/drawing/2014/main" id="{50A3937F-8F13-2F42-B9AB-92D099DF72BB}"/>
                    </a:ext>
                  </a:extLst>
                </p:cNvPr>
                <p:cNvSpPr/>
                <p:nvPr/>
              </p:nvSpPr>
              <p:spPr>
                <a:xfrm>
                  <a:off x="4800246" y="2844905"/>
                  <a:ext cx="1427063" cy="299921"/>
                </a:xfrm>
                <a:prstGeom prst="rect">
                  <a:avLst/>
                </a:prstGeom>
                <a:solidFill>
                  <a:srgbClr val="FFFFFF">
                    <a:lumMod val="65000"/>
                  </a:srgbClr>
                </a:solidFill>
                <a:ln w="9525" cap="flat" cmpd="sng" algn="ctr">
                  <a:noFill/>
                  <a:prstDash val="solid"/>
                </a:ln>
                <a:effectLst/>
              </p:spPr>
              <p:txBody>
                <a:bodyPr rtlCol="0" anchor="ctr"/>
                <a:lstStyle/>
                <a:p>
                  <a:pPr algn="ctr" defTabSz="1463040">
                    <a:defRPr/>
                  </a:pPr>
                  <a:endParaRPr lang="en-US" sz="1920" b="1" kern="0" dirty="0">
                    <a:solidFill>
                      <a:srgbClr val="FFFFFF">
                        <a:lumMod val="50000"/>
                      </a:srgbClr>
                    </a:solidFill>
                    <a:latin typeface="Amazon Ember" charset="0"/>
                    <a:ea typeface="Amazon Ember" charset="0"/>
                    <a:cs typeface="Amazon Ember" charset="0"/>
                  </a:endParaRPr>
                </a:p>
              </p:txBody>
            </p:sp>
            <p:sp>
              <p:nvSpPr>
                <p:cNvPr id="45" name="Rectangle 44">
                  <a:extLst>
                    <a:ext uri="{FF2B5EF4-FFF2-40B4-BE49-F238E27FC236}">
                      <a16:creationId xmlns:a16="http://schemas.microsoft.com/office/drawing/2014/main" id="{C1619B7B-4DBB-BA43-98ED-FC84AF593BF4}"/>
                    </a:ext>
                  </a:extLst>
                </p:cNvPr>
                <p:cNvSpPr/>
                <p:nvPr/>
              </p:nvSpPr>
              <p:spPr>
                <a:xfrm>
                  <a:off x="6893241" y="2291926"/>
                  <a:ext cx="1427063" cy="299921"/>
                </a:xfrm>
                <a:prstGeom prst="rect">
                  <a:avLst/>
                </a:prstGeom>
                <a:solidFill>
                  <a:srgbClr val="FFFFFF">
                    <a:lumMod val="65000"/>
                  </a:srgbClr>
                </a:solidFill>
                <a:ln w="9525" cap="flat" cmpd="sng" algn="ctr">
                  <a:noFill/>
                  <a:prstDash val="solid"/>
                </a:ln>
                <a:effectLst/>
              </p:spPr>
              <p:txBody>
                <a:bodyPr rtlCol="0" anchor="ctr"/>
                <a:lstStyle/>
                <a:p>
                  <a:pPr algn="ctr" defTabSz="1463040">
                    <a:defRPr/>
                  </a:pPr>
                  <a:endParaRPr lang="en-US" sz="1920" b="1" kern="0" dirty="0">
                    <a:solidFill>
                      <a:srgbClr val="FFFFFF">
                        <a:lumMod val="50000"/>
                      </a:srgbClr>
                    </a:solidFill>
                    <a:latin typeface="Amazon Ember" charset="0"/>
                    <a:ea typeface="Amazon Ember" charset="0"/>
                    <a:cs typeface="Amazon Ember" charset="0"/>
                  </a:endParaRPr>
                </a:p>
              </p:txBody>
            </p:sp>
            <p:sp>
              <p:nvSpPr>
                <p:cNvPr id="46" name="Rectangle 45">
                  <a:extLst>
                    <a:ext uri="{FF2B5EF4-FFF2-40B4-BE49-F238E27FC236}">
                      <a16:creationId xmlns:a16="http://schemas.microsoft.com/office/drawing/2014/main" id="{FE9133A1-C6D3-0A49-A0FB-D7AC0BC59054}"/>
                    </a:ext>
                  </a:extLst>
                </p:cNvPr>
                <p:cNvSpPr/>
                <p:nvPr/>
              </p:nvSpPr>
              <p:spPr>
                <a:xfrm>
                  <a:off x="4800245" y="3397883"/>
                  <a:ext cx="3423102" cy="299924"/>
                </a:xfrm>
                <a:prstGeom prst="rect">
                  <a:avLst/>
                </a:prstGeom>
                <a:solidFill>
                  <a:srgbClr val="FFFFFF">
                    <a:lumMod val="65000"/>
                  </a:srgbClr>
                </a:solidFill>
                <a:ln w="9525" cap="flat" cmpd="sng" algn="ctr">
                  <a:noFill/>
                  <a:prstDash val="solid"/>
                </a:ln>
                <a:effectLst/>
              </p:spPr>
              <p:txBody>
                <a:bodyPr rtlCol="0" anchor="ctr"/>
                <a:lstStyle/>
                <a:p>
                  <a:pPr algn="ctr" defTabSz="1463040">
                    <a:defRPr/>
                  </a:pPr>
                  <a:endParaRPr lang="en-US" sz="1920" b="1" kern="0" dirty="0">
                    <a:solidFill>
                      <a:srgbClr val="FFFFFF">
                        <a:lumMod val="50000"/>
                      </a:srgbClr>
                    </a:solidFill>
                    <a:latin typeface="Amazon Ember" charset="0"/>
                    <a:ea typeface="Amazon Ember" charset="0"/>
                    <a:cs typeface="Amazon Ember" charset="0"/>
                  </a:endParaRPr>
                </a:p>
              </p:txBody>
            </p:sp>
            <p:sp>
              <p:nvSpPr>
                <p:cNvPr id="47" name="Down Arrow 46">
                  <a:extLst>
                    <a:ext uri="{FF2B5EF4-FFF2-40B4-BE49-F238E27FC236}">
                      <a16:creationId xmlns:a16="http://schemas.microsoft.com/office/drawing/2014/main" id="{953F7CFC-6CDE-1146-8CD2-A0B7C18DB258}"/>
                    </a:ext>
                  </a:extLst>
                </p:cNvPr>
                <p:cNvSpPr/>
                <p:nvPr/>
              </p:nvSpPr>
              <p:spPr>
                <a:xfrm>
                  <a:off x="4983548" y="2038868"/>
                  <a:ext cx="200608" cy="253058"/>
                </a:xfrm>
                <a:prstGeom prst="downArrow">
                  <a:avLst/>
                </a:prstGeom>
                <a:solidFill>
                  <a:srgbClr val="FF9600">
                    <a:lumMod val="20000"/>
                    <a:lumOff val="80000"/>
                  </a:srgbClr>
                </a:solidFill>
                <a:ln w="19050" cap="flat" cmpd="sng" algn="ctr">
                  <a:solidFill>
                    <a:srgbClr val="FA9500"/>
                  </a:solidFill>
                  <a:prstDash val="solid"/>
                </a:ln>
                <a:effectLst/>
              </p:spPr>
              <p:txBody>
                <a:bodyPr rtlCol="0" anchor="ctr"/>
                <a:lstStyle/>
                <a:p>
                  <a:pPr algn="ctr" defTabSz="1463040">
                    <a:defRPr/>
                  </a:pPr>
                  <a:endParaRPr lang="en-US" sz="1920" b="1" kern="0" dirty="0">
                    <a:solidFill>
                      <a:srgbClr val="FFFFFF">
                        <a:lumMod val="50000"/>
                      </a:srgbClr>
                    </a:solidFill>
                    <a:latin typeface="Amazon Ember" charset="0"/>
                    <a:ea typeface="Amazon Ember" charset="0"/>
                    <a:cs typeface="Amazon Ember" charset="0"/>
                  </a:endParaRPr>
                </a:p>
              </p:txBody>
            </p:sp>
            <p:sp>
              <p:nvSpPr>
                <p:cNvPr id="48" name="Down Arrow 47">
                  <a:extLst>
                    <a:ext uri="{FF2B5EF4-FFF2-40B4-BE49-F238E27FC236}">
                      <a16:creationId xmlns:a16="http://schemas.microsoft.com/office/drawing/2014/main" id="{91EF13F6-A71E-B544-97BD-DB1D186C4CC6}"/>
                    </a:ext>
                  </a:extLst>
                </p:cNvPr>
                <p:cNvSpPr/>
                <p:nvPr/>
              </p:nvSpPr>
              <p:spPr>
                <a:xfrm>
                  <a:off x="4983547" y="2596533"/>
                  <a:ext cx="200608" cy="253058"/>
                </a:xfrm>
                <a:prstGeom prst="downArrow">
                  <a:avLst/>
                </a:prstGeom>
                <a:solidFill>
                  <a:srgbClr val="FF9600">
                    <a:lumMod val="20000"/>
                    <a:lumOff val="80000"/>
                  </a:srgbClr>
                </a:solidFill>
                <a:ln w="19050" cap="flat" cmpd="sng" algn="ctr">
                  <a:solidFill>
                    <a:srgbClr val="FA9500"/>
                  </a:solidFill>
                  <a:prstDash val="solid"/>
                </a:ln>
                <a:effectLst/>
              </p:spPr>
              <p:txBody>
                <a:bodyPr rtlCol="0" anchor="ctr"/>
                <a:lstStyle/>
                <a:p>
                  <a:pPr algn="ctr" defTabSz="1463040">
                    <a:defRPr/>
                  </a:pPr>
                  <a:endParaRPr lang="en-US" sz="1920" b="1" kern="0" dirty="0">
                    <a:solidFill>
                      <a:srgbClr val="FFFFFF">
                        <a:lumMod val="50000"/>
                      </a:srgbClr>
                    </a:solidFill>
                    <a:latin typeface="Amazon Ember" charset="0"/>
                    <a:ea typeface="Amazon Ember" charset="0"/>
                    <a:cs typeface="Amazon Ember" charset="0"/>
                  </a:endParaRPr>
                </a:p>
              </p:txBody>
            </p:sp>
            <p:sp>
              <p:nvSpPr>
                <p:cNvPr id="49" name="Down Arrow 48">
                  <a:extLst>
                    <a:ext uri="{FF2B5EF4-FFF2-40B4-BE49-F238E27FC236}">
                      <a16:creationId xmlns:a16="http://schemas.microsoft.com/office/drawing/2014/main" id="{87CA2DE3-0642-074A-A77F-FADA0A0785E7}"/>
                    </a:ext>
                  </a:extLst>
                </p:cNvPr>
                <p:cNvSpPr/>
                <p:nvPr/>
              </p:nvSpPr>
              <p:spPr>
                <a:xfrm>
                  <a:off x="4983546" y="3154199"/>
                  <a:ext cx="200608" cy="253058"/>
                </a:xfrm>
                <a:prstGeom prst="downArrow">
                  <a:avLst/>
                </a:prstGeom>
                <a:solidFill>
                  <a:srgbClr val="FF9600">
                    <a:lumMod val="20000"/>
                    <a:lumOff val="80000"/>
                  </a:srgbClr>
                </a:solidFill>
                <a:ln w="19050" cap="flat" cmpd="sng" algn="ctr">
                  <a:solidFill>
                    <a:srgbClr val="FA9500"/>
                  </a:solidFill>
                  <a:prstDash val="solid"/>
                </a:ln>
                <a:effectLst/>
              </p:spPr>
              <p:txBody>
                <a:bodyPr rtlCol="0" anchor="ctr"/>
                <a:lstStyle/>
                <a:p>
                  <a:pPr algn="ctr" defTabSz="1463040">
                    <a:defRPr/>
                  </a:pPr>
                  <a:endParaRPr lang="en-US" sz="1920" b="1" kern="0" dirty="0">
                    <a:solidFill>
                      <a:srgbClr val="FFFFFF">
                        <a:lumMod val="50000"/>
                      </a:srgbClr>
                    </a:solidFill>
                    <a:latin typeface="Amazon Ember" charset="0"/>
                    <a:ea typeface="Amazon Ember" charset="0"/>
                    <a:cs typeface="Amazon Ember" charset="0"/>
                  </a:endParaRPr>
                </a:p>
              </p:txBody>
            </p:sp>
            <p:sp>
              <p:nvSpPr>
                <p:cNvPr id="50" name="Down Arrow 49">
                  <a:extLst>
                    <a:ext uri="{FF2B5EF4-FFF2-40B4-BE49-F238E27FC236}">
                      <a16:creationId xmlns:a16="http://schemas.microsoft.com/office/drawing/2014/main" id="{3BAA9BEE-ABEF-F747-9D02-88145FFCBB37}"/>
                    </a:ext>
                  </a:extLst>
                </p:cNvPr>
                <p:cNvSpPr/>
                <p:nvPr/>
              </p:nvSpPr>
              <p:spPr>
                <a:xfrm flipV="1">
                  <a:off x="5619099" y="3135454"/>
                  <a:ext cx="200608" cy="253058"/>
                </a:xfrm>
                <a:prstGeom prst="downArrow">
                  <a:avLst/>
                </a:prstGeom>
                <a:solidFill>
                  <a:srgbClr val="00B9FF">
                    <a:lumMod val="20000"/>
                    <a:lumOff val="80000"/>
                  </a:srgbClr>
                </a:solidFill>
                <a:ln w="19050" cap="flat" cmpd="sng" algn="ctr">
                  <a:solidFill>
                    <a:srgbClr val="00B9FF"/>
                  </a:solidFill>
                  <a:prstDash val="solid"/>
                </a:ln>
                <a:effectLst/>
              </p:spPr>
              <p:txBody>
                <a:bodyPr rtlCol="0" anchor="ctr"/>
                <a:lstStyle/>
                <a:p>
                  <a:pPr algn="ctr" defTabSz="1463040">
                    <a:defRPr/>
                  </a:pPr>
                  <a:endParaRPr lang="en-US" kern="0" dirty="0">
                    <a:solidFill>
                      <a:srgbClr val="FFFFFF"/>
                    </a:solidFill>
                    <a:latin typeface="Amazon Ember" charset="0"/>
                    <a:ea typeface="Amazon Ember" charset="0"/>
                    <a:cs typeface="Amazon Ember" charset="0"/>
                  </a:endParaRPr>
                </a:p>
              </p:txBody>
            </p:sp>
            <p:sp>
              <p:nvSpPr>
                <p:cNvPr id="51" name="Down Arrow 50">
                  <a:extLst>
                    <a:ext uri="{FF2B5EF4-FFF2-40B4-BE49-F238E27FC236}">
                      <a16:creationId xmlns:a16="http://schemas.microsoft.com/office/drawing/2014/main" id="{643A1C1B-DCD9-1247-B232-24F1105748AE}"/>
                    </a:ext>
                  </a:extLst>
                </p:cNvPr>
                <p:cNvSpPr/>
                <p:nvPr/>
              </p:nvSpPr>
              <p:spPr>
                <a:xfrm flipV="1">
                  <a:off x="5736097" y="2582474"/>
                  <a:ext cx="200608" cy="253058"/>
                </a:xfrm>
                <a:prstGeom prst="downArrow">
                  <a:avLst/>
                </a:prstGeom>
                <a:solidFill>
                  <a:srgbClr val="00B9FF">
                    <a:lumMod val="20000"/>
                    <a:lumOff val="80000"/>
                  </a:srgbClr>
                </a:solidFill>
                <a:ln w="19050" cap="flat" cmpd="sng" algn="ctr">
                  <a:solidFill>
                    <a:srgbClr val="00B9FF"/>
                  </a:solidFill>
                  <a:prstDash val="solid"/>
                </a:ln>
                <a:effectLst/>
              </p:spPr>
              <p:txBody>
                <a:bodyPr rtlCol="0" anchor="ctr"/>
                <a:lstStyle/>
                <a:p>
                  <a:pPr algn="ctr" defTabSz="1463040">
                    <a:defRPr/>
                  </a:pPr>
                  <a:endParaRPr lang="en-US" kern="0" dirty="0">
                    <a:solidFill>
                      <a:srgbClr val="FFFFFF"/>
                    </a:solidFill>
                    <a:latin typeface="Amazon Ember" charset="0"/>
                    <a:ea typeface="Amazon Ember" charset="0"/>
                    <a:cs typeface="Amazon Ember" charset="0"/>
                  </a:endParaRPr>
                </a:p>
              </p:txBody>
            </p:sp>
            <p:sp>
              <p:nvSpPr>
                <p:cNvPr id="52" name="Down Arrow 51">
                  <a:extLst>
                    <a:ext uri="{FF2B5EF4-FFF2-40B4-BE49-F238E27FC236}">
                      <a16:creationId xmlns:a16="http://schemas.microsoft.com/office/drawing/2014/main" id="{D7048F83-D7BC-4145-BBEE-2F80DCACBAF8}"/>
                    </a:ext>
                  </a:extLst>
                </p:cNvPr>
                <p:cNvSpPr/>
                <p:nvPr/>
              </p:nvSpPr>
              <p:spPr>
                <a:xfrm rot="5400000" flipV="1">
                  <a:off x="6472223" y="2152741"/>
                  <a:ext cx="206197" cy="615779"/>
                </a:xfrm>
                <a:prstGeom prst="downArrow">
                  <a:avLst/>
                </a:prstGeom>
                <a:solidFill>
                  <a:srgbClr val="00B9FF">
                    <a:lumMod val="20000"/>
                    <a:lumOff val="80000"/>
                  </a:srgbClr>
                </a:solidFill>
                <a:ln w="19050" cap="flat" cmpd="sng" algn="ctr">
                  <a:solidFill>
                    <a:srgbClr val="00B9FF"/>
                  </a:solidFill>
                  <a:prstDash val="solid"/>
                </a:ln>
                <a:effectLst/>
              </p:spPr>
              <p:txBody>
                <a:bodyPr rtlCol="0" anchor="ctr"/>
                <a:lstStyle/>
                <a:p>
                  <a:pPr algn="ctr" defTabSz="1463040">
                    <a:defRPr/>
                  </a:pPr>
                  <a:endParaRPr lang="en-US" kern="0" dirty="0">
                    <a:solidFill>
                      <a:srgbClr val="FFFFFF"/>
                    </a:solidFill>
                    <a:latin typeface="Amazon Ember" charset="0"/>
                    <a:ea typeface="Amazon Ember" charset="0"/>
                    <a:cs typeface="Amazon Ember" charset="0"/>
                  </a:endParaRPr>
                </a:p>
              </p:txBody>
            </p:sp>
            <p:sp>
              <p:nvSpPr>
                <p:cNvPr id="53" name="Down Arrow 52">
                  <a:extLst>
                    <a:ext uri="{FF2B5EF4-FFF2-40B4-BE49-F238E27FC236}">
                      <a16:creationId xmlns:a16="http://schemas.microsoft.com/office/drawing/2014/main" id="{5BAE64D9-04E8-8E4E-BF70-F48EFC08148B}"/>
                    </a:ext>
                  </a:extLst>
                </p:cNvPr>
                <p:cNvSpPr/>
                <p:nvPr/>
              </p:nvSpPr>
              <p:spPr>
                <a:xfrm flipV="1">
                  <a:off x="5846600" y="3140140"/>
                  <a:ext cx="200608" cy="253058"/>
                </a:xfrm>
                <a:prstGeom prst="downArrow">
                  <a:avLst/>
                </a:prstGeom>
                <a:solidFill>
                  <a:srgbClr val="00B9FF">
                    <a:lumMod val="20000"/>
                    <a:lumOff val="80000"/>
                  </a:srgbClr>
                </a:solidFill>
                <a:ln w="19050" cap="flat" cmpd="sng" algn="ctr">
                  <a:solidFill>
                    <a:srgbClr val="00B9FF"/>
                  </a:solidFill>
                  <a:prstDash val="solid"/>
                </a:ln>
                <a:effectLst/>
              </p:spPr>
              <p:txBody>
                <a:bodyPr rtlCol="0" anchor="ctr"/>
                <a:lstStyle/>
                <a:p>
                  <a:pPr algn="ctr" defTabSz="1463040">
                    <a:defRPr/>
                  </a:pPr>
                  <a:endParaRPr lang="en-US" kern="0" dirty="0">
                    <a:solidFill>
                      <a:srgbClr val="FFFFFF"/>
                    </a:solidFill>
                    <a:latin typeface="Amazon Ember" charset="0"/>
                    <a:ea typeface="Amazon Ember" charset="0"/>
                    <a:cs typeface="Amazon Ember" charset="0"/>
                  </a:endParaRPr>
                </a:p>
              </p:txBody>
            </p:sp>
            <p:sp>
              <p:nvSpPr>
                <p:cNvPr id="54" name="Rectangle 53">
                  <a:extLst>
                    <a:ext uri="{FF2B5EF4-FFF2-40B4-BE49-F238E27FC236}">
                      <a16:creationId xmlns:a16="http://schemas.microsoft.com/office/drawing/2014/main" id="{84A61C35-FCB2-234C-9B18-FCC37915E2AC}"/>
                    </a:ext>
                  </a:extLst>
                </p:cNvPr>
                <p:cNvSpPr/>
                <p:nvPr/>
              </p:nvSpPr>
              <p:spPr>
                <a:xfrm>
                  <a:off x="5007870" y="1748646"/>
                  <a:ext cx="935954" cy="242374"/>
                </a:xfrm>
                <a:prstGeom prst="rect">
                  <a:avLst/>
                </a:prstGeom>
              </p:spPr>
              <p:txBody>
                <a:bodyPr wrap="none">
                  <a:spAutoFit/>
                </a:bodyPr>
                <a:lstStyle/>
                <a:p>
                  <a:pPr defTabSz="1463040">
                    <a:defRPr/>
                  </a:pPr>
                  <a:r>
                    <a:rPr lang="en-US" sz="1920" b="1" kern="0" dirty="0">
                      <a:solidFill>
                        <a:srgbClr val="FFFFFF">
                          <a:lumMod val="95000"/>
                        </a:srgbClr>
                      </a:solidFill>
                      <a:latin typeface="Amazon Ember" charset="0"/>
                      <a:ea typeface="Amazon Ember" charset="0"/>
                      <a:cs typeface="Amazon Ember" charset="0"/>
                    </a:rPr>
                    <a:t>OPTIMIZER</a:t>
                  </a:r>
                </a:p>
              </p:txBody>
            </p:sp>
            <p:sp>
              <p:nvSpPr>
                <p:cNvPr id="55" name="Rectangle 54">
                  <a:extLst>
                    <a:ext uri="{FF2B5EF4-FFF2-40B4-BE49-F238E27FC236}">
                      <a16:creationId xmlns:a16="http://schemas.microsoft.com/office/drawing/2014/main" id="{EA42DA92-008E-4C47-90F4-70873C0FFA8C}"/>
                    </a:ext>
                  </a:extLst>
                </p:cNvPr>
                <p:cNvSpPr/>
                <p:nvPr/>
              </p:nvSpPr>
              <p:spPr>
                <a:xfrm>
                  <a:off x="5092829" y="2305279"/>
                  <a:ext cx="908903" cy="242374"/>
                </a:xfrm>
                <a:prstGeom prst="rect">
                  <a:avLst/>
                </a:prstGeom>
              </p:spPr>
              <p:txBody>
                <a:bodyPr wrap="none">
                  <a:spAutoFit/>
                </a:bodyPr>
                <a:lstStyle/>
                <a:p>
                  <a:pPr defTabSz="1463040">
                    <a:defRPr/>
                  </a:pPr>
                  <a:r>
                    <a:rPr lang="en-US" sz="1920" b="1" kern="0" dirty="0">
                      <a:solidFill>
                        <a:srgbClr val="FFFFFF">
                          <a:lumMod val="95000"/>
                        </a:srgbClr>
                      </a:solidFill>
                      <a:latin typeface="Amazon Ember" charset="0"/>
                      <a:ea typeface="Amazon Ember" charset="0"/>
                      <a:cs typeface="Amazon Ember" charset="0"/>
                    </a:rPr>
                    <a:t>EXECUTOR</a:t>
                  </a:r>
                </a:p>
              </p:txBody>
            </p:sp>
            <p:sp>
              <p:nvSpPr>
                <p:cNvPr id="56" name="Rectangle 55">
                  <a:extLst>
                    <a:ext uri="{FF2B5EF4-FFF2-40B4-BE49-F238E27FC236}">
                      <a16:creationId xmlns:a16="http://schemas.microsoft.com/office/drawing/2014/main" id="{3F730B32-4EA1-9B45-B1C6-99EEF305064A}"/>
                    </a:ext>
                  </a:extLst>
                </p:cNvPr>
                <p:cNvSpPr/>
                <p:nvPr/>
              </p:nvSpPr>
              <p:spPr>
                <a:xfrm>
                  <a:off x="5135341" y="2859423"/>
                  <a:ext cx="719548" cy="242374"/>
                </a:xfrm>
                <a:prstGeom prst="rect">
                  <a:avLst/>
                </a:prstGeom>
              </p:spPr>
              <p:txBody>
                <a:bodyPr wrap="none">
                  <a:spAutoFit/>
                </a:bodyPr>
                <a:lstStyle/>
                <a:p>
                  <a:pPr defTabSz="1463040">
                    <a:defRPr/>
                  </a:pPr>
                  <a:r>
                    <a:rPr lang="en-US" sz="1920" b="1" kern="0" dirty="0">
                      <a:solidFill>
                        <a:srgbClr val="FFFFFF"/>
                      </a:solidFill>
                      <a:latin typeface="Amazon Ember" charset="0"/>
                      <a:ea typeface="Amazon Ember" charset="0"/>
                      <a:cs typeface="Amazon Ember" charset="0"/>
                    </a:rPr>
                    <a:t>INNODB</a:t>
                  </a:r>
                </a:p>
              </p:txBody>
            </p:sp>
            <p:sp>
              <p:nvSpPr>
                <p:cNvPr id="57" name="Rectangle 56">
                  <a:extLst>
                    <a:ext uri="{FF2B5EF4-FFF2-40B4-BE49-F238E27FC236}">
                      <a16:creationId xmlns:a16="http://schemas.microsoft.com/office/drawing/2014/main" id="{08D948D2-B47F-674A-B26C-427DFC859E2C}"/>
                    </a:ext>
                  </a:extLst>
                </p:cNvPr>
                <p:cNvSpPr/>
                <p:nvPr/>
              </p:nvSpPr>
              <p:spPr>
                <a:xfrm>
                  <a:off x="5565864" y="3409346"/>
                  <a:ext cx="2210341" cy="242374"/>
                </a:xfrm>
                <a:prstGeom prst="rect">
                  <a:avLst/>
                </a:prstGeom>
              </p:spPr>
              <p:txBody>
                <a:bodyPr wrap="none">
                  <a:spAutoFit/>
                </a:bodyPr>
                <a:lstStyle/>
                <a:p>
                  <a:pPr defTabSz="1463040">
                    <a:defRPr/>
                  </a:pPr>
                  <a:r>
                    <a:rPr lang="en-US" sz="1920" b="1" kern="0" dirty="0">
                      <a:solidFill>
                        <a:srgbClr val="FFFFFF">
                          <a:lumMod val="95000"/>
                        </a:srgbClr>
                      </a:solidFill>
                      <a:latin typeface="Amazon Ember" charset="0"/>
                      <a:ea typeface="Amazon Ember" charset="0"/>
                      <a:cs typeface="Amazon Ember" charset="0"/>
                    </a:rPr>
                    <a:t>NETWORK STORAGE DRIVER</a:t>
                  </a:r>
                </a:p>
              </p:txBody>
            </p:sp>
            <p:sp>
              <p:nvSpPr>
                <p:cNvPr id="58" name="Rectangle 57">
                  <a:extLst>
                    <a:ext uri="{FF2B5EF4-FFF2-40B4-BE49-F238E27FC236}">
                      <a16:creationId xmlns:a16="http://schemas.microsoft.com/office/drawing/2014/main" id="{123B49C4-8BBA-6A4E-A4F2-E78C8018F0AE}"/>
                    </a:ext>
                  </a:extLst>
                </p:cNvPr>
                <p:cNvSpPr/>
                <p:nvPr/>
              </p:nvSpPr>
              <p:spPr>
                <a:xfrm>
                  <a:off x="7100063" y="2303387"/>
                  <a:ext cx="1147349" cy="242374"/>
                </a:xfrm>
                <a:prstGeom prst="rect">
                  <a:avLst/>
                </a:prstGeom>
              </p:spPr>
              <p:txBody>
                <a:bodyPr wrap="none">
                  <a:spAutoFit/>
                </a:bodyPr>
                <a:lstStyle/>
                <a:p>
                  <a:pPr defTabSz="1463040">
                    <a:defRPr/>
                  </a:pPr>
                  <a:r>
                    <a:rPr lang="en-US" sz="1920" b="1" kern="0" dirty="0">
                      <a:solidFill>
                        <a:srgbClr val="FFFFFF">
                          <a:lumMod val="95000"/>
                        </a:srgbClr>
                      </a:solidFill>
                      <a:latin typeface="Amazon Ember" charset="0"/>
                      <a:ea typeface="Amazon Ember" charset="0"/>
                      <a:cs typeface="Amazon Ember" charset="0"/>
                    </a:rPr>
                    <a:t>AGGREGATOR</a:t>
                  </a:r>
                </a:p>
              </p:txBody>
            </p:sp>
            <p:sp>
              <p:nvSpPr>
                <p:cNvPr id="59" name="Rectangle 58">
                  <a:extLst>
                    <a:ext uri="{FF2B5EF4-FFF2-40B4-BE49-F238E27FC236}">
                      <a16:creationId xmlns:a16="http://schemas.microsoft.com/office/drawing/2014/main" id="{75AEFB1D-C4B1-A64B-BB0D-DF9E7E580EE1}"/>
                    </a:ext>
                  </a:extLst>
                </p:cNvPr>
                <p:cNvSpPr/>
                <p:nvPr/>
              </p:nvSpPr>
              <p:spPr>
                <a:xfrm>
                  <a:off x="5869787" y="802231"/>
                  <a:ext cx="1113286" cy="242374"/>
                </a:xfrm>
                <a:prstGeom prst="rect">
                  <a:avLst/>
                </a:prstGeom>
              </p:spPr>
              <p:txBody>
                <a:bodyPr wrap="none">
                  <a:spAutoFit/>
                </a:bodyPr>
                <a:lstStyle/>
                <a:p>
                  <a:pPr defTabSz="1463040">
                    <a:defRPr/>
                  </a:pPr>
                  <a:r>
                    <a:rPr lang="en-US" sz="1920" b="1" kern="0" dirty="0">
                      <a:solidFill>
                        <a:srgbClr val="FFFFFF">
                          <a:lumMod val="95000"/>
                        </a:srgbClr>
                      </a:solidFill>
                      <a:latin typeface="Amazon Ember" charset="0"/>
                      <a:ea typeface="Amazon Ember" charset="0"/>
                      <a:cs typeface="Amazon Ember" charset="0"/>
                    </a:rPr>
                    <a:t>APPLICATION</a:t>
                  </a:r>
                </a:p>
              </p:txBody>
            </p:sp>
            <p:sp>
              <p:nvSpPr>
                <p:cNvPr id="60" name="Down Arrow 59">
                  <a:extLst>
                    <a:ext uri="{FF2B5EF4-FFF2-40B4-BE49-F238E27FC236}">
                      <a16:creationId xmlns:a16="http://schemas.microsoft.com/office/drawing/2014/main" id="{1512CC3D-4F9E-C14B-B9BC-D51F0B26537B}"/>
                    </a:ext>
                  </a:extLst>
                </p:cNvPr>
                <p:cNvSpPr/>
                <p:nvPr/>
              </p:nvSpPr>
              <p:spPr>
                <a:xfrm>
                  <a:off x="5243607" y="1139091"/>
                  <a:ext cx="195008" cy="604110"/>
                </a:xfrm>
                <a:prstGeom prst="downArrow">
                  <a:avLst/>
                </a:prstGeom>
                <a:solidFill>
                  <a:srgbClr val="FF9600">
                    <a:lumMod val="20000"/>
                    <a:lumOff val="80000"/>
                  </a:srgbClr>
                </a:solidFill>
                <a:ln w="19050" cap="flat" cmpd="sng" algn="ctr">
                  <a:solidFill>
                    <a:srgbClr val="FA9500"/>
                  </a:solidFill>
                  <a:prstDash val="solid"/>
                </a:ln>
                <a:effectLst/>
              </p:spPr>
              <p:txBody>
                <a:bodyPr rtlCol="0" anchor="ctr"/>
                <a:lstStyle/>
                <a:p>
                  <a:pPr algn="ctr" defTabSz="1463040">
                    <a:defRPr/>
                  </a:pPr>
                  <a:endParaRPr lang="en-US" sz="1920" b="1" kern="0" dirty="0">
                    <a:solidFill>
                      <a:srgbClr val="FFFFFF">
                        <a:lumMod val="50000"/>
                      </a:srgbClr>
                    </a:solidFill>
                    <a:latin typeface="Amazon Ember" charset="0"/>
                    <a:ea typeface="Amazon Ember" charset="0"/>
                    <a:cs typeface="Amazon Ember" charset="0"/>
                  </a:endParaRPr>
                </a:p>
              </p:txBody>
            </p:sp>
            <p:sp>
              <p:nvSpPr>
                <p:cNvPr id="61" name="Down Arrow 60">
                  <a:extLst>
                    <a:ext uri="{FF2B5EF4-FFF2-40B4-BE49-F238E27FC236}">
                      <a16:creationId xmlns:a16="http://schemas.microsoft.com/office/drawing/2014/main" id="{A8EF0F6F-04A8-1842-87BB-836C109A8397}"/>
                    </a:ext>
                  </a:extLst>
                </p:cNvPr>
                <p:cNvSpPr/>
                <p:nvPr/>
              </p:nvSpPr>
              <p:spPr>
                <a:xfrm>
                  <a:off x="5653833" y="1157849"/>
                  <a:ext cx="203807" cy="599649"/>
                </a:xfrm>
                <a:prstGeom prst="downArrow">
                  <a:avLst/>
                </a:prstGeom>
                <a:solidFill>
                  <a:srgbClr val="FF9600">
                    <a:lumMod val="20000"/>
                    <a:lumOff val="80000"/>
                  </a:srgbClr>
                </a:solidFill>
                <a:ln w="19050" cap="flat" cmpd="sng" algn="ctr">
                  <a:solidFill>
                    <a:srgbClr val="FA9500"/>
                  </a:solidFill>
                  <a:prstDash val="solid"/>
                </a:ln>
                <a:effectLst/>
              </p:spPr>
              <p:txBody>
                <a:bodyPr rtlCol="0" anchor="ctr"/>
                <a:lstStyle/>
                <a:p>
                  <a:pPr algn="ctr" defTabSz="1463040">
                    <a:defRPr/>
                  </a:pPr>
                  <a:endParaRPr lang="en-US" sz="1920" b="1" kern="0" dirty="0">
                    <a:solidFill>
                      <a:srgbClr val="FFFFFF">
                        <a:lumMod val="50000"/>
                      </a:srgbClr>
                    </a:solidFill>
                    <a:latin typeface="Amazon Ember" charset="0"/>
                    <a:ea typeface="Amazon Ember" charset="0"/>
                    <a:cs typeface="Amazon Ember" charset="0"/>
                  </a:endParaRPr>
                </a:p>
              </p:txBody>
            </p:sp>
            <p:sp>
              <p:nvSpPr>
                <p:cNvPr id="62" name="Down Arrow 61">
                  <a:extLst>
                    <a:ext uri="{FF2B5EF4-FFF2-40B4-BE49-F238E27FC236}">
                      <a16:creationId xmlns:a16="http://schemas.microsoft.com/office/drawing/2014/main" id="{BF3CF293-6E26-C540-99EE-E0F75D212A80}"/>
                    </a:ext>
                  </a:extLst>
                </p:cNvPr>
                <p:cNvSpPr/>
                <p:nvPr/>
              </p:nvSpPr>
              <p:spPr>
                <a:xfrm flipV="1">
                  <a:off x="7445353" y="2591845"/>
                  <a:ext cx="231432" cy="798538"/>
                </a:xfrm>
                <a:prstGeom prst="downArrow">
                  <a:avLst/>
                </a:prstGeom>
                <a:solidFill>
                  <a:srgbClr val="00B9FF">
                    <a:lumMod val="20000"/>
                    <a:lumOff val="80000"/>
                  </a:srgbClr>
                </a:solidFill>
                <a:ln w="19050" cap="flat" cmpd="sng" algn="ctr">
                  <a:solidFill>
                    <a:srgbClr val="00B9FF"/>
                  </a:solidFill>
                  <a:prstDash val="solid"/>
                </a:ln>
                <a:effectLst/>
              </p:spPr>
              <p:txBody>
                <a:bodyPr rtlCol="0" anchor="ctr"/>
                <a:lstStyle/>
                <a:p>
                  <a:pPr algn="ctr" defTabSz="1463040">
                    <a:defRPr/>
                  </a:pPr>
                  <a:endParaRPr lang="en-US" kern="0" dirty="0">
                    <a:solidFill>
                      <a:srgbClr val="FFFFFF"/>
                    </a:solidFill>
                    <a:latin typeface="Amazon Ember" charset="0"/>
                    <a:ea typeface="Amazon Ember" charset="0"/>
                    <a:cs typeface="Amazon Ember" charset="0"/>
                  </a:endParaRPr>
                </a:p>
              </p:txBody>
            </p:sp>
            <p:sp>
              <p:nvSpPr>
                <p:cNvPr id="63" name="Down Arrow 62">
                  <a:extLst>
                    <a:ext uri="{FF2B5EF4-FFF2-40B4-BE49-F238E27FC236}">
                      <a16:creationId xmlns:a16="http://schemas.microsoft.com/office/drawing/2014/main" id="{77A46A5A-F239-ED4A-B74F-4AF903190FA7}"/>
                    </a:ext>
                  </a:extLst>
                </p:cNvPr>
                <p:cNvSpPr/>
                <p:nvPr/>
              </p:nvSpPr>
              <p:spPr>
                <a:xfrm flipV="1">
                  <a:off x="7805644" y="2582474"/>
                  <a:ext cx="231432" cy="798538"/>
                </a:xfrm>
                <a:prstGeom prst="downArrow">
                  <a:avLst/>
                </a:prstGeom>
                <a:solidFill>
                  <a:srgbClr val="00B9FF">
                    <a:lumMod val="20000"/>
                    <a:lumOff val="80000"/>
                  </a:srgbClr>
                </a:solidFill>
                <a:ln w="19050" cap="flat" cmpd="sng" algn="ctr">
                  <a:solidFill>
                    <a:srgbClr val="00B9FF"/>
                  </a:solidFill>
                  <a:prstDash val="solid"/>
                </a:ln>
                <a:effectLst/>
              </p:spPr>
              <p:txBody>
                <a:bodyPr rtlCol="0" anchor="ctr"/>
                <a:lstStyle/>
                <a:p>
                  <a:pPr algn="ctr" defTabSz="1463040">
                    <a:defRPr/>
                  </a:pPr>
                  <a:endParaRPr lang="en-US" kern="0" dirty="0">
                    <a:solidFill>
                      <a:srgbClr val="FFFFFF"/>
                    </a:solidFill>
                    <a:latin typeface="Amazon Ember" charset="0"/>
                    <a:ea typeface="Amazon Ember" charset="0"/>
                    <a:cs typeface="Amazon Ember" charset="0"/>
                  </a:endParaRPr>
                </a:p>
              </p:txBody>
            </p:sp>
            <p:sp>
              <p:nvSpPr>
                <p:cNvPr id="64" name="Down Arrow 63">
                  <a:extLst>
                    <a:ext uri="{FF2B5EF4-FFF2-40B4-BE49-F238E27FC236}">
                      <a16:creationId xmlns:a16="http://schemas.microsoft.com/office/drawing/2014/main" id="{132781E9-1FA4-5044-BC8C-9A23E85EF71E}"/>
                    </a:ext>
                  </a:extLst>
                </p:cNvPr>
                <p:cNvSpPr/>
                <p:nvPr/>
              </p:nvSpPr>
              <p:spPr>
                <a:xfrm flipV="1">
                  <a:off x="7595805" y="1148479"/>
                  <a:ext cx="226051" cy="1141569"/>
                </a:xfrm>
                <a:prstGeom prst="downArrow">
                  <a:avLst/>
                </a:prstGeom>
                <a:solidFill>
                  <a:srgbClr val="00B9FF">
                    <a:lumMod val="20000"/>
                    <a:lumOff val="80000"/>
                  </a:srgbClr>
                </a:solidFill>
                <a:ln w="19050" cap="flat" cmpd="sng" algn="ctr">
                  <a:solidFill>
                    <a:srgbClr val="00B9FF"/>
                  </a:solidFill>
                  <a:prstDash val="solid"/>
                </a:ln>
                <a:effectLst/>
              </p:spPr>
              <p:txBody>
                <a:bodyPr rtlCol="0" anchor="ctr"/>
                <a:lstStyle/>
                <a:p>
                  <a:pPr algn="ctr" defTabSz="1463040">
                    <a:defRPr/>
                  </a:pPr>
                  <a:endParaRPr lang="en-US" kern="0" dirty="0">
                    <a:solidFill>
                      <a:srgbClr val="FFFFFF"/>
                    </a:solidFill>
                    <a:latin typeface="Amazon Ember" charset="0"/>
                    <a:ea typeface="Amazon Ember" charset="0"/>
                    <a:cs typeface="Amazon Ember" charset="0"/>
                  </a:endParaRPr>
                </a:p>
              </p:txBody>
            </p:sp>
            <p:sp>
              <p:nvSpPr>
                <p:cNvPr id="65" name="Down Arrow 64">
                  <a:extLst>
                    <a:ext uri="{FF2B5EF4-FFF2-40B4-BE49-F238E27FC236}">
                      <a16:creationId xmlns:a16="http://schemas.microsoft.com/office/drawing/2014/main" id="{511CB1D3-029C-E140-9B96-4E26E259437C}"/>
                    </a:ext>
                  </a:extLst>
                </p:cNvPr>
                <p:cNvSpPr/>
                <p:nvPr/>
              </p:nvSpPr>
              <p:spPr>
                <a:xfrm>
                  <a:off x="5819707" y="3904003"/>
                  <a:ext cx="547639" cy="511885"/>
                </a:xfrm>
                <a:prstGeom prst="downArrow">
                  <a:avLst/>
                </a:prstGeom>
                <a:solidFill>
                  <a:srgbClr val="B2B2B2"/>
                </a:solidFill>
                <a:ln w="9525" cap="flat" cmpd="sng" algn="ctr">
                  <a:noFill/>
                  <a:prstDash val="solid"/>
                </a:ln>
                <a:effectLst/>
              </p:spPr>
              <p:txBody>
                <a:bodyPr rtlCol="0" anchor="ctr"/>
                <a:lstStyle/>
                <a:p>
                  <a:pPr algn="ctr" defTabSz="1463040">
                    <a:defRPr/>
                  </a:pPr>
                  <a:endParaRPr lang="en-US" kern="0" dirty="0">
                    <a:solidFill>
                      <a:srgbClr val="FFFFFF"/>
                    </a:solidFill>
                    <a:latin typeface="Amazon Ember" charset="0"/>
                    <a:ea typeface="Amazon Ember" charset="0"/>
                    <a:cs typeface="Amazon Ember" charset="0"/>
                  </a:endParaRPr>
                </a:p>
              </p:txBody>
            </p:sp>
            <p:sp>
              <p:nvSpPr>
                <p:cNvPr id="66" name="Down Arrow 65">
                  <a:extLst>
                    <a:ext uri="{FF2B5EF4-FFF2-40B4-BE49-F238E27FC236}">
                      <a16:creationId xmlns:a16="http://schemas.microsoft.com/office/drawing/2014/main" id="{E3E2D542-EB9E-1647-BE56-9B677420CA66}"/>
                    </a:ext>
                  </a:extLst>
                </p:cNvPr>
                <p:cNvSpPr/>
                <p:nvPr/>
              </p:nvSpPr>
              <p:spPr>
                <a:xfrm flipV="1">
                  <a:off x="6872507" y="3869567"/>
                  <a:ext cx="547639" cy="511885"/>
                </a:xfrm>
                <a:prstGeom prst="downArrow">
                  <a:avLst/>
                </a:prstGeom>
                <a:solidFill>
                  <a:srgbClr val="B2B2B2"/>
                </a:solidFill>
                <a:ln w="9525" cap="flat" cmpd="sng" algn="ctr">
                  <a:noFill/>
                  <a:prstDash val="solid"/>
                </a:ln>
                <a:effectLst/>
              </p:spPr>
              <p:txBody>
                <a:bodyPr rtlCol="0" anchor="ctr"/>
                <a:lstStyle/>
                <a:p>
                  <a:pPr algn="ctr" defTabSz="1463040">
                    <a:defRPr/>
                  </a:pPr>
                  <a:endParaRPr lang="en-US" kern="0" dirty="0">
                    <a:solidFill>
                      <a:srgbClr val="FFFFFF"/>
                    </a:solidFill>
                    <a:latin typeface="Amazon Ember" charset="0"/>
                    <a:ea typeface="Amazon Ember" charset="0"/>
                    <a:cs typeface="Amazon Ember" charset="0"/>
                  </a:endParaRPr>
                </a:p>
              </p:txBody>
            </p:sp>
            <p:sp>
              <p:nvSpPr>
                <p:cNvPr id="67" name="Rectangle 66">
                  <a:extLst>
                    <a:ext uri="{FF2B5EF4-FFF2-40B4-BE49-F238E27FC236}">
                      <a16:creationId xmlns:a16="http://schemas.microsoft.com/office/drawing/2014/main" id="{27FE14D5-80EA-1145-874F-417BCEC8BB3D}"/>
                    </a:ext>
                  </a:extLst>
                </p:cNvPr>
                <p:cNvSpPr/>
                <p:nvPr/>
              </p:nvSpPr>
              <p:spPr>
                <a:xfrm>
                  <a:off x="8008011" y="2734681"/>
                  <a:ext cx="777657" cy="611706"/>
                </a:xfrm>
                <a:prstGeom prst="rect">
                  <a:avLst/>
                </a:prstGeom>
              </p:spPr>
              <p:txBody>
                <a:bodyPr wrap="none">
                  <a:spAutoFit/>
                </a:bodyPr>
                <a:lstStyle/>
                <a:p>
                  <a:pPr defTabSz="1463040">
                    <a:defRPr/>
                  </a:pPr>
                  <a:r>
                    <a:rPr lang="en-US" sz="1920" b="1" kern="0" dirty="0">
                      <a:solidFill>
                        <a:srgbClr val="474746">
                          <a:lumMod val="60000"/>
                          <a:lumOff val="40000"/>
                        </a:srgbClr>
                      </a:solidFill>
                      <a:latin typeface="Amazon Ember" charset="0"/>
                      <a:ea typeface="Amazon Ember" charset="0"/>
                      <a:cs typeface="Amazon Ember" charset="0"/>
                    </a:rPr>
                    <a:t>PARTIAL </a:t>
                  </a:r>
                </a:p>
                <a:p>
                  <a:pPr defTabSz="1463040">
                    <a:defRPr/>
                  </a:pPr>
                  <a:r>
                    <a:rPr lang="en-US" sz="1920" b="1" kern="0" dirty="0">
                      <a:solidFill>
                        <a:srgbClr val="474746">
                          <a:lumMod val="60000"/>
                          <a:lumOff val="40000"/>
                        </a:srgbClr>
                      </a:solidFill>
                      <a:latin typeface="Amazon Ember" charset="0"/>
                      <a:ea typeface="Amazon Ember" charset="0"/>
                      <a:cs typeface="Amazon Ember" charset="0"/>
                    </a:rPr>
                    <a:t>RESULTS</a:t>
                  </a:r>
                  <a:br>
                    <a:rPr lang="en-US" sz="1920" b="1" kern="0" dirty="0">
                      <a:solidFill>
                        <a:srgbClr val="474746">
                          <a:lumMod val="60000"/>
                          <a:lumOff val="40000"/>
                        </a:srgbClr>
                      </a:solidFill>
                      <a:latin typeface="Amazon Ember" charset="0"/>
                      <a:ea typeface="Amazon Ember" charset="0"/>
                      <a:cs typeface="Amazon Ember" charset="0"/>
                    </a:rPr>
                  </a:br>
                  <a:r>
                    <a:rPr lang="en-US" sz="1920" b="1" kern="0" dirty="0">
                      <a:solidFill>
                        <a:srgbClr val="474746">
                          <a:lumMod val="60000"/>
                          <a:lumOff val="40000"/>
                        </a:srgbClr>
                      </a:solidFill>
                      <a:latin typeface="Amazon Ember" charset="0"/>
                      <a:ea typeface="Amazon Ember" charset="0"/>
                      <a:cs typeface="Amazon Ember" charset="0"/>
                    </a:rPr>
                    <a:t>STREAM</a:t>
                  </a:r>
                </a:p>
              </p:txBody>
            </p:sp>
            <p:sp>
              <p:nvSpPr>
                <p:cNvPr id="68" name="Rectangle 67">
                  <a:extLst>
                    <a:ext uri="{FF2B5EF4-FFF2-40B4-BE49-F238E27FC236}">
                      <a16:creationId xmlns:a16="http://schemas.microsoft.com/office/drawing/2014/main" id="{540A2BD0-7EDC-8449-9873-C6A6B22B748F}"/>
                    </a:ext>
                  </a:extLst>
                </p:cNvPr>
                <p:cNvSpPr/>
                <p:nvPr/>
              </p:nvSpPr>
              <p:spPr>
                <a:xfrm>
                  <a:off x="6929873" y="1746767"/>
                  <a:ext cx="769642" cy="242374"/>
                </a:xfrm>
                <a:prstGeom prst="rect">
                  <a:avLst/>
                </a:prstGeom>
              </p:spPr>
              <p:txBody>
                <a:bodyPr wrap="none">
                  <a:spAutoFit/>
                </a:bodyPr>
                <a:lstStyle/>
                <a:p>
                  <a:pPr defTabSz="1463040">
                    <a:defRPr/>
                  </a:pPr>
                  <a:r>
                    <a:rPr lang="en-US" sz="1920" b="1" kern="0" dirty="0">
                      <a:solidFill>
                        <a:srgbClr val="474746">
                          <a:lumMod val="60000"/>
                          <a:lumOff val="40000"/>
                        </a:srgbClr>
                      </a:solidFill>
                      <a:latin typeface="Amazon Ember" charset="0"/>
                      <a:ea typeface="Amazon Ember" charset="0"/>
                      <a:cs typeface="Amazon Ember" charset="0"/>
                    </a:rPr>
                    <a:t>RESULTS</a:t>
                  </a:r>
                </a:p>
              </p:txBody>
            </p:sp>
            <p:sp>
              <p:nvSpPr>
                <p:cNvPr id="69" name="Rectangle 68">
                  <a:extLst>
                    <a:ext uri="{FF2B5EF4-FFF2-40B4-BE49-F238E27FC236}">
                      <a16:creationId xmlns:a16="http://schemas.microsoft.com/office/drawing/2014/main" id="{96AFDF8E-A49A-924D-A216-BEAE42BE745A}"/>
                    </a:ext>
                  </a:extLst>
                </p:cNvPr>
                <p:cNvSpPr/>
                <p:nvPr/>
              </p:nvSpPr>
              <p:spPr>
                <a:xfrm>
                  <a:off x="6197509" y="2938427"/>
                  <a:ext cx="909905" cy="427040"/>
                </a:xfrm>
                <a:prstGeom prst="rect">
                  <a:avLst/>
                </a:prstGeom>
              </p:spPr>
              <p:txBody>
                <a:bodyPr wrap="none">
                  <a:spAutoFit/>
                </a:bodyPr>
                <a:lstStyle/>
                <a:p>
                  <a:pPr defTabSz="1463040">
                    <a:defRPr/>
                  </a:pPr>
                  <a:r>
                    <a:rPr lang="en-US" sz="1920" b="1" kern="0" dirty="0">
                      <a:solidFill>
                        <a:srgbClr val="474746">
                          <a:lumMod val="60000"/>
                          <a:lumOff val="40000"/>
                        </a:srgbClr>
                      </a:solidFill>
                      <a:latin typeface="Amazon Ember" charset="0"/>
                      <a:ea typeface="Amazon Ember" charset="0"/>
                      <a:cs typeface="Amazon Ember" charset="0"/>
                    </a:rPr>
                    <a:t>IN-FLIGHT </a:t>
                  </a:r>
                  <a:br>
                    <a:rPr lang="en-US" sz="1920" b="1" kern="0" dirty="0">
                      <a:solidFill>
                        <a:srgbClr val="474746">
                          <a:lumMod val="60000"/>
                          <a:lumOff val="40000"/>
                        </a:srgbClr>
                      </a:solidFill>
                      <a:latin typeface="Amazon Ember" charset="0"/>
                      <a:ea typeface="Amazon Ember" charset="0"/>
                      <a:cs typeface="Amazon Ember" charset="0"/>
                    </a:rPr>
                  </a:br>
                  <a:r>
                    <a:rPr lang="en-US" sz="1920" b="1" kern="0" dirty="0">
                      <a:solidFill>
                        <a:srgbClr val="474746">
                          <a:lumMod val="60000"/>
                          <a:lumOff val="40000"/>
                        </a:srgbClr>
                      </a:solidFill>
                      <a:latin typeface="Amazon Ember" charset="0"/>
                      <a:ea typeface="Amazon Ember" charset="0"/>
                      <a:cs typeface="Amazon Ember" charset="0"/>
                    </a:rPr>
                    <a:t>DATA</a:t>
                  </a:r>
                </a:p>
              </p:txBody>
            </p:sp>
            <p:sp>
              <p:nvSpPr>
                <p:cNvPr id="70" name="Rectangle 69">
                  <a:extLst>
                    <a:ext uri="{FF2B5EF4-FFF2-40B4-BE49-F238E27FC236}">
                      <a16:creationId xmlns:a16="http://schemas.microsoft.com/office/drawing/2014/main" id="{9F20D64D-5BF6-124F-A3D1-B67F401A6BE8}"/>
                    </a:ext>
                  </a:extLst>
                </p:cNvPr>
                <p:cNvSpPr/>
                <p:nvPr/>
              </p:nvSpPr>
              <p:spPr>
                <a:xfrm>
                  <a:off x="3840200" y="2565112"/>
                  <a:ext cx="1073211" cy="242374"/>
                </a:xfrm>
                <a:prstGeom prst="rect">
                  <a:avLst/>
                </a:prstGeom>
              </p:spPr>
              <p:txBody>
                <a:bodyPr wrap="none">
                  <a:spAutoFit/>
                </a:bodyPr>
                <a:lstStyle/>
                <a:p>
                  <a:pPr defTabSz="1463040">
                    <a:defRPr/>
                  </a:pPr>
                  <a:r>
                    <a:rPr lang="en-US" sz="1920" b="1" kern="0" dirty="0">
                      <a:solidFill>
                        <a:srgbClr val="474746">
                          <a:lumMod val="60000"/>
                          <a:lumOff val="40000"/>
                        </a:srgbClr>
                      </a:solidFill>
                      <a:latin typeface="Amazon Ember" charset="0"/>
                      <a:ea typeface="Amazon Ember" charset="0"/>
                      <a:cs typeface="Amazon Ember" charset="0"/>
                    </a:rPr>
                    <a:t>PQ CONTEXT</a:t>
                  </a:r>
                </a:p>
              </p:txBody>
            </p:sp>
            <p:sp>
              <p:nvSpPr>
                <p:cNvPr id="71" name="Rectangle 70">
                  <a:extLst>
                    <a:ext uri="{FF2B5EF4-FFF2-40B4-BE49-F238E27FC236}">
                      <a16:creationId xmlns:a16="http://schemas.microsoft.com/office/drawing/2014/main" id="{EDAC616C-E655-BE4B-9738-713A680A78A4}"/>
                    </a:ext>
                  </a:extLst>
                </p:cNvPr>
                <p:cNvSpPr/>
                <p:nvPr/>
              </p:nvSpPr>
              <p:spPr>
                <a:xfrm>
                  <a:off x="4144840" y="2041231"/>
                  <a:ext cx="766636" cy="242374"/>
                </a:xfrm>
                <a:prstGeom prst="rect">
                  <a:avLst/>
                </a:prstGeom>
              </p:spPr>
              <p:txBody>
                <a:bodyPr wrap="none">
                  <a:spAutoFit/>
                </a:bodyPr>
                <a:lstStyle/>
                <a:p>
                  <a:pPr defTabSz="1463040">
                    <a:defRPr/>
                  </a:pPr>
                  <a:r>
                    <a:rPr lang="en-US" sz="1920" b="1" kern="0" dirty="0">
                      <a:solidFill>
                        <a:srgbClr val="474746">
                          <a:lumMod val="60000"/>
                          <a:lumOff val="40000"/>
                        </a:srgbClr>
                      </a:solidFill>
                      <a:latin typeface="Amazon Ember" charset="0"/>
                      <a:ea typeface="Amazon Ember" charset="0"/>
                      <a:cs typeface="Amazon Ember" charset="0"/>
                    </a:rPr>
                    <a:t>PQ PLAN</a:t>
                  </a:r>
                </a:p>
              </p:txBody>
            </p:sp>
          </p:grpSp>
        </p:grpSp>
      </p:grpSp>
    </p:spTree>
    <p:extLst>
      <p:ext uri="{BB962C8B-B14F-4D97-AF65-F5344CB8AC3E}">
        <p14:creationId xmlns:p14="http://schemas.microsoft.com/office/powerpoint/2010/main" val="370626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D419-AB45-844F-A3E1-1F38C3172D7D}"/>
              </a:ext>
            </a:extLst>
          </p:cNvPr>
          <p:cNvSpPr>
            <a:spLocks noGrp="1"/>
          </p:cNvSpPr>
          <p:nvPr>
            <p:ph type="title"/>
          </p:nvPr>
        </p:nvSpPr>
        <p:spPr/>
        <p:txBody>
          <a:bodyPr/>
          <a:lstStyle/>
          <a:p>
            <a:r>
              <a:rPr lang="en-US" dirty="0"/>
              <a:t>PQ processing at storage layer</a:t>
            </a:r>
          </a:p>
        </p:txBody>
      </p:sp>
      <p:sp>
        <p:nvSpPr>
          <p:cNvPr id="3" name="Content Placeholder 2">
            <a:extLst>
              <a:ext uri="{FF2B5EF4-FFF2-40B4-BE49-F238E27FC236}">
                <a16:creationId xmlns:a16="http://schemas.microsoft.com/office/drawing/2014/main" id="{6A4E05D8-17A8-C24A-8CF7-AFAD754AF8F8}"/>
              </a:ext>
            </a:extLst>
          </p:cNvPr>
          <p:cNvSpPr>
            <a:spLocks noGrp="1"/>
          </p:cNvSpPr>
          <p:nvPr>
            <p:ph type="body" sz="quarter" idx="10"/>
          </p:nvPr>
        </p:nvSpPr>
        <p:spPr>
          <a:xfrm>
            <a:off x="548638" y="1645920"/>
            <a:ext cx="5311606" cy="5089616"/>
          </a:xfrm>
        </p:spPr>
        <p:txBody>
          <a:bodyPr/>
          <a:lstStyle/>
          <a:p>
            <a:r>
              <a:rPr lang="en-US" sz="2600" b="1" dirty="0"/>
              <a:t>Each storage node runs up to 16 PQ processes, each associated with a parallel query </a:t>
            </a:r>
          </a:p>
          <a:p>
            <a:endParaRPr lang="en-US" sz="2600" b="1" dirty="0"/>
          </a:p>
          <a:p>
            <a:r>
              <a:rPr lang="en-US" sz="2200" dirty="0"/>
              <a:t>PQ process receives PQ context</a:t>
            </a:r>
          </a:p>
          <a:p>
            <a:pPr marL="342900" indent="-342900">
              <a:buFont typeface="Arial" panose="020B0604020202020204" pitchFamily="34" charset="0"/>
              <a:buChar char="•"/>
            </a:pPr>
            <a:r>
              <a:rPr lang="en-US" sz="2200" dirty="0"/>
              <a:t>List of pages to scan</a:t>
            </a:r>
          </a:p>
          <a:p>
            <a:pPr marL="342900" indent="-342900">
              <a:buFont typeface="Arial" panose="020B0604020202020204" pitchFamily="34" charset="0"/>
              <a:buChar char="•"/>
            </a:pPr>
            <a:r>
              <a:rPr lang="en-US" sz="2200" dirty="0"/>
              <a:t>Read view and projections</a:t>
            </a:r>
          </a:p>
          <a:p>
            <a:pPr marL="342900" indent="-342900">
              <a:buFont typeface="Arial" panose="020B0604020202020204" pitchFamily="34" charset="0"/>
              <a:buChar char="•"/>
            </a:pPr>
            <a:r>
              <a:rPr lang="en-US" sz="2200" dirty="0"/>
              <a:t>Expression evaluation byte code</a:t>
            </a:r>
          </a:p>
          <a:p>
            <a:r>
              <a:rPr lang="en-US" sz="2200" dirty="0"/>
              <a:t>PQ process makes two passes through the page list </a:t>
            </a:r>
          </a:p>
          <a:p>
            <a:pPr marL="342900" indent="-342900">
              <a:buFont typeface="Arial" panose="020B0604020202020204" pitchFamily="34" charset="0"/>
              <a:buChar char="•"/>
            </a:pPr>
            <a:r>
              <a:rPr lang="en-US" sz="2200" dirty="0"/>
              <a:t>Pass 1: Filter evaluation on </a:t>
            </a:r>
            <a:r>
              <a:rPr lang="en-US" sz="2200" dirty="0" err="1"/>
              <a:t>InnoDB</a:t>
            </a:r>
            <a:r>
              <a:rPr lang="en-US" sz="2200" dirty="0"/>
              <a:t> formatted raw data</a:t>
            </a:r>
          </a:p>
          <a:p>
            <a:pPr marL="342900" indent="-342900">
              <a:buFont typeface="Arial" panose="020B0604020202020204" pitchFamily="34" charset="0"/>
              <a:buChar char="•"/>
            </a:pPr>
            <a:r>
              <a:rPr lang="en-US" sz="2200" dirty="0"/>
              <a:t>Pass 2: Expression evaluation on MySQL formatted data</a:t>
            </a:r>
          </a:p>
        </p:txBody>
      </p:sp>
      <p:sp>
        <p:nvSpPr>
          <p:cNvPr id="35" name="TextBox 34">
            <a:extLst>
              <a:ext uri="{FF2B5EF4-FFF2-40B4-BE49-F238E27FC236}">
                <a16:creationId xmlns:a16="http://schemas.microsoft.com/office/drawing/2014/main" id="{D6B54D34-1230-824B-B915-6FD33BDBF3EF}"/>
              </a:ext>
            </a:extLst>
          </p:cNvPr>
          <p:cNvSpPr txBox="1"/>
          <p:nvPr/>
        </p:nvSpPr>
        <p:spPr>
          <a:xfrm>
            <a:off x="8889924" y="3406315"/>
            <a:ext cx="184731" cy="801438"/>
          </a:xfrm>
          <a:prstGeom prst="rect">
            <a:avLst/>
          </a:prstGeom>
          <a:noFill/>
        </p:spPr>
        <p:txBody>
          <a:bodyPr wrap="none" rtlCol="0">
            <a:spAutoFit/>
          </a:bodyPr>
          <a:lstStyle/>
          <a:p>
            <a:endParaRPr lang="en-US" sz="4608" dirty="0"/>
          </a:p>
        </p:txBody>
      </p:sp>
      <p:grpSp>
        <p:nvGrpSpPr>
          <p:cNvPr id="72" name="Group 71">
            <a:extLst>
              <a:ext uri="{FF2B5EF4-FFF2-40B4-BE49-F238E27FC236}">
                <a16:creationId xmlns:a16="http://schemas.microsoft.com/office/drawing/2014/main" id="{2E4C5DE1-E86E-F04A-8587-3E13472C0B82}"/>
              </a:ext>
            </a:extLst>
          </p:cNvPr>
          <p:cNvGrpSpPr/>
          <p:nvPr/>
        </p:nvGrpSpPr>
        <p:grpSpPr>
          <a:xfrm>
            <a:off x="6493221" y="1510440"/>
            <a:ext cx="7804220" cy="6131846"/>
            <a:chOff x="4037553" y="728441"/>
            <a:chExt cx="4877637" cy="3832404"/>
          </a:xfrm>
        </p:grpSpPr>
        <p:sp>
          <p:nvSpPr>
            <p:cNvPr id="73" name="Rectangle 72">
              <a:extLst>
                <a:ext uri="{FF2B5EF4-FFF2-40B4-BE49-F238E27FC236}">
                  <a16:creationId xmlns:a16="http://schemas.microsoft.com/office/drawing/2014/main" id="{14BD9712-CE91-424E-9ED9-0DDA6DD02A4F}"/>
                </a:ext>
              </a:extLst>
            </p:cNvPr>
            <p:cNvSpPr/>
            <p:nvPr/>
          </p:nvSpPr>
          <p:spPr>
            <a:xfrm>
              <a:off x="4037553" y="1544242"/>
              <a:ext cx="4877637" cy="3016603"/>
            </a:xfrm>
            <a:prstGeom prst="rect">
              <a:avLst/>
            </a:prstGeom>
            <a:noFill/>
            <a:ln w="9525" cap="flat" cmpd="sng" algn="ctr">
              <a:noFill/>
              <a:prstDash val="solid"/>
            </a:ln>
            <a:effectLst/>
          </p:spPr>
          <p:txBody>
            <a:bodyPr rtlCol="0" anchor="ctr"/>
            <a:lstStyle/>
            <a:p>
              <a:pPr defTabSz="1463040">
                <a:defRPr/>
              </a:pPr>
              <a:endParaRPr lang="en-US" sz="1920" b="1" kern="0" dirty="0">
                <a:solidFill>
                  <a:srgbClr val="FFFFFF"/>
                </a:solidFill>
                <a:latin typeface="Amazon Ember"/>
              </a:endParaRPr>
            </a:p>
          </p:txBody>
        </p:sp>
        <p:sp>
          <p:nvSpPr>
            <p:cNvPr id="74" name="Down Arrow 73">
              <a:extLst>
                <a:ext uri="{FF2B5EF4-FFF2-40B4-BE49-F238E27FC236}">
                  <a16:creationId xmlns:a16="http://schemas.microsoft.com/office/drawing/2014/main" id="{9F8F0D73-0D2A-CE4A-AC98-79128FD454C4}"/>
                </a:ext>
              </a:extLst>
            </p:cNvPr>
            <p:cNvSpPr/>
            <p:nvPr/>
          </p:nvSpPr>
          <p:spPr>
            <a:xfrm>
              <a:off x="4780901" y="987869"/>
              <a:ext cx="547639" cy="823723"/>
            </a:xfrm>
            <a:prstGeom prst="downArrow">
              <a:avLst/>
            </a:prstGeom>
            <a:solidFill>
              <a:srgbClr val="FF9600">
                <a:lumMod val="20000"/>
                <a:lumOff val="80000"/>
              </a:srgbClr>
            </a:solidFill>
            <a:ln w="28575" cap="flat" cmpd="sng" algn="ctr">
              <a:solidFill>
                <a:srgbClr val="FA9500"/>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75" name="Down Arrow 74">
              <a:extLst>
                <a:ext uri="{FF2B5EF4-FFF2-40B4-BE49-F238E27FC236}">
                  <a16:creationId xmlns:a16="http://schemas.microsoft.com/office/drawing/2014/main" id="{E0DC75EA-84CF-2F48-9BDB-6CE662D0C036}"/>
                </a:ext>
              </a:extLst>
            </p:cNvPr>
            <p:cNvSpPr/>
            <p:nvPr/>
          </p:nvSpPr>
          <p:spPr>
            <a:xfrm flipV="1">
              <a:off x="6564528" y="965778"/>
              <a:ext cx="547639" cy="844862"/>
            </a:xfrm>
            <a:prstGeom prst="downArrow">
              <a:avLst/>
            </a:prstGeom>
            <a:solidFill>
              <a:srgbClr val="00B9FF">
                <a:lumMod val="20000"/>
                <a:lumOff val="80000"/>
              </a:srgbClr>
            </a:solidFill>
            <a:ln w="28575" cap="flat" cmpd="sng" algn="ctr">
              <a:solidFill>
                <a:srgbClr val="00B9FF"/>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76" name="Down Arrow 75">
              <a:extLst>
                <a:ext uri="{FF2B5EF4-FFF2-40B4-BE49-F238E27FC236}">
                  <a16:creationId xmlns:a16="http://schemas.microsoft.com/office/drawing/2014/main" id="{5242A855-4DD1-BD46-BFBE-EABC52B04AA4}"/>
                </a:ext>
              </a:extLst>
            </p:cNvPr>
            <p:cNvSpPr/>
            <p:nvPr/>
          </p:nvSpPr>
          <p:spPr>
            <a:xfrm flipV="1">
              <a:off x="7225241" y="981955"/>
              <a:ext cx="547639" cy="817534"/>
            </a:xfrm>
            <a:prstGeom prst="downArrow">
              <a:avLst/>
            </a:prstGeom>
            <a:solidFill>
              <a:srgbClr val="00B9FF">
                <a:lumMod val="20000"/>
                <a:lumOff val="80000"/>
              </a:srgbClr>
            </a:solidFill>
            <a:ln w="28575" cap="flat" cmpd="sng" algn="ctr">
              <a:solidFill>
                <a:srgbClr val="00B9FF"/>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77" name="Rounded Rectangle 76">
              <a:extLst>
                <a:ext uri="{FF2B5EF4-FFF2-40B4-BE49-F238E27FC236}">
                  <a16:creationId xmlns:a16="http://schemas.microsoft.com/office/drawing/2014/main" id="{1679C306-49C3-BF4F-AD41-C0828B329375}"/>
                </a:ext>
              </a:extLst>
            </p:cNvPr>
            <p:cNvSpPr/>
            <p:nvPr/>
          </p:nvSpPr>
          <p:spPr>
            <a:xfrm>
              <a:off x="4401995" y="1867347"/>
              <a:ext cx="1228074" cy="1323924"/>
            </a:xfrm>
            <a:prstGeom prst="roundRect">
              <a:avLst/>
            </a:prstGeom>
            <a:solidFill>
              <a:srgbClr val="FFFFFF">
                <a:lumMod val="75000"/>
              </a:srgbClr>
            </a:solidFill>
            <a:ln w="28575" cap="flat" cmpd="sng" algn="ctr">
              <a:solidFill>
                <a:srgbClr val="FFFFFF">
                  <a:lumMod val="65000"/>
                </a:srgbClr>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78" name="Rounded Rectangle 77">
              <a:extLst>
                <a:ext uri="{FF2B5EF4-FFF2-40B4-BE49-F238E27FC236}">
                  <a16:creationId xmlns:a16="http://schemas.microsoft.com/office/drawing/2014/main" id="{DEE12FC5-AAF6-B641-A5D3-CF10E7A0F028}"/>
                </a:ext>
              </a:extLst>
            </p:cNvPr>
            <p:cNvSpPr/>
            <p:nvPr/>
          </p:nvSpPr>
          <p:spPr>
            <a:xfrm>
              <a:off x="6222856" y="1878498"/>
              <a:ext cx="1750742" cy="390292"/>
            </a:xfrm>
            <a:prstGeom prst="roundRect">
              <a:avLst/>
            </a:prstGeom>
            <a:solidFill>
              <a:srgbClr val="FFFFFF">
                <a:lumMod val="75000"/>
              </a:srgbClr>
            </a:solidFill>
            <a:ln w="28575" cap="flat" cmpd="sng" algn="ctr">
              <a:solidFill>
                <a:srgbClr val="FFFFFF">
                  <a:lumMod val="65000"/>
                </a:srgbClr>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79" name="Rounded Rectangle 78">
              <a:extLst>
                <a:ext uri="{FF2B5EF4-FFF2-40B4-BE49-F238E27FC236}">
                  <a16:creationId xmlns:a16="http://schemas.microsoft.com/office/drawing/2014/main" id="{CE7573D6-97D9-E240-A671-4474E46F317A}"/>
                </a:ext>
              </a:extLst>
            </p:cNvPr>
            <p:cNvSpPr/>
            <p:nvPr/>
          </p:nvSpPr>
          <p:spPr>
            <a:xfrm>
              <a:off x="6225778" y="2812130"/>
              <a:ext cx="1750742" cy="390292"/>
            </a:xfrm>
            <a:prstGeom prst="roundRect">
              <a:avLst/>
            </a:prstGeom>
            <a:solidFill>
              <a:srgbClr val="FFFFFF">
                <a:lumMod val="75000"/>
              </a:srgbClr>
            </a:solidFill>
            <a:ln w="28575" cap="flat" cmpd="sng" algn="ctr">
              <a:solidFill>
                <a:srgbClr val="FFFFFF">
                  <a:lumMod val="65000"/>
                </a:srgbClr>
              </a:solidFill>
              <a:prstDash val="solid"/>
            </a:ln>
            <a:effectLst/>
          </p:spPr>
          <p:txBody>
            <a:bodyPr rtlCol="0" anchor="ctr"/>
            <a:lstStyle/>
            <a:p>
              <a:pPr algn="ctr" defTabSz="1463040">
                <a:defRPr/>
              </a:pPr>
              <a:endParaRPr lang="en-US" kern="0" dirty="0">
                <a:solidFill>
                  <a:srgbClr val="FFFFFF"/>
                </a:solidFill>
                <a:latin typeface="Arial"/>
              </a:endParaRPr>
            </a:p>
          </p:txBody>
        </p:sp>
        <p:grpSp>
          <p:nvGrpSpPr>
            <p:cNvPr id="80" name="Group 79">
              <a:extLst>
                <a:ext uri="{FF2B5EF4-FFF2-40B4-BE49-F238E27FC236}">
                  <a16:creationId xmlns:a16="http://schemas.microsoft.com/office/drawing/2014/main" id="{2422FEB9-303B-0F49-87C6-BF3C4F8B64F4}"/>
                </a:ext>
              </a:extLst>
            </p:cNvPr>
            <p:cNvGrpSpPr/>
            <p:nvPr/>
          </p:nvGrpSpPr>
          <p:grpSpPr>
            <a:xfrm>
              <a:off x="6965795" y="2341753"/>
              <a:ext cx="100361" cy="394010"/>
              <a:chOff x="7088456" y="2152186"/>
              <a:chExt cx="100361" cy="394010"/>
            </a:xfrm>
            <a:solidFill>
              <a:srgbClr val="FFFFFF">
                <a:lumMod val="50000"/>
              </a:srgbClr>
            </a:solidFill>
          </p:grpSpPr>
          <p:sp>
            <p:nvSpPr>
              <p:cNvPr id="104" name="Oval 103">
                <a:extLst>
                  <a:ext uri="{FF2B5EF4-FFF2-40B4-BE49-F238E27FC236}">
                    <a16:creationId xmlns:a16="http://schemas.microsoft.com/office/drawing/2014/main" id="{5EC4B5E2-32A3-474C-BD3C-3F1A4AF3CC53}"/>
                  </a:ext>
                </a:extLst>
              </p:cNvPr>
              <p:cNvSpPr/>
              <p:nvPr/>
            </p:nvSpPr>
            <p:spPr>
              <a:xfrm flipH="1">
                <a:off x="7088456" y="2152186"/>
                <a:ext cx="100361" cy="89210"/>
              </a:xfrm>
              <a:prstGeom prst="ellipse">
                <a:avLst/>
              </a:prstGeom>
              <a:grpFill/>
              <a:ln w="9525" cap="flat" cmpd="sng" algn="ctr">
                <a:noFill/>
                <a:prstDash val="solid"/>
              </a:ln>
              <a:effectLst/>
            </p:spPr>
            <p:txBody>
              <a:bodyPr rtlCol="0" anchor="ctr"/>
              <a:lstStyle/>
              <a:p>
                <a:pPr algn="ctr" defTabSz="1463040">
                  <a:defRPr/>
                </a:pPr>
                <a:endParaRPr lang="en-US" kern="0" dirty="0">
                  <a:solidFill>
                    <a:srgbClr val="FFFFFF"/>
                  </a:solidFill>
                  <a:latin typeface="Arial"/>
                </a:endParaRPr>
              </a:p>
            </p:txBody>
          </p:sp>
          <p:sp>
            <p:nvSpPr>
              <p:cNvPr id="105" name="Oval 104">
                <a:extLst>
                  <a:ext uri="{FF2B5EF4-FFF2-40B4-BE49-F238E27FC236}">
                    <a16:creationId xmlns:a16="http://schemas.microsoft.com/office/drawing/2014/main" id="{4C8078C9-9CF9-9844-AF95-A3B185BF288F}"/>
                  </a:ext>
                </a:extLst>
              </p:cNvPr>
              <p:cNvSpPr/>
              <p:nvPr/>
            </p:nvSpPr>
            <p:spPr>
              <a:xfrm flipH="1">
                <a:off x="7088456" y="2304586"/>
                <a:ext cx="100361" cy="89210"/>
              </a:xfrm>
              <a:prstGeom prst="ellipse">
                <a:avLst/>
              </a:prstGeom>
              <a:grpFill/>
              <a:ln w="9525" cap="flat" cmpd="sng" algn="ctr">
                <a:noFill/>
                <a:prstDash val="solid"/>
              </a:ln>
              <a:effectLst/>
            </p:spPr>
            <p:txBody>
              <a:bodyPr rtlCol="0" anchor="ctr"/>
              <a:lstStyle/>
              <a:p>
                <a:pPr algn="ctr" defTabSz="1463040">
                  <a:defRPr/>
                </a:pPr>
                <a:endParaRPr lang="en-US" kern="0" dirty="0">
                  <a:solidFill>
                    <a:srgbClr val="FFFFFF"/>
                  </a:solidFill>
                  <a:latin typeface="Arial"/>
                </a:endParaRPr>
              </a:p>
            </p:txBody>
          </p:sp>
          <p:sp>
            <p:nvSpPr>
              <p:cNvPr id="106" name="Oval 105">
                <a:extLst>
                  <a:ext uri="{FF2B5EF4-FFF2-40B4-BE49-F238E27FC236}">
                    <a16:creationId xmlns:a16="http://schemas.microsoft.com/office/drawing/2014/main" id="{F6DC6FB7-59AD-7B4F-B79B-5A892E253309}"/>
                  </a:ext>
                </a:extLst>
              </p:cNvPr>
              <p:cNvSpPr/>
              <p:nvPr/>
            </p:nvSpPr>
            <p:spPr>
              <a:xfrm flipH="1">
                <a:off x="7088456" y="2456986"/>
                <a:ext cx="100361" cy="89210"/>
              </a:xfrm>
              <a:prstGeom prst="ellipse">
                <a:avLst/>
              </a:prstGeom>
              <a:grpFill/>
              <a:ln w="9525" cap="flat" cmpd="sng" algn="ctr">
                <a:noFill/>
                <a:prstDash val="solid"/>
              </a:ln>
              <a:effectLst/>
            </p:spPr>
            <p:txBody>
              <a:bodyPr rtlCol="0" anchor="ctr"/>
              <a:lstStyle/>
              <a:p>
                <a:pPr algn="ctr" defTabSz="1463040">
                  <a:defRPr/>
                </a:pPr>
                <a:endParaRPr lang="en-US" kern="0" dirty="0">
                  <a:solidFill>
                    <a:srgbClr val="FFFFFF"/>
                  </a:solidFill>
                  <a:latin typeface="Arial"/>
                </a:endParaRPr>
              </a:p>
            </p:txBody>
          </p:sp>
        </p:grpSp>
        <p:sp>
          <p:nvSpPr>
            <p:cNvPr id="81" name="Rectangle 80">
              <a:extLst>
                <a:ext uri="{FF2B5EF4-FFF2-40B4-BE49-F238E27FC236}">
                  <a16:creationId xmlns:a16="http://schemas.microsoft.com/office/drawing/2014/main" id="{E80038D3-28F8-544D-8A17-20AD2B8047B5}"/>
                </a:ext>
              </a:extLst>
            </p:cNvPr>
            <p:cNvSpPr/>
            <p:nvPr/>
          </p:nvSpPr>
          <p:spPr>
            <a:xfrm>
              <a:off x="6557164" y="1946236"/>
              <a:ext cx="1092246" cy="242374"/>
            </a:xfrm>
            <a:prstGeom prst="rect">
              <a:avLst/>
            </a:prstGeom>
          </p:spPr>
          <p:txBody>
            <a:bodyPr wrap="none">
              <a:spAutoFit/>
            </a:bodyPr>
            <a:lstStyle/>
            <a:p>
              <a:pPr algn="ctr"/>
              <a:r>
                <a:rPr lang="en-US" sz="1920" b="1" dirty="0">
                  <a:solidFill>
                    <a:srgbClr val="FFFFFF">
                      <a:lumMod val="95000"/>
                    </a:srgbClr>
                  </a:solidFill>
                  <a:latin typeface="Amazon Ember"/>
                  <a:ea typeface="Amazon Ember" charset="0"/>
                  <a:cs typeface="Amazon Ember" charset="0"/>
                </a:rPr>
                <a:t>PQ PROCESS </a:t>
              </a:r>
              <a:endParaRPr lang="en-US" sz="1920" b="1" dirty="0">
                <a:solidFill>
                  <a:srgbClr val="FFFFFF">
                    <a:lumMod val="95000"/>
                  </a:srgbClr>
                </a:solidFill>
                <a:latin typeface="Amazon Ember"/>
              </a:endParaRPr>
            </a:p>
          </p:txBody>
        </p:sp>
        <p:sp>
          <p:nvSpPr>
            <p:cNvPr id="82" name="Rectangle 81">
              <a:extLst>
                <a:ext uri="{FF2B5EF4-FFF2-40B4-BE49-F238E27FC236}">
                  <a16:creationId xmlns:a16="http://schemas.microsoft.com/office/drawing/2014/main" id="{4D7B14EC-1A7C-1842-A568-5475FFC68464}"/>
                </a:ext>
              </a:extLst>
            </p:cNvPr>
            <p:cNvSpPr/>
            <p:nvPr/>
          </p:nvSpPr>
          <p:spPr>
            <a:xfrm>
              <a:off x="6608474" y="2868776"/>
              <a:ext cx="1092246" cy="242374"/>
            </a:xfrm>
            <a:prstGeom prst="rect">
              <a:avLst/>
            </a:prstGeom>
          </p:spPr>
          <p:txBody>
            <a:bodyPr wrap="none">
              <a:spAutoFit/>
            </a:bodyPr>
            <a:lstStyle/>
            <a:p>
              <a:pPr algn="ctr"/>
              <a:r>
                <a:rPr lang="en-US" sz="1920" b="1" dirty="0">
                  <a:solidFill>
                    <a:srgbClr val="FFFFFF">
                      <a:lumMod val="95000"/>
                    </a:srgbClr>
                  </a:solidFill>
                  <a:latin typeface="Amazon Ember"/>
                  <a:ea typeface="Amazon Ember" charset="0"/>
                  <a:cs typeface="Amazon Ember" charset="0"/>
                </a:rPr>
                <a:t>PQ PROCESS </a:t>
              </a:r>
              <a:endParaRPr lang="en-US" sz="1920" b="1" dirty="0">
                <a:solidFill>
                  <a:srgbClr val="FFFFFF">
                    <a:lumMod val="95000"/>
                  </a:srgbClr>
                </a:solidFill>
                <a:latin typeface="Amazon Ember"/>
              </a:endParaRPr>
            </a:p>
          </p:txBody>
        </p:sp>
        <p:sp>
          <p:nvSpPr>
            <p:cNvPr id="83" name="Left-Right Arrow 82">
              <a:extLst>
                <a:ext uri="{FF2B5EF4-FFF2-40B4-BE49-F238E27FC236}">
                  <a16:creationId xmlns:a16="http://schemas.microsoft.com/office/drawing/2014/main" id="{29F393EA-ABF0-9D47-A42E-22E980001E0B}"/>
                </a:ext>
              </a:extLst>
            </p:cNvPr>
            <p:cNvSpPr/>
            <p:nvPr/>
          </p:nvSpPr>
          <p:spPr>
            <a:xfrm>
              <a:off x="5680853" y="2051343"/>
              <a:ext cx="497399" cy="149590"/>
            </a:xfrm>
            <a:prstGeom prst="leftRightArrow">
              <a:avLst/>
            </a:prstGeom>
            <a:solidFill>
              <a:srgbClr val="FFFFFF">
                <a:lumMod val="50000"/>
              </a:srgbClr>
            </a:solidFill>
            <a:ln w="9525" cap="flat" cmpd="sng" algn="ctr">
              <a:noFill/>
              <a:prstDash val="solid"/>
            </a:ln>
            <a:effectLst/>
          </p:spPr>
          <p:txBody>
            <a:bodyPr rtlCol="0" anchor="ctr"/>
            <a:lstStyle/>
            <a:p>
              <a:pPr algn="ctr" defTabSz="1463040">
                <a:defRPr/>
              </a:pPr>
              <a:endParaRPr lang="en-US" kern="0" dirty="0">
                <a:solidFill>
                  <a:srgbClr val="FFFFFF"/>
                </a:solidFill>
                <a:latin typeface="Arial"/>
              </a:endParaRPr>
            </a:p>
          </p:txBody>
        </p:sp>
        <p:sp>
          <p:nvSpPr>
            <p:cNvPr id="84" name="Left-Right Arrow 83">
              <a:extLst>
                <a:ext uri="{FF2B5EF4-FFF2-40B4-BE49-F238E27FC236}">
                  <a16:creationId xmlns:a16="http://schemas.microsoft.com/office/drawing/2014/main" id="{1A67C505-1931-014A-A01E-EA1C821BEB40}"/>
                </a:ext>
              </a:extLst>
            </p:cNvPr>
            <p:cNvSpPr/>
            <p:nvPr/>
          </p:nvSpPr>
          <p:spPr>
            <a:xfrm>
              <a:off x="5689287" y="2924260"/>
              <a:ext cx="497399" cy="149590"/>
            </a:xfrm>
            <a:prstGeom prst="leftRightArrow">
              <a:avLst/>
            </a:prstGeom>
            <a:solidFill>
              <a:srgbClr val="FFFFFF">
                <a:lumMod val="50000"/>
              </a:srgbClr>
            </a:solidFill>
            <a:ln w="9525" cap="flat" cmpd="sng" algn="ctr">
              <a:noFill/>
              <a:prstDash val="solid"/>
            </a:ln>
            <a:effectLst/>
          </p:spPr>
          <p:txBody>
            <a:bodyPr rtlCol="0" anchor="ctr"/>
            <a:lstStyle/>
            <a:p>
              <a:pPr algn="ctr" defTabSz="1463040">
                <a:defRPr/>
              </a:pPr>
              <a:endParaRPr lang="en-US" kern="0" dirty="0">
                <a:solidFill>
                  <a:srgbClr val="FFFFFF"/>
                </a:solidFill>
                <a:latin typeface="Arial"/>
              </a:endParaRPr>
            </a:p>
          </p:txBody>
        </p:sp>
        <p:sp>
          <p:nvSpPr>
            <p:cNvPr id="85" name="Right Brace 84">
              <a:extLst>
                <a:ext uri="{FF2B5EF4-FFF2-40B4-BE49-F238E27FC236}">
                  <a16:creationId xmlns:a16="http://schemas.microsoft.com/office/drawing/2014/main" id="{4D6C0EA8-1558-DA46-B24E-A1774755E1BD}"/>
                </a:ext>
              </a:extLst>
            </p:cNvPr>
            <p:cNvSpPr/>
            <p:nvPr/>
          </p:nvSpPr>
          <p:spPr>
            <a:xfrm>
              <a:off x="8032982" y="1943474"/>
              <a:ext cx="412121" cy="1209744"/>
            </a:xfrm>
            <a:prstGeom prst="rightBrace">
              <a:avLst/>
            </a:prstGeom>
            <a:noFill/>
            <a:ln w="25400" cap="flat" cmpd="sng" algn="ctr">
              <a:solidFill>
                <a:srgbClr val="FFFFFF">
                  <a:lumMod val="50000"/>
                </a:srgbClr>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86" name="Rectangle 85">
              <a:extLst>
                <a:ext uri="{FF2B5EF4-FFF2-40B4-BE49-F238E27FC236}">
                  <a16:creationId xmlns:a16="http://schemas.microsoft.com/office/drawing/2014/main" id="{6A091876-8423-0F46-AB84-9D3C14737253}"/>
                </a:ext>
              </a:extLst>
            </p:cNvPr>
            <p:cNvSpPr/>
            <p:nvPr/>
          </p:nvSpPr>
          <p:spPr>
            <a:xfrm>
              <a:off x="7350214" y="2425977"/>
              <a:ext cx="733574" cy="242374"/>
            </a:xfrm>
            <a:prstGeom prst="rect">
              <a:avLst/>
            </a:prstGeom>
          </p:spPr>
          <p:txBody>
            <a:bodyPr wrap="none">
              <a:spAutoFit/>
            </a:bodyPr>
            <a:lstStyle/>
            <a:p>
              <a:pPr algn="ctr"/>
              <a:r>
                <a:rPr lang="en-US" sz="1920" b="1" dirty="0">
                  <a:solidFill>
                    <a:srgbClr val="FFFFFF">
                      <a:lumMod val="50000"/>
                    </a:srgbClr>
                  </a:solidFill>
                  <a:latin typeface="Amazon Ember"/>
                  <a:ea typeface="Amazon Ember" charset="0"/>
                  <a:cs typeface="Amazon Ember" charset="0"/>
                </a:rPr>
                <a:t>Up to 16</a:t>
              </a:r>
              <a:endParaRPr lang="en-US" sz="1920" b="1" dirty="0">
                <a:solidFill>
                  <a:srgbClr val="FFFFFF">
                    <a:lumMod val="50000"/>
                  </a:srgbClr>
                </a:solidFill>
                <a:latin typeface="Amazon Ember"/>
              </a:endParaRPr>
            </a:p>
          </p:txBody>
        </p:sp>
        <p:sp>
          <p:nvSpPr>
            <p:cNvPr id="87" name="Rectangle 86">
              <a:extLst>
                <a:ext uri="{FF2B5EF4-FFF2-40B4-BE49-F238E27FC236}">
                  <a16:creationId xmlns:a16="http://schemas.microsoft.com/office/drawing/2014/main" id="{4303D41F-1C2D-1E42-BEF4-55039D42DB0F}"/>
                </a:ext>
              </a:extLst>
            </p:cNvPr>
            <p:cNvSpPr/>
            <p:nvPr/>
          </p:nvSpPr>
          <p:spPr>
            <a:xfrm>
              <a:off x="5179897" y="728441"/>
              <a:ext cx="1773522" cy="242374"/>
            </a:xfrm>
            <a:prstGeom prst="rect">
              <a:avLst/>
            </a:prstGeom>
          </p:spPr>
          <p:txBody>
            <a:bodyPr wrap="none">
              <a:spAutoFit/>
            </a:bodyPr>
            <a:lstStyle/>
            <a:p>
              <a:pPr algn="ctr"/>
              <a:r>
                <a:rPr lang="en-US" sz="1920" b="1" dirty="0">
                  <a:solidFill>
                    <a:srgbClr val="192850"/>
                  </a:solidFill>
                  <a:latin typeface="Amazon Ember"/>
                  <a:ea typeface="Amazon Ember" charset="0"/>
                  <a:cs typeface="Amazon Ember" charset="0"/>
                </a:rPr>
                <a:t>TO/FROM HEAD NODE</a:t>
              </a:r>
              <a:endParaRPr lang="en-US" sz="1920" b="1" dirty="0">
                <a:solidFill>
                  <a:srgbClr val="192850"/>
                </a:solidFill>
                <a:latin typeface="Amazon Ember"/>
              </a:endParaRPr>
            </a:p>
          </p:txBody>
        </p:sp>
        <p:sp>
          <p:nvSpPr>
            <p:cNvPr id="88" name="Rectangle 87">
              <a:extLst>
                <a:ext uri="{FF2B5EF4-FFF2-40B4-BE49-F238E27FC236}">
                  <a16:creationId xmlns:a16="http://schemas.microsoft.com/office/drawing/2014/main" id="{F0AFF17B-EDB5-4E47-8947-0D5229EED95A}"/>
                </a:ext>
              </a:extLst>
            </p:cNvPr>
            <p:cNvSpPr/>
            <p:nvPr/>
          </p:nvSpPr>
          <p:spPr>
            <a:xfrm>
              <a:off x="4400395" y="2257639"/>
              <a:ext cx="1308652" cy="427040"/>
            </a:xfrm>
            <a:prstGeom prst="rect">
              <a:avLst/>
            </a:prstGeom>
          </p:spPr>
          <p:txBody>
            <a:bodyPr wrap="none">
              <a:spAutoFit/>
            </a:bodyPr>
            <a:lstStyle/>
            <a:p>
              <a:pPr algn="ctr"/>
              <a:r>
                <a:rPr lang="en-US" sz="1920" b="1" dirty="0">
                  <a:solidFill>
                    <a:srgbClr val="FFFFFF">
                      <a:lumMod val="95000"/>
                    </a:srgbClr>
                  </a:solidFill>
                  <a:latin typeface="Amazon Ember"/>
                  <a:ea typeface="Amazon Ember" charset="0"/>
                  <a:cs typeface="Amazon Ember" charset="0"/>
                </a:rPr>
                <a:t>STORAGE </a:t>
              </a:r>
              <a:br>
                <a:rPr lang="en-US" sz="1920" b="1" dirty="0">
                  <a:solidFill>
                    <a:srgbClr val="FFFFFF">
                      <a:lumMod val="95000"/>
                    </a:srgbClr>
                  </a:solidFill>
                  <a:latin typeface="Amazon Ember"/>
                  <a:ea typeface="Amazon Ember" charset="0"/>
                  <a:cs typeface="Amazon Ember" charset="0"/>
                </a:rPr>
              </a:br>
              <a:r>
                <a:rPr lang="en-US" sz="1920" b="1" dirty="0">
                  <a:solidFill>
                    <a:srgbClr val="FFFFFF">
                      <a:lumMod val="95000"/>
                    </a:srgbClr>
                  </a:solidFill>
                  <a:latin typeface="Amazon Ember"/>
                  <a:ea typeface="Amazon Ember" charset="0"/>
                  <a:cs typeface="Amazon Ember" charset="0"/>
                </a:rPr>
                <a:t>NODE PROCESS </a:t>
              </a:r>
              <a:endParaRPr lang="en-US" sz="1920" b="1" dirty="0">
                <a:solidFill>
                  <a:srgbClr val="FFFFFF">
                    <a:lumMod val="95000"/>
                  </a:srgbClr>
                </a:solidFill>
                <a:latin typeface="Amazon Ember"/>
              </a:endParaRPr>
            </a:p>
          </p:txBody>
        </p:sp>
        <p:grpSp>
          <p:nvGrpSpPr>
            <p:cNvPr id="89" name="Group 88">
              <a:extLst>
                <a:ext uri="{FF2B5EF4-FFF2-40B4-BE49-F238E27FC236}">
                  <a16:creationId xmlns:a16="http://schemas.microsoft.com/office/drawing/2014/main" id="{A08B9CFE-4C68-604F-940F-5A04C87688FC}"/>
                </a:ext>
              </a:extLst>
            </p:cNvPr>
            <p:cNvGrpSpPr/>
            <p:nvPr/>
          </p:nvGrpSpPr>
          <p:grpSpPr>
            <a:xfrm rot="5400000">
              <a:off x="6485965" y="3583589"/>
              <a:ext cx="100361" cy="394010"/>
              <a:chOff x="7088456" y="2152186"/>
              <a:chExt cx="100361" cy="394010"/>
            </a:xfrm>
            <a:solidFill>
              <a:srgbClr val="FF9600">
                <a:lumMod val="60000"/>
                <a:lumOff val="40000"/>
              </a:srgbClr>
            </a:solidFill>
          </p:grpSpPr>
          <p:sp>
            <p:nvSpPr>
              <p:cNvPr id="101" name="Oval 100">
                <a:extLst>
                  <a:ext uri="{FF2B5EF4-FFF2-40B4-BE49-F238E27FC236}">
                    <a16:creationId xmlns:a16="http://schemas.microsoft.com/office/drawing/2014/main" id="{7A8D2D61-7027-B646-B477-788F65002A05}"/>
                  </a:ext>
                </a:extLst>
              </p:cNvPr>
              <p:cNvSpPr/>
              <p:nvPr/>
            </p:nvSpPr>
            <p:spPr>
              <a:xfrm flipH="1">
                <a:off x="7088456" y="2152186"/>
                <a:ext cx="100361" cy="89210"/>
              </a:xfrm>
              <a:prstGeom prst="ellipse">
                <a:avLst/>
              </a:prstGeom>
              <a:grpFill/>
              <a:ln w="9525" cap="flat" cmpd="sng" algn="ctr">
                <a:noFill/>
                <a:prstDash val="solid"/>
              </a:ln>
              <a:effectLst/>
            </p:spPr>
            <p:txBody>
              <a:bodyPr rtlCol="0" anchor="ctr"/>
              <a:lstStyle/>
              <a:p>
                <a:pPr algn="ctr" defTabSz="1463040">
                  <a:defRPr/>
                </a:pPr>
                <a:endParaRPr lang="en-US" kern="0" dirty="0">
                  <a:solidFill>
                    <a:srgbClr val="FF9600"/>
                  </a:solidFill>
                  <a:latin typeface="Arial"/>
                </a:endParaRPr>
              </a:p>
            </p:txBody>
          </p:sp>
          <p:sp>
            <p:nvSpPr>
              <p:cNvPr id="102" name="Oval 101">
                <a:extLst>
                  <a:ext uri="{FF2B5EF4-FFF2-40B4-BE49-F238E27FC236}">
                    <a16:creationId xmlns:a16="http://schemas.microsoft.com/office/drawing/2014/main" id="{A4ADB2E4-F438-5B4C-84B7-67459753A380}"/>
                  </a:ext>
                </a:extLst>
              </p:cNvPr>
              <p:cNvSpPr/>
              <p:nvPr/>
            </p:nvSpPr>
            <p:spPr>
              <a:xfrm flipH="1">
                <a:off x="7088456" y="2304586"/>
                <a:ext cx="100361" cy="89210"/>
              </a:xfrm>
              <a:prstGeom prst="ellipse">
                <a:avLst/>
              </a:prstGeom>
              <a:grpFill/>
              <a:ln w="9525" cap="flat" cmpd="sng" algn="ctr">
                <a:noFill/>
                <a:prstDash val="solid"/>
              </a:ln>
              <a:effectLst/>
            </p:spPr>
            <p:txBody>
              <a:bodyPr rtlCol="0" anchor="ctr"/>
              <a:lstStyle/>
              <a:p>
                <a:pPr algn="ctr" defTabSz="1463040">
                  <a:defRPr/>
                </a:pPr>
                <a:endParaRPr lang="en-US" kern="0" dirty="0">
                  <a:solidFill>
                    <a:srgbClr val="FF9600"/>
                  </a:solidFill>
                  <a:latin typeface="Arial"/>
                </a:endParaRPr>
              </a:p>
            </p:txBody>
          </p:sp>
          <p:sp>
            <p:nvSpPr>
              <p:cNvPr id="103" name="Oval 102">
                <a:extLst>
                  <a:ext uri="{FF2B5EF4-FFF2-40B4-BE49-F238E27FC236}">
                    <a16:creationId xmlns:a16="http://schemas.microsoft.com/office/drawing/2014/main" id="{C6C9F30A-8645-0C40-8E54-138C164FC9E8}"/>
                  </a:ext>
                </a:extLst>
              </p:cNvPr>
              <p:cNvSpPr/>
              <p:nvPr/>
            </p:nvSpPr>
            <p:spPr>
              <a:xfrm flipH="1">
                <a:off x="7088456" y="2456986"/>
                <a:ext cx="100361" cy="89210"/>
              </a:xfrm>
              <a:prstGeom prst="ellipse">
                <a:avLst/>
              </a:prstGeom>
              <a:grpFill/>
              <a:ln w="9525" cap="flat" cmpd="sng" algn="ctr">
                <a:noFill/>
                <a:prstDash val="solid"/>
              </a:ln>
              <a:effectLst/>
            </p:spPr>
            <p:txBody>
              <a:bodyPr rtlCol="0" anchor="ctr"/>
              <a:lstStyle/>
              <a:p>
                <a:pPr algn="ctr" defTabSz="1463040">
                  <a:defRPr/>
                </a:pPr>
                <a:endParaRPr lang="en-US" kern="0" dirty="0">
                  <a:solidFill>
                    <a:srgbClr val="FF9600"/>
                  </a:solidFill>
                  <a:latin typeface="Arial"/>
                </a:endParaRPr>
              </a:p>
            </p:txBody>
          </p:sp>
        </p:grpSp>
        <p:sp>
          <p:nvSpPr>
            <p:cNvPr id="90" name="Snip Single Corner Rectangle 89">
              <a:extLst>
                <a:ext uri="{FF2B5EF4-FFF2-40B4-BE49-F238E27FC236}">
                  <a16:creationId xmlns:a16="http://schemas.microsoft.com/office/drawing/2014/main" id="{1B84FF9C-3724-D648-BD79-65FB6239EF08}"/>
                </a:ext>
              </a:extLst>
            </p:cNvPr>
            <p:cNvSpPr/>
            <p:nvPr/>
          </p:nvSpPr>
          <p:spPr>
            <a:xfrm>
              <a:off x="4401995" y="3531478"/>
              <a:ext cx="378906" cy="267629"/>
            </a:xfrm>
            <a:prstGeom prst="snip1Rect">
              <a:avLst/>
            </a:prstGeom>
            <a:solidFill>
              <a:srgbClr val="FF9600">
                <a:lumMod val="20000"/>
                <a:lumOff val="80000"/>
              </a:srgbClr>
            </a:solidFill>
            <a:ln w="19050" cap="flat" cmpd="sng" algn="ctr">
              <a:solidFill>
                <a:srgbClr val="FF9600"/>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91" name="Snip Single Corner Rectangle 90">
              <a:extLst>
                <a:ext uri="{FF2B5EF4-FFF2-40B4-BE49-F238E27FC236}">
                  <a16:creationId xmlns:a16="http://schemas.microsoft.com/office/drawing/2014/main" id="{37737C3B-D5D5-2644-AEFB-D7777C137699}"/>
                </a:ext>
              </a:extLst>
            </p:cNvPr>
            <p:cNvSpPr/>
            <p:nvPr/>
          </p:nvSpPr>
          <p:spPr>
            <a:xfrm>
              <a:off x="4889098" y="3531478"/>
              <a:ext cx="378906" cy="267629"/>
            </a:xfrm>
            <a:prstGeom prst="snip1Rect">
              <a:avLst/>
            </a:prstGeom>
            <a:solidFill>
              <a:srgbClr val="FF9600">
                <a:lumMod val="20000"/>
                <a:lumOff val="80000"/>
              </a:srgbClr>
            </a:solidFill>
            <a:ln w="19050" cap="flat" cmpd="sng" algn="ctr">
              <a:solidFill>
                <a:srgbClr val="FF9600"/>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92" name="Snip Single Corner Rectangle 91">
              <a:extLst>
                <a:ext uri="{FF2B5EF4-FFF2-40B4-BE49-F238E27FC236}">
                  <a16:creationId xmlns:a16="http://schemas.microsoft.com/office/drawing/2014/main" id="{F01BAD3F-1B82-7247-9D99-6B02A759DBC2}"/>
                </a:ext>
              </a:extLst>
            </p:cNvPr>
            <p:cNvSpPr/>
            <p:nvPr/>
          </p:nvSpPr>
          <p:spPr>
            <a:xfrm>
              <a:off x="5376201" y="3531478"/>
              <a:ext cx="378906" cy="267629"/>
            </a:xfrm>
            <a:prstGeom prst="snip1Rect">
              <a:avLst/>
            </a:prstGeom>
            <a:solidFill>
              <a:srgbClr val="FF9600">
                <a:lumMod val="20000"/>
                <a:lumOff val="80000"/>
              </a:srgbClr>
            </a:solidFill>
            <a:ln w="19050" cap="flat" cmpd="sng" algn="ctr">
              <a:solidFill>
                <a:srgbClr val="FF9600"/>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93" name="Snip Single Corner Rectangle 92">
              <a:extLst>
                <a:ext uri="{FF2B5EF4-FFF2-40B4-BE49-F238E27FC236}">
                  <a16:creationId xmlns:a16="http://schemas.microsoft.com/office/drawing/2014/main" id="{697DB3FE-F7E3-3346-8C03-4089CD4E12C7}"/>
                </a:ext>
              </a:extLst>
            </p:cNvPr>
            <p:cNvSpPr/>
            <p:nvPr/>
          </p:nvSpPr>
          <p:spPr>
            <a:xfrm>
              <a:off x="7324613" y="3531478"/>
              <a:ext cx="378906" cy="267629"/>
            </a:xfrm>
            <a:prstGeom prst="snip1Rect">
              <a:avLst/>
            </a:prstGeom>
            <a:solidFill>
              <a:srgbClr val="FF9600">
                <a:lumMod val="20000"/>
                <a:lumOff val="80000"/>
              </a:srgbClr>
            </a:solidFill>
            <a:ln w="19050" cap="flat" cmpd="sng" algn="ctr">
              <a:solidFill>
                <a:srgbClr val="FF9600"/>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94" name="Snip Single Corner Rectangle 93">
              <a:extLst>
                <a:ext uri="{FF2B5EF4-FFF2-40B4-BE49-F238E27FC236}">
                  <a16:creationId xmlns:a16="http://schemas.microsoft.com/office/drawing/2014/main" id="{F5B30508-A886-A64B-BAF8-CE5893633CD1}"/>
                </a:ext>
              </a:extLst>
            </p:cNvPr>
            <p:cNvSpPr/>
            <p:nvPr/>
          </p:nvSpPr>
          <p:spPr>
            <a:xfrm>
              <a:off x="7811716" y="3531478"/>
              <a:ext cx="378906" cy="267629"/>
            </a:xfrm>
            <a:prstGeom prst="snip1Rect">
              <a:avLst/>
            </a:prstGeom>
            <a:solidFill>
              <a:srgbClr val="FF9600">
                <a:lumMod val="20000"/>
                <a:lumOff val="80000"/>
              </a:srgbClr>
            </a:solidFill>
            <a:ln w="19050" cap="flat" cmpd="sng" algn="ctr">
              <a:solidFill>
                <a:srgbClr val="FF9600"/>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95" name="Snip Single Corner Rectangle 94">
              <a:extLst>
                <a:ext uri="{FF2B5EF4-FFF2-40B4-BE49-F238E27FC236}">
                  <a16:creationId xmlns:a16="http://schemas.microsoft.com/office/drawing/2014/main" id="{D4825772-9212-B245-B39F-6591FE90865C}"/>
                </a:ext>
              </a:extLst>
            </p:cNvPr>
            <p:cNvSpPr/>
            <p:nvPr/>
          </p:nvSpPr>
          <p:spPr>
            <a:xfrm>
              <a:off x="4398281" y="3895747"/>
              <a:ext cx="378906" cy="267629"/>
            </a:xfrm>
            <a:prstGeom prst="snip1Rect">
              <a:avLst/>
            </a:prstGeom>
            <a:solidFill>
              <a:srgbClr val="FF9600">
                <a:lumMod val="20000"/>
                <a:lumOff val="80000"/>
              </a:srgbClr>
            </a:solidFill>
            <a:ln w="19050" cap="flat" cmpd="sng" algn="ctr">
              <a:solidFill>
                <a:srgbClr val="FF9600"/>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96" name="Snip Single Corner Rectangle 95">
              <a:extLst>
                <a:ext uri="{FF2B5EF4-FFF2-40B4-BE49-F238E27FC236}">
                  <a16:creationId xmlns:a16="http://schemas.microsoft.com/office/drawing/2014/main" id="{47A02218-5D4C-604F-B635-EF7546C6B2DC}"/>
                </a:ext>
              </a:extLst>
            </p:cNvPr>
            <p:cNvSpPr/>
            <p:nvPr/>
          </p:nvSpPr>
          <p:spPr>
            <a:xfrm>
              <a:off x="4885384" y="3895747"/>
              <a:ext cx="378906" cy="267629"/>
            </a:xfrm>
            <a:prstGeom prst="snip1Rect">
              <a:avLst/>
            </a:prstGeom>
            <a:solidFill>
              <a:srgbClr val="FF9600">
                <a:lumMod val="20000"/>
                <a:lumOff val="80000"/>
              </a:srgbClr>
            </a:solidFill>
            <a:ln w="19050" cap="flat" cmpd="sng" algn="ctr">
              <a:solidFill>
                <a:srgbClr val="FF9600"/>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97" name="Snip Single Corner Rectangle 96">
              <a:extLst>
                <a:ext uri="{FF2B5EF4-FFF2-40B4-BE49-F238E27FC236}">
                  <a16:creationId xmlns:a16="http://schemas.microsoft.com/office/drawing/2014/main" id="{B331E939-2A1D-FD4B-8F8D-524F8872FFD9}"/>
                </a:ext>
              </a:extLst>
            </p:cNvPr>
            <p:cNvSpPr/>
            <p:nvPr/>
          </p:nvSpPr>
          <p:spPr>
            <a:xfrm>
              <a:off x="5372487" y="3895747"/>
              <a:ext cx="378906" cy="267629"/>
            </a:xfrm>
            <a:prstGeom prst="snip1Rect">
              <a:avLst/>
            </a:prstGeom>
            <a:solidFill>
              <a:srgbClr val="FF9600">
                <a:lumMod val="20000"/>
                <a:lumOff val="80000"/>
              </a:srgbClr>
            </a:solidFill>
            <a:ln w="19050" cap="flat" cmpd="sng" algn="ctr">
              <a:solidFill>
                <a:srgbClr val="FF9600"/>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98" name="Snip Single Corner Rectangle 97">
              <a:extLst>
                <a:ext uri="{FF2B5EF4-FFF2-40B4-BE49-F238E27FC236}">
                  <a16:creationId xmlns:a16="http://schemas.microsoft.com/office/drawing/2014/main" id="{88854B23-9641-5044-9BE6-AC6CACBB3588}"/>
                </a:ext>
              </a:extLst>
            </p:cNvPr>
            <p:cNvSpPr/>
            <p:nvPr/>
          </p:nvSpPr>
          <p:spPr>
            <a:xfrm>
              <a:off x="7320899" y="3895747"/>
              <a:ext cx="378906" cy="267629"/>
            </a:xfrm>
            <a:prstGeom prst="snip1Rect">
              <a:avLst/>
            </a:prstGeom>
            <a:solidFill>
              <a:srgbClr val="FF9600">
                <a:lumMod val="20000"/>
                <a:lumOff val="80000"/>
              </a:srgbClr>
            </a:solidFill>
            <a:ln w="19050" cap="flat" cmpd="sng" algn="ctr">
              <a:solidFill>
                <a:srgbClr val="FF9600"/>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99" name="Snip Single Corner Rectangle 98">
              <a:extLst>
                <a:ext uri="{FF2B5EF4-FFF2-40B4-BE49-F238E27FC236}">
                  <a16:creationId xmlns:a16="http://schemas.microsoft.com/office/drawing/2014/main" id="{A45D7A52-8D5F-A942-8E62-B2D71103D779}"/>
                </a:ext>
              </a:extLst>
            </p:cNvPr>
            <p:cNvSpPr/>
            <p:nvPr/>
          </p:nvSpPr>
          <p:spPr>
            <a:xfrm>
              <a:off x="7808002" y="3895747"/>
              <a:ext cx="378906" cy="267629"/>
            </a:xfrm>
            <a:prstGeom prst="snip1Rect">
              <a:avLst/>
            </a:prstGeom>
            <a:solidFill>
              <a:srgbClr val="FF9600">
                <a:lumMod val="20000"/>
                <a:lumOff val="80000"/>
              </a:srgbClr>
            </a:solidFill>
            <a:ln w="19050" cap="flat" cmpd="sng" algn="ctr">
              <a:solidFill>
                <a:srgbClr val="FF9600"/>
              </a:solidFill>
              <a:prstDash val="solid"/>
            </a:ln>
            <a:effectLst/>
          </p:spPr>
          <p:txBody>
            <a:bodyPr rtlCol="0" anchor="ctr"/>
            <a:lstStyle/>
            <a:p>
              <a:pPr algn="ctr" defTabSz="1463040">
                <a:defRPr/>
              </a:pPr>
              <a:endParaRPr lang="en-US" kern="0" dirty="0">
                <a:solidFill>
                  <a:srgbClr val="FFFFFF"/>
                </a:solidFill>
                <a:latin typeface="Arial"/>
              </a:endParaRPr>
            </a:p>
          </p:txBody>
        </p:sp>
        <p:sp>
          <p:nvSpPr>
            <p:cNvPr id="100" name="Rectangle 99">
              <a:extLst>
                <a:ext uri="{FF2B5EF4-FFF2-40B4-BE49-F238E27FC236}">
                  <a16:creationId xmlns:a16="http://schemas.microsoft.com/office/drawing/2014/main" id="{1183190A-D7A7-7B47-858A-4697BE81B787}"/>
                </a:ext>
              </a:extLst>
            </p:cNvPr>
            <p:cNvSpPr/>
            <p:nvPr/>
          </p:nvSpPr>
          <p:spPr>
            <a:xfrm>
              <a:off x="5965863" y="4133748"/>
              <a:ext cx="996066" cy="242374"/>
            </a:xfrm>
            <a:prstGeom prst="rect">
              <a:avLst/>
            </a:prstGeom>
            <a:noFill/>
          </p:spPr>
          <p:txBody>
            <a:bodyPr wrap="none">
              <a:spAutoFit/>
            </a:bodyPr>
            <a:lstStyle/>
            <a:p>
              <a:pPr algn="ctr"/>
              <a:r>
                <a:rPr lang="en-US" sz="1920" b="1" dirty="0">
                  <a:solidFill>
                    <a:srgbClr val="FF9600"/>
                  </a:solidFill>
                  <a:latin typeface="Amazon Ember"/>
                  <a:ea typeface="Amazon Ember" charset="0"/>
                  <a:cs typeface="Amazon Ember" charset="0"/>
                </a:rPr>
                <a:t>PAGE LISTS </a:t>
              </a:r>
              <a:endParaRPr lang="en-US" sz="1920" b="1" dirty="0">
                <a:solidFill>
                  <a:srgbClr val="FF9600"/>
                </a:solidFill>
                <a:latin typeface="Amazon Ember"/>
              </a:endParaRPr>
            </a:p>
          </p:txBody>
        </p:sp>
      </p:grpSp>
    </p:spTree>
    <p:extLst>
      <p:ext uri="{BB962C8B-B14F-4D97-AF65-F5344CB8AC3E}">
        <p14:creationId xmlns:p14="http://schemas.microsoft.com/office/powerpoint/2010/main" val="2839046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CEF6-F1EE-C543-BCA9-5967C641E559}"/>
              </a:ext>
            </a:extLst>
          </p:cNvPr>
          <p:cNvSpPr>
            <a:spLocks noGrp="1"/>
          </p:cNvSpPr>
          <p:nvPr>
            <p:ph type="title"/>
          </p:nvPr>
        </p:nvSpPr>
        <p:spPr/>
        <p:txBody>
          <a:bodyPr/>
          <a:lstStyle/>
          <a:p>
            <a:r>
              <a:rPr lang="en-US" dirty="0"/>
              <a:t>Working with Parallel Query</a:t>
            </a:r>
          </a:p>
        </p:txBody>
      </p:sp>
      <p:sp>
        <p:nvSpPr>
          <p:cNvPr id="3" name="Content Placeholder 2">
            <a:extLst>
              <a:ext uri="{FF2B5EF4-FFF2-40B4-BE49-F238E27FC236}">
                <a16:creationId xmlns:a16="http://schemas.microsoft.com/office/drawing/2014/main" id="{88788D60-BFFC-1D44-BB7D-C87F250FD7E1}"/>
              </a:ext>
            </a:extLst>
          </p:cNvPr>
          <p:cNvSpPr>
            <a:spLocks noGrp="1"/>
          </p:cNvSpPr>
          <p:nvPr>
            <p:ph idx="1"/>
          </p:nvPr>
        </p:nvSpPr>
        <p:spPr/>
        <p:txBody>
          <a:bodyPr/>
          <a:lstStyle/>
          <a:p>
            <a:r>
              <a:rPr lang="en-US" b="1" dirty="0"/>
              <a:t>How it works:</a:t>
            </a:r>
          </a:p>
          <a:p>
            <a:pPr marL="457200" indent="-457200">
              <a:buFont typeface="Arial" panose="020B0604020202020204" pitchFamily="34" charset="0"/>
              <a:buChar char="•"/>
            </a:pPr>
            <a:r>
              <a:rPr lang="en-US" sz="2200" dirty="0"/>
              <a:t>DB instance has max. number of PQ threads, based on type</a:t>
            </a:r>
          </a:p>
          <a:p>
            <a:pPr marL="457200" indent="-457200">
              <a:buFont typeface="Arial" panose="020B0604020202020204" pitchFamily="34" charset="0"/>
              <a:buChar char="•"/>
            </a:pPr>
            <a:r>
              <a:rPr lang="en-US" sz="2200" dirty="0"/>
              <a:t>Create a parallel query DB cluster (engine mode)</a:t>
            </a:r>
          </a:p>
          <a:p>
            <a:pPr marL="457200" indent="-457200">
              <a:buFont typeface="Arial" panose="020B0604020202020204" pitchFamily="34" charset="0"/>
              <a:buChar char="•"/>
            </a:pPr>
            <a:r>
              <a:rPr lang="en-US" sz="2200" dirty="0"/>
              <a:t>Enable/disable PQ at session and global level</a:t>
            </a:r>
          </a:p>
          <a:p>
            <a:pPr marL="457200" indent="-457200">
              <a:buFont typeface="Arial" panose="020B0604020202020204" pitchFamily="34" charset="0"/>
              <a:buChar char="•"/>
            </a:pPr>
            <a:r>
              <a:rPr lang="en-US" sz="2200" dirty="0"/>
              <a:t>EXPLAIN plan will show if PQ is used (“Using parallel query” under ”Extra”)</a:t>
            </a:r>
          </a:p>
          <a:p>
            <a:pPr marL="457200" indent="-457200">
              <a:buFont typeface="Arial" panose="020B0604020202020204" pitchFamily="34" charset="0"/>
              <a:buChar char="•"/>
            </a:pPr>
            <a:endParaRPr lang="en-US" sz="2200" dirty="0"/>
          </a:p>
          <a:p>
            <a:r>
              <a:rPr lang="en-US" b="1" dirty="0"/>
              <a:t>Limitations:</a:t>
            </a:r>
          </a:p>
          <a:p>
            <a:pPr marL="457200" indent="-457200">
              <a:buFont typeface="Arial" panose="020B0604020202020204" pitchFamily="34" charset="0"/>
              <a:buChar char="•"/>
            </a:pPr>
            <a:r>
              <a:rPr lang="en-US" sz="2200" dirty="0"/>
              <a:t>Presently supported only on Aurora MySQL 5.6</a:t>
            </a:r>
          </a:p>
          <a:p>
            <a:pPr marL="457200" indent="-457200">
              <a:buFont typeface="Arial" panose="020B0604020202020204" pitchFamily="34" charset="0"/>
              <a:buChar char="•"/>
            </a:pPr>
            <a:r>
              <a:rPr lang="en-US" sz="2200" dirty="0"/>
              <a:t>Perf. Insights, backtrack, start/stop not supported</a:t>
            </a:r>
          </a:p>
          <a:p>
            <a:pPr marL="457200" indent="-457200">
              <a:buFont typeface="Arial" panose="020B0604020202020204" pitchFamily="34" charset="0"/>
              <a:buChar char="•"/>
            </a:pPr>
            <a:r>
              <a:rPr lang="en-US" sz="2200" dirty="0"/>
              <a:t>Row format COMPACT only</a:t>
            </a:r>
          </a:p>
          <a:p>
            <a:pPr marL="457200" indent="-457200">
              <a:buFont typeface="Arial" panose="020B0604020202020204" pitchFamily="34" charset="0"/>
              <a:buChar char="•"/>
            </a:pPr>
            <a:r>
              <a:rPr lang="en-US" sz="2200" dirty="0"/>
              <a:t>Partitioned tables not supported</a:t>
            </a:r>
          </a:p>
          <a:p>
            <a:pPr marL="457200" indent="-457200">
              <a:buFont typeface="Arial" panose="020B0604020202020204" pitchFamily="34" charset="0"/>
              <a:buChar char="•"/>
            </a:pPr>
            <a:r>
              <a:rPr lang="en-US" sz="2200" dirty="0"/>
              <a:t>Blobs, spatial, queries with data on external pages not supported</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b="1" dirty="0"/>
          </a:p>
        </p:txBody>
      </p:sp>
    </p:spTree>
    <p:extLst>
      <p:ext uri="{BB962C8B-B14F-4D97-AF65-F5344CB8AC3E}">
        <p14:creationId xmlns:p14="http://schemas.microsoft.com/office/powerpoint/2010/main" val="1302435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83EF-6C3E-254F-BD1A-ADD2451A0B24}"/>
              </a:ext>
            </a:extLst>
          </p:cNvPr>
          <p:cNvSpPr>
            <a:spLocks noGrp="1"/>
          </p:cNvSpPr>
          <p:nvPr>
            <p:ph type="title"/>
          </p:nvPr>
        </p:nvSpPr>
        <p:spPr/>
        <p:txBody>
          <a:bodyPr/>
          <a:lstStyle/>
          <a:p>
            <a:r>
              <a:rPr lang="en-US" dirty="0"/>
              <a:t>PQ performance results</a:t>
            </a:r>
          </a:p>
        </p:txBody>
      </p:sp>
      <p:sp>
        <p:nvSpPr>
          <p:cNvPr id="8" name="Content Placeholder 2">
            <a:extLst>
              <a:ext uri="{FF2B5EF4-FFF2-40B4-BE49-F238E27FC236}">
                <a16:creationId xmlns:a16="http://schemas.microsoft.com/office/drawing/2014/main" id="{1CA5A9FF-8A06-D74F-9D02-DCFAA63F1323}"/>
              </a:ext>
            </a:extLst>
          </p:cNvPr>
          <p:cNvSpPr txBox="1">
            <a:spLocks/>
          </p:cNvSpPr>
          <p:nvPr/>
        </p:nvSpPr>
        <p:spPr>
          <a:xfrm>
            <a:off x="3046310" y="6021799"/>
            <a:ext cx="10946037" cy="1642295"/>
          </a:xfrm>
          <a:prstGeom prst="rect">
            <a:avLst/>
          </a:prstGeom>
        </p:spPr>
        <p:txBody>
          <a:bodyPr vert="horz" wrap="square" lIns="292608" tIns="234086" rIns="292608" bIns="234086" rtlCol="0" anchor="t">
            <a:sp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r>
              <a:rPr lang="en-US" sz="2000" dirty="0">
                <a:solidFill>
                  <a:schemeClr val="accent3"/>
                </a:solidFill>
                <a:latin typeface="Amazon Ember" panose="020B0603020204020204"/>
                <a:ea typeface="Amazon Ember Light" panose="020B0403020204020204" pitchFamily="34" charset="0"/>
                <a:cs typeface="Amazon Ember Light" panose="020B0403020204020204" pitchFamily="34" charset="0"/>
              </a:rPr>
              <a:t>We were able to test Aurora’s parallel query feature and the performance gains were very good. To be specific, We were able to reduce the instance type from r3.8xlarge to r3.2xlarge. For this use-case, parallel query was a great win for us.</a:t>
            </a:r>
          </a:p>
          <a:p>
            <a:pPr algn="r"/>
            <a:r>
              <a:rPr lang="en-US" sz="2000" dirty="0">
                <a:solidFill>
                  <a:schemeClr val="accent3"/>
                </a:solidFill>
                <a:latin typeface="Amazon Ember" panose="020B0603020204020204"/>
                <a:ea typeface="Amazon Ember Medium" panose="020B0603020204020204" pitchFamily="34" charset="0"/>
                <a:cs typeface="Amazon Ember Medium" panose="020B0603020204020204" pitchFamily="34" charset="0"/>
              </a:rPr>
              <a:t>Jyoti Shandil, Cloud Data Architect</a:t>
            </a:r>
          </a:p>
        </p:txBody>
      </p:sp>
      <p:pic>
        <p:nvPicPr>
          <p:cNvPr id="9" name="Picture 2" descr="600x400_Netflix_Logo">
            <a:extLst>
              <a:ext uri="{FF2B5EF4-FFF2-40B4-BE49-F238E27FC236}">
                <a16:creationId xmlns:a16="http://schemas.microsoft.com/office/drawing/2014/main" id="{93CE28FC-579C-BB48-B25E-2EFE284388C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12750" y="6194031"/>
            <a:ext cx="2215242" cy="83851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hart 9">
            <a:extLst>
              <a:ext uri="{FF2B5EF4-FFF2-40B4-BE49-F238E27FC236}">
                <a16:creationId xmlns:a16="http://schemas.microsoft.com/office/drawing/2014/main" id="{CDC2CBA8-78D2-174B-8AA5-7FAF32EF1FB0}"/>
              </a:ext>
            </a:extLst>
          </p:cNvPr>
          <p:cNvGraphicFramePr>
            <a:graphicFrameLocks noChangeAspect="1"/>
          </p:cNvGraphicFramePr>
          <p:nvPr>
            <p:extLst>
              <p:ext uri="{D42A27DB-BD31-4B8C-83A1-F6EECF244321}">
                <p14:modId xmlns:p14="http://schemas.microsoft.com/office/powerpoint/2010/main" val="1093669906"/>
              </p:ext>
            </p:extLst>
          </p:nvPr>
        </p:nvGraphicFramePr>
        <p:xfrm>
          <a:off x="535259" y="1595331"/>
          <a:ext cx="8532541" cy="4494269"/>
        </p:xfrm>
        <a:graphic>
          <a:graphicData uri="http://schemas.openxmlformats.org/drawingml/2006/chart">
            <c:chart xmlns:c="http://schemas.openxmlformats.org/drawingml/2006/chart" xmlns:r="http://schemas.openxmlformats.org/officeDocument/2006/relationships" r:id="rId4"/>
          </a:graphicData>
        </a:graphic>
      </p:graphicFrame>
      <p:sp>
        <p:nvSpPr>
          <p:cNvPr id="11" name="Content Placeholder 2">
            <a:extLst>
              <a:ext uri="{FF2B5EF4-FFF2-40B4-BE49-F238E27FC236}">
                <a16:creationId xmlns:a16="http://schemas.microsoft.com/office/drawing/2014/main" id="{BDFD5D65-F5DD-6F46-9C75-0FC72C3B424D}"/>
              </a:ext>
            </a:extLst>
          </p:cNvPr>
          <p:cNvSpPr txBox="1">
            <a:spLocks/>
          </p:cNvSpPr>
          <p:nvPr/>
        </p:nvSpPr>
        <p:spPr>
          <a:xfrm>
            <a:off x="9166219" y="1595331"/>
            <a:ext cx="4826128" cy="2832570"/>
          </a:xfrm>
          <a:prstGeom prst="rect">
            <a:avLst/>
          </a:prstGeom>
        </p:spPr>
        <p:txBody>
          <a:bodyPr vert="horz" wrap="square" lIns="182880" tIns="146304" rIns="182880" bIns="146304" rtlCol="0" anchor="t">
            <a:spAutoFit/>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marL="292602" indent="-292602">
              <a:spcBef>
                <a:spcPts val="960"/>
              </a:spcBef>
            </a:pPr>
            <a:r>
              <a:rPr lang="en-US" sz="2200" b="1" dirty="0">
                <a:solidFill>
                  <a:schemeClr val="tx2"/>
                </a:solidFill>
              </a:rPr>
              <a:t>Well-known decision support</a:t>
            </a:r>
          </a:p>
          <a:p>
            <a:pPr marL="292602" indent="-292602">
              <a:spcBef>
                <a:spcPts val="960"/>
              </a:spcBef>
            </a:pPr>
            <a:r>
              <a:rPr lang="en-US" sz="2200" b="1" dirty="0">
                <a:solidFill>
                  <a:schemeClr val="tx2"/>
                </a:solidFill>
              </a:rPr>
              <a:t>benchmark</a:t>
            </a:r>
          </a:p>
          <a:p>
            <a:pPr marL="292602" indent="-292602">
              <a:spcBef>
                <a:spcPts val="960"/>
              </a:spcBef>
            </a:pPr>
            <a:endParaRPr lang="en-US" sz="2200" dirty="0">
              <a:solidFill>
                <a:schemeClr val="tx2"/>
              </a:solidFill>
            </a:endParaRPr>
          </a:p>
          <a:p>
            <a:pPr marL="292602" indent="-292602">
              <a:spcBef>
                <a:spcPts val="960"/>
              </a:spcBef>
            </a:pPr>
            <a:r>
              <a:rPr lang="en-US" sz="2200" dirty="0">
                <a:solidFill>
                  <a:schemeClr val="tx2"/>
                </a:solidFill>
              </a:rPr>
              <a:t>Query response time reduction</a:t>
            </a:r>
          </a:p>
          <a:p>
            <a:pPr marL="292602" indent="-292602">
              <a:lnSpc>
                <a:spcPct val="100000"/>
              </a:lnSpc>
              <a:spcBef>
                <a:spcPts val="960"/>
              </a:spcBef>
              <a:buFont typeface="Wingdings" panose="05000000000000000000" pitchFamily="2" charset="2"/>
              <a:buChar char="§"/>
            </a:pPr>
            <a:r>
              <a:rPr lang="en-US" sz="2200" dirty="0">
                <a:solidFill>
                  <a:schemeClr val="tx2"/>
                </a:solidFill>
              </a:rPr>
              <a:t>Peak speed up ~120x</a:t>
            </a:r>
          </a:p>
          <a:p>
            <a:pPr marL="292602" indent="-292602">
              <a:lnSpc>
                <a:spcPct val="100000"/>
              </a:lnSpc>
              <a:spcBef>
                <a:spcPts val="960"/>
              </a:spcBef>
              <a:buFont typeface="Wingdings" panose="05000000000000000000" pitchFamily="2" charset="2"/>
              <a:buChar char="§"/>
            </a:pPr>
            <a:r>
              <a:rPr lang="en-US" sz="2200" dirty="0">
                <a:solidFill>
                  <a:schemeClr val="tx2"/>
                </a:solidFill>
              </a:rPr>
              <a:t>&gt;10x speedup: 8 of 22 queries</a:t>
            </a:r>
          </a:p>
        </p:txBody>
      </p:sp>
    </p:spTree>
    <p:extLst>
      <p:ext uri="{BB962C8B-B14F-4D97-AF65-F5344CB8AC3E}">
        <p14:creationId xmlns:p14="http://schemas.microsoft.com/office/powerpoint/2010/main" val="3125482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6499-49E4-AC47-9A3A-BC55139EFCD0}"/>
              </a:ext>
            </a:extLst>
          </p:cNvPr>
          <p:cNvSpPr>
            <a:spLocks noGrp="1"/>
          </p:cNvSpPr>
          <p:nvPr>
            <p:ph type="title"/>
          </p:nvPr>
        </p:nvSpPr>
        <p:spPr/>
        <p:txBody>
          <a:bodyPr/>
          <a:lstStyle/>
          <a:p>
            <a:r>
              <a:rPr lang="en-US" dirty="0"/>
              <a:t>PQ performance results</a:t>
            </a:r>
          </a:p>
        </p:txBody>
      </p:sp>
      <p:sp>
        <p:nvSpPr>
          <p:cNvPr id="7" name="TextBox 6">
            <a:extLst>
              <a:ext uri="{FF2B5EF4-FFF2-40B4-BE49-F238E27FC236}">
                <a16:creationId xmlns:a16="http://schemas.microsoft.com/office/drawing/2014/main" id="{DF4C8A3C-5022-634B-9772-42641A3E7367}"/>
              </a:ext>
            </a:extLst>
          </p:cNvPr>
          <p:cNvSpPr txBox="1"/>
          <p:nvPr/>
        </p:nvSpPr>
        <p:spPr>
          <a:xfrm>
            <a:off x="2718953" y="4472620"/>
            <a:ext cx="184731" cy="801438"/>
          </a:xfrm>
          <a:prstGeom prst="rect">
            <a:avLst/>
          </a:prstGeom>
          <a:noFill/>
        </p:spPr>
        <p:txBody>
          <a:bodyPr wrap="none" rtlCol="0">
            <a:spAutoFit/>
          </a:bodyPr>
          <a:lstStyle/>
          <a:p>
            <a:endParaRPr lang="en-US" sz="4608"/>
          </a:p>
        </p:txBody>
      </p:sp>
      <p:pic>
        <p:nvPicPr>
          <p:cNvPr id="8" name="Picture 7">
            <a:extLst>
              <a:ext uri="{FF2B5EF4-FFF2-40B4-BE49-F238E27FC236}">
                <a16:creationId xmlns:a16="http://schemas.microsoft.com/office/drawing/2014/main" id="{2892A5B3-38F7-A848-BAFA-BCF0F9D2F28D}"/>
              </a:ext>
            </a:extLst>
          </p:cNvPr>
          <p:cNvPicPr>
            <a:picLocks noChangeAspect="1"/>
          </p:cNvPicPr>
          <p:nvPr/>
        </p:nvPicPr>
        <p:blipFill>
          <a:blip r:embed="rId3"/>
          <a:stretch>
            <a:fillRect/>
          </a:stretch>
        </p:blipFill>
        <p:spPr>
          <a:xfrm>
            <a:off x="1023928" y="1897328"/>
            <a:ext cx="12582543" cy="5150584"/>
          </a:xfrm>
          <a:prstGeom prst="rect">
            <a:avLst/>
          </a:prstGeom>
        </p:spPr>
      </p:pic>
    </p:spTree>
    <p:extLst>
      <p:ext uri="{BB962C8B-B14F-4D97-AF65-F5344CB8AC3E}">
        <p14:creationId xmlns:p14="http://schemas.microsoft.com/office/powerpoint/2010/main" val="2686844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005C-7FA5-AD4B-8124-68BFC878CDB1}"/>
              </a:ext>
            </a:extLst>
          </p:cNvPr>
          <p:cNvSpPr>
            <a:spLocks noGrp="1"/>
          </p:cNvSpPr>
          <p:nvPr>
            <p:ph type="title"/>
          </p:nvPr>
        </p:nvSpPr>
        <p:spPr/>
        <p:txBody>
          <a:bodyPr/>
          <a:lstStyle/>
          <a:p>
            <a:r>
              <a:rPr lang="en-US" dirty="0"/>
              <a:t>At a glance: performance features</a:t>
            </a:r>
          </a:p>
        </p:txBody>
      </p:sp>
      <p:pic>
        <p:nvPicPr>
          <p:cNvPr id="12" name="Picture Placeholder 11">
            <a:extLst>
              <a:ext uri="{FF2B5EF4-FFF2-40B4-BE49-F238E27FC236}">
                <a16:creationId xmlns:a16="http://schemas.microsoft.com/office/drawing/2014/main" id="{C8D69CF5-D447-5F42-90E6-4705819CF17D}"/>
              </a:ext>
            </a:extLst>
          </p:cNvPr>
          <p:cNvPicPr>
            <a:picLocks noGrp="1" noChangeAspect="1"/>
          </p:cNvPicPr>
          <p:nvPr>
            <p:ph type="pic" sz="quarter" idx="16"/>
          </p:nvPr>
        </p:nvPicPr>
        <p:blipFill>
          <a:blip r:embed="rId3"/>
          <a:srcRect t="12559" b="12559"/>
          <a:stretch>
            <a:fillRect/>
          </a:stretch>
        </p:blipFill>
        <p:spPr>
          <a:xfrm>
            <a:off x="8369451" y="3007923"/>
            <a:ext cx="2028989" cy="1518157"/>
          </a:xfrm>
        </p:spPr>
      </p:pic>
      <p:pic>
        <p:nvPicPr>
          <p:cNvPr id="14" name="Picture Placeholder 13">
            <a:extLst>
              <a:ext uri="{FF2B5EF4-FFF2-40B4-BE49-F238E27FC236}">
                <a16:creationId xmlns:a16="http://schemas.microsoft.com/office/drawing/2014/main" id="{511E095B-103E-0E4C-AB92-CAF53F27323C}"/>
              </a:ext>
            </a:extLst>
          </p:cNvPr>
          <p:cNvPicPr>
            <a:picLocks noGrp="1" noChangeAspect="1"/>
          </p:cNvPicPr>
          <p:nvPr>
            <p:ph type="pic" sz="quarter" idx="17"/>
          </p:nvPr>
        </p:nvPicPr>
        <p:blipFill>
          <a:blip r:embed="rId4"/>
          <a:srcRect t="12588" b="12588"/>
          <a:stretch>
            <a:fillRect/>
          </a:stretch>
        </p:blipFill>
        <p:spPr>
          <a:xfrm>
            <a:off x="4067040" y="3007923"/>
            <a:ext cx="2028989" cy="1518157"/>
          </a:xfrm>
        </p:spPr>
      </p:pic>
      <p:sp>
        <p:nvSpPr>
          <p:cNvPr id="15" name="TextBox 14">
            <a:extLst>
              <a:ext uri="{FF2B5EF4-FFF2-40B4-BE49-F238E27FC236}">
                <a16:creationId xmlns:a16="http://schemas.microsoft.com/office/drawing/2014/main" id="{C9F8F63F-0E74-9043-9FC9-2BFE07874AA2}"/>
              </a:ext>
            </a:extLst>
          </p:cNvPr>
          <p:cNvSpPr txBox="1"/>
          <p:nvPr/>
        </p:nvSpPr>
        <p:spPr>
          <a:xfrm>
            <a:off x="3680349" y="4725680"/>
            <a:ext cx="2802370" cy="984885"/>
          </a:xfrm>
          <a:prstGeom prst="rect">
            <a:avLst/>
          </a:prstGeom>
          <a:noFill/>
        </p:spPr>
        <p:txBody>
          <a:bodyPr wrap="none" rtlCol="0">
            <a:spAutoFit/>
          </a:bodyPr>
          <a:lstStyle/>
          <a:p>
            <a:pPr algn="ctr"/>
            <a: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Aurora</a:t>
            </a:r>
            <a:b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br>
            <a: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Parallel Query</a:t>
            </a:r>
          </a:p>
        </p:txBody>
      </p:sp>
      <p:sp>
        <p:nvSpPr>
          <p:cNvPr id="16" name="TextBox 15">
            <a:extLst>
              <a:ext uri="{FF2B5EF4-FFF2-40B4-BE49-F238E27FC236}">
                <a16:creationId xmlns:a16="http://schemas.microsoft.com/office/drawing/2014/main" id="{4158DDF5-9790-EA4D-8103-0CAF6F87BD70}"/>
              </a:ext>
            </a:extLst>
          </p:cNvPr>
          <p:cNvSpPr txBox="1"/>
          <p:nvPr/>
        </p:nvSpPr>
        <p:spPr>
          <a:xfrm>
            <a:off x="7801621" y="4725680"/>
            <a:ext cx="3164649" cy="984885"/>
          </a:xfrm>
          <a:prstGeom prst="rect">
            <a:avLst/>
          </a:prstGeom>
          <a:noFill/>
        </p:spPr>
        <p:txBody>
          <a:bodyPr wrap="none" rtlCol="0">
            <a:spAutoFit/>
          </a:bodyPr>
          <a:lstStyle/>
          <a:p>
            <a:pPr algn="ctr"/>
            <a: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Amazon Aurora</a:t>
            </a:r>
            <a:b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br>
            <a:r>
              <a:rPr lang="en-US" sz="29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Machine Learning</a:t>
            </a:r>
          </a:p>
        </p:txBody>
      </p:sp>
      <p:sp>
        <p:nvSpPr>
          <p:cNvPr id="8" name="Rounded Rectangle 7">
            <a:extLst>
              <a:ext uri="{FF2B5EF4-FFF2-40B4-BE49-F238E27FC236}">
                <a16:creationId xmlns:a16="http://schemas.microsoft.com/office/drawing/2014/main" id="{A99DB657-3408-4843-A212-A8F01EE8A6DD}"/>
              </a:ext>
            </a:extLst>
          </p:cNvPr>
          <p:cNvSpPr/>
          <p:nvPr/>
        </p:nvSpPr>
        <p:spPr>
          <a:xfrm>
            <a:off x="7524408" y="2458891"/>
            <a:ext cx="3719073" cy="3703704"/>
          </a:xfrm>
          <a:prstGeom prst="roundRect">
            <a:avLst/>
          </a:prstGeom>
          <a:noFill/>
          <a:ln w="28575">
            <a:solidFill>
              <a:schemeClr val="accent6"/>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49389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86C3-4D9D-F94E-84DA-08922A2AF61E}"/>
              </a:ext>
            </a:extLst>
          </p:cNvPr>
          <p:cNvSpPr>
            <a:spLocks noGrp="1"/>
          </p:cNvSpPr>
          <p:nvPr>
            <p:ph type="title"/>
          </p:nvPr>
        </p:nvSpPr>
        <p:spPr/>
        <p:txBody>
          <a:bodyPr/>
          <a:lstStyle/>
          <a:p>
            <a:r>
              <a:rPr lang="en-US" dirty="0"/>
              <a:t>Amazon Aurora Machine Learning</a:t>
            </a:r>
          </a:p>
        </p:txBody>
      </p:sp>
      <p:sp>
        <p:nvSpPr>
          <p:cNvPr id="5" name="Content Placeholder 4">
            <a:extLst>
              <a:ext uri="{FF2B5EF4-FFF2-40B4-BE49-F238E27FC236}">
                <a16:creationId xmlns:a16="http://schemas.microsoft.com/office/drawing/2014/main" id="{EBEB015E-8A8F-6048-B2FF-52E052B8E7A8}"/>
              </a:ext>
            </a:extLst>
          </p:cNvPr>
          <p:cNvSpPr>
            <a:spLocks noGrp="1"/>
          </p:cNvSpPr>
          <p:nvPr>
            <p:ph idx="1"/>
          </p:nvPr>
        </p:nvSpPr>
        <p:spPr/>
        <p:txBody>
          <a:bodyPr/>
          <a:lstStyle/>
          <a:p>
            <a:r>
              <a:rPr lang="en-US" dirty="0"/>
              <a:t>Simple, optimized, and secure Aurora, Amazon </a:t>
            </a:r>
            <a:r>
              <a:rPr lang="en-US" dirty="0" err="1"/>
              <a:t>SageMaker</a:t>
            </a:r>
            <a:r>
              <a:rPr lang="en-US" dirty="0"/>
              <a:t>, and Amazon Comprehend (in preview) integration.</a:t>
            </a:r>
            <a:endParaRPr lang="en-US" b="1" dirty="0">
              <a:ea typeface="Amazon Ember Light" panose="020B0403020204020204" pitchFamily="34" charset="0"/>
              <a:cs typeface="Amazon Ember Light" panose="020B0403020204020204" pitchFamily="34" charset="0"/>
            </a:endParaRPr>
          </a:p>
        </p:txBody>
      </p:sp>
      <p:pic>
        <p:nvPicPr>
          <p:cNvPr id="6" name="Picture Placeholder 11">
            <a:extLst>
              <a:ext uri="{FF2B5EF4-FFF2-40B4-BE49-F238E27FC236}">
                <a16:creationId xmlns:a16="http://schemas.microsoft.com/office/drawing/2014/main" id="{56EAAF67-8EB1-7045-9A4E-F76B95B42A62}"/>
              </a:ext>
            </a:extLst>
          </p:cNvPr>
          <p:cNvPicPr>
            <a:picLocks noChangeAspect="1"/>
          </p:cNvPicPr>
          <p:nvPr/>
        </p:nvPicPr>
        <p:blipFill>
          <a:blip r:embed="rId3"/>
          <a:srcRect t="12559" b="12559"/>
          <a:stretch>
            <a:fillRect/>
          </a:stretch>
        </p:blipFill>
        <p:spPr>
          <a:xfrm>
            <a:off x="544947" y="3132509"/>
            <a:ext cx="2028989" cy="1518157"/>
          </a:xfrm>
          <a:prstGeom prst="rect">
            <a:avLst/>
          </a:prstGeom>
        </p:spPr>
      </p:pic>
      <p:pic>
        <p:nvPicPr>
          <p:cNvPr id="7" name="Picture Placeholder 13">
            <a:extLst>
              <a:ext uri="{FF2B5EF4-FFF2-40B4-BE49-F238E27FC236}">
                <a16:creationId xmlns:a16="http://schemas.microsoft.com/office/drawing/2014/main" id="{3A58DEFC-9A93-CC46-925D-91BE8388C76C}"/>
              </a:ext>
            </a:extLst>
          </p:cNvPr>
          <p:cNvPicPr>
            <a:picLocks noChangeAspect="1"/>
          </p:cNvPicPr>
          <p:nvPr/>
        </p:nvPicPr>
        <p:blipFill>
          <a:blip r:embed="rId4"/>
          <a:srcRect t="12588" b="12588"/>
          <a:stretch>
            <a:fillRect/>
          </a:stretch>
        </p:blipFill>
        <p:spPr>
          <a:xfrm>
            <a:off x="3422826" y="3132507"/>
            <a:ext cx="2028989" cy="1518157"/>
          </a:xfrm>
          <a:prstGeom prst="rect">
            <a:avLst/>
          </a:prstGeom>
        </p:spPr>
      </p:pic>
      <p:pic>
        <p:nvPicPr>
          <p:cNvPr id="8" name="Picture Placeholder 15">
            <a:extLst>
              <a:ext uri="{FF2B5EF4-FFF2-40B4-BE49-F238E27FC236}">
                <a16:creationId xmlns:a16="http://schemas.microsoft.com/office/drawing/2014/main" id="{846A0F9E-1101-924D-9E6D-3C2C12D3DB6F}"/>
              </a:ext>
            </a:extLst>
          </p:cNvPr>
          <p:cNvPicPr>
            <a:picLocks noChangeAspect="1"/>
          </p:cNvPicPr>
          <p:nvPr/>
        </p:nvPicPr>
        <p:blipFill>
          <a:blip r:embed="rId5"/>
          <a:srcRect t="12559" b="12559"/>
          <a:stretch>
            <a:fillRect/>
          </a:stretch>
        </p:blipFill>
        <p:spPr>
          <a:xfrm>
            <a:off x="6300705" y="3132508"/>
            <a:ext cx="2028989" cy="1518157"/>
          </a:xfrm>
          <a:prstGeom prst="rect">
            <a:avLst/>
          </a:prstGeom>
        </p:spPr>
      </p:pic>
      <p:pic>
        <p:nvPicPr>
          <p:cNvPr id="9" name="Picture Placeholder 17">
            <a:extLst>
              <a:ext uri="{FF2B5EF4-FFF2-40B4-BE49-F238E27FC236}">
                <a16:creationId xmlns:a16="http://schemas.microsoft.com/office/drawing/2014/main" id="{E62CB92E-E1E7-964D-9154-A6D7DA71CF84}"/>
              </a:ext>
            </a:extLst>
          </p:cNvPr>
          <p:cNvPicPr>
            <a:picLocks noChangeAspect="1"/>
          </p:cNvPicPr>
          <p:nvPr/>
        </p:nvPicPr>
        <p:blipFill>
          <a:blip r:embed="rId6"/>
          <a:srcRect t="12559" b="12559"/>
          <a:stretch>
            <a:fillRect/>
          </a:stretch>
        </p:blipFill>
        <p:spPr>
          <a:xfrm>
            <a:off x="9178585" y="3132506"/>
            <a:ext cx="2028989" cy="1518157"/>
          </a:xfrm>
          <a:prstGeom prst="rect">
            <a:avLst/>
          </a:prstGeom>
        </p:spPr>
      </p:pic>
      <p:pic>
        <p:nvPicPr>
          <p:cNvPr id="10" name="Picture Placeholder 19">
            <a:extLst>
              <a:ext uri="{FF2B5EF4-FFF2-40B4-BE49-F238E27FC236}">
                <a16:creationId xmlns:a16="http://schemas.microsoft.com/office/drawing/2014/main" id="{3A0C6679-15F0-F845-B8AF-6CE0A1D24C67}"/>
              </a:ext>
            </a:extLst>
          </p:cNvPr>
          <p:cNvPicPr>
            <a:picLocks noChangeAspect="1"/>
          </p:cNvPicPr>
          <p:nvPr/>
        </p:nvPicPr>
        <p:blipFill>
          <a:blip r:embed="rId7"/>
          <a:srcRect t="12598" b="12598"/>
          <a:stretch>
            <a:fillRect/>
          </a:stretch>
        </p:blipFill>
        <p:spPr>
          <a:xfrm>
            <a:off x="12056464" y="3132506"/>
            <a:ext cx="2028989" cy="1518157"/>
          </a:xfrm>
          <a:prstGeom prst="rect">
            <a:avLst/>
          </a:prstGeom>
        </p:spPr>
      </p:pic>
      <p:sp>
        <p:nvSpPr>
          <p:cNvPr id="11" name="TextBox 10">
            <a:extLst>
              <a:ext uri="{FF2B5EF4-FFF2-40B4-BE49-F238E27FC236}">
                <a16:creationId xmlns:a16="http://schemas.microsoft.com/office/drawing/2014/main" id="{577B60AD-8DA1-0B48-92D2-B03BB3E7FE26}"/>
              </a:ext>
            </a:extLst>
          </p:cNvPr>
          <p:cNvSpPr txBox="1"/>
          <p:nvPr/>
        </p:nvSpPr>
        <p:spPr>
          <a:xfrm>
            <a:off x="500797" y="5118929"/>
            <a:ext cx="2117288" cy="1091375"/>
          </a:xfrm>
          <a:prstGeom prst="rect">
            <a:avLst/>
          </a:prstGeom>
          <a:noFill/>
        </p:spPr>
        <p:txBody>
          <a:bodyPr wrap="square" lIns="109728" tIns="87782" rIns="109728" bIns="87782" rtlCol="0">
            <a:spAutoFit/>
          </a:bodyPr>
          <a:lstStyle/>
          <a:p>
            <a:pPr algn="ctr">
              <a:lnSpc>
                <a:spcPct val="90000"/>
              </a:lnSpc>
              <a:spcAft>
                <a:spcPts val="1080"/>
              </a:spcAft>
              <a:defRPr/>
            </a:pPr>
            <a:r>
              <a:rPr lang="en-US" sz="2200" dirty="0">
                <a:solidFill>
                  <a:schemeClr val="tx2"/>
                </a:solidFill>
                <a:latin typeface="+mj-lt"/>
              </a:rPr>
              <a:t>ML predictions</a:t>
            </a:r>
            <a:br>
              <a:rPr lang="en-US" sz="2200" dirty="0">
                <a:solidFill>
                  <a:schemeClr val="tx2"/>
                </a:solidFill>
                <a:latin typeface="+mj-lt"/>
              </a:rPr>
            </a:br>
            <a:r>
              <a:rPr lang="en-US" sz="2200" dirty="0">
                <a:solidFill>
                  <a:schemeClr val="tx2"/>
                </a:solidFill>
                <a:latin typeface="+mj-lt"/>
              </a:rPr>
              <a:t>on relational data</a:t>
            </a:r>
          </a:p>
        </p:txBody>
      </p:sp>
      <p:sp>
        <p:nvSpPr>
          <p:cNvPr id="12" name="TextBox 11">
            <a:extLst>
              <a:ext uri="{FF2B5EF4-FFF2-40B4-BE49-F238E27FC236}">
                <a16:creationId xmlns:a16="http://schemas.microsoft.com/office/drawing/2014/main" id="{3EC69F2F-BA56-9048-A67F-891A66086C40}"/>
              </a:ext>
            </a:extLst>
          </p:cNvPr>
          <p:cNvSpPr txBox="1"/>
          <p:nvPr/>
        </p:nvSpPr>
        <p:spPr>
          <a:xfrm>
            <a:off x="6476304" y="5118929"/>
            <a:ext cx="1677790" cy="1700772"/>
          </a:xfrm>
          <a:prstGeom prst="rect">
            <a:avLst/>
          </a:prstGeom>
          <a:noFill/>
        </p:spPr>
        <p:txBody>
          <a:bodyPr wrap="square" lIns="109728" tIns="87782" rIns="109728" bIns="87782"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lvl="0" algn="ctr">
              <a:lnSpc>
                <a:spcPct val="90000"/>
              </a:lnSpc>
              <a:spcAft>
                <a:spcPts val="1800"/>
              </a:spcAft>
              <a:defRPr sz="2400">
                <a:solidFill>
                  <a:schemeClr val="bg1"/>
                </a:solidFill>
                <a:latin typeface="+mj-lt"/>
              </a:defRPr>
            </a:lvl1pPr>
          </a:lstStyle>
          <a:p>
            <a:r>
              <a:rPr lang="en-US" sz="2200" dirty="0">
                <a:solidFill>
                  <a:schemeClr val="tx2"/>
                </a:solidFill>
              </a:rPr>
              <a:t>Familiar SQL language, no ML expertise</a:t>
            </a:r>
          </a:p>
        </p:txBody>
      </p:sp>
      <p:sp>
        <p:nvSpPr>
          <p:cNvPr id="13" name="TextBox 12">
            <a:extLst>
              <a:ext uri="{FF2B5EF4-FFF2-40B4-BE49-F238E27FC236}">
                <a16:creationId xmlns:a16="http://schemas.microsoft.com/office/drawing/2014/main" id="{80C89015-A29A-BB42-B8AE-25D006ECF928}"/>
              </a:ext>
            </a:extLst>
          </p:cNvPr>
          <p:cNvSpPr txBox="1"/>
          <p:nvPr/>
        </p:nvSpPr>
        <p:spPr>
          <a:xfrm>
            <a:off x="12138949" y="5118929"/>
            <a:ext cx="1864018" cy="786676"/>
          </a:xfrm>
          <a:prstGeom prst="rect">
            <a:avLst/>
          </a:prstGeom>
          <a:noFill/>
        </p:spPr>
        <p:txBody>
          <a:bodyPr wrap="square" lIns="109728" tIns="87782" rIns="109728" bIns="87782"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lvl="0" algn="ctr">
              <a:lnSpc>
                <a:spcPct val="90000"/>
              </a:lnSpc>
              <a:spcAft>
                <a:spcPts val="1800"/>
              </a:spcAft>
              <a:defRPr sz="2400">
                <a:solidFill>
                  <a:schemeClr val="bg1"/>
                </a:solidFill>
                <a:latin typeface="+mj-lt"/>
              </a:defRPr>
            </a:lvl1pPr>
          </a:lstStyle>
          <a:p>
            <a:r>
              <a:rPr lang="en-US" sz="2200" dirty="0">
                <a:solidFill>
                  <a:schemeClr val="tx2"/>
                </a:solidFill>
              </a:rPr>
              <a:t>Security &amp; governance</a:t>
            </a:r>
          </a:p>
        </p:txBody>
      </p:sp>
      <p:sp>
        <p:nvSpPr>
          <p:cNvPr id="15" name="TextBox 14">
            <a:extLst>
              <a:ext uri="{FF2B5EF4-FFF2-40B4-BE49-F238E27FC236}">
                <a16:creationId xmlns:a16="http://schemas.microsoft.com/office/drawing/2014/main" id="{3B5684EC-15FC-1746-8417-CA13F67B73ED}"/>
              </a:ext>
            </a:extLst>
          </p:cNvPr>
          <p:cNvSpPr txBox="1"/>
          <p:nvPr/>
        </p:nvSpPr>
        <p:spPr>
          <a:xfrm>
            <a:off x="3452547" y="5118929"/>
            <a:ext cx="1969546" cy="2005471"/>
          </a:xfrm>
          <a:prstGeom prst="rect">
            <a:avLst/>
          </a:prstGeom>
          <a:noFill/>
        </p:spPr>
        <p:txBody>
          <a:bodyPr wrap="square" lIns="109728" tIns="87782" rIns="109728" bIns="87782"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lvl="0" algn="ctr">
              <a:lnSpc>
                <a:spcPct val="90000"/>
              </a:lnSpc>
              <a:spcAft>
                <a:spcPts val="1800"/>
              </a:spcAft>
              <a:defRPr sz="2400">
                <a:solidFill>
                  <a:schemeClr val="bg1"/>
                </a:solidFill>
                <a:latin typeface="+mj-lt"/>
              </a:defRPr>
            </a:lvl1pPr>
          </a:lstStyle>
          <a:p>
            <a:r>
              <a:rPr lang="en-US" sz="2200" dirty="0">
                <a:solidFill>
                  <a:schemeClr val="tx2"/>
                </a:solidFill>
              </a:rPr>
              <a:t>Integration with </a:t>
            </a:r>
            <a:br>
              <a:rPr lang="en-US" sz="2200" dirty="0">
                <a:solidFill>
                  <a:schemeClr val="tx2"/>
                </a:solidFill>
              </a:rPr>
            </a:br>
            <a:r>
              <a:rPr lang="en-US" sz="2200" dirty="0">
                <a:solidFill>
                  <a:schemeClr val="tx2"/>
                </a:solidFill>
              </a:rPr>
              <a:t>Amazon SageMaker &amp; Amazon Comprehend</a:t>
            </a:r>
          </a:p>
        </p:txBody>
      </p:sp>
      <p:sp>
        <p:nvSpPr>
          <p:cNvPr id="16" name="TextBox 15">
            <a:extLst>
              <a:ext uri="{FF2B5EF4-FFF2-40B4-BE49-F238E27FC236}">
                <a16:creationId xmlns:a16="http://schemas.microsoft.com/office/drawing/2014/main" id="{F999F6AE-ABF4-B64A-BCC2-A0C9CB01C230}"/>
              </a:ext>
            </a:extLst>
          </p:cNvPr>
          <p:cNvSpPr txBox="1"/>
          <p:nvPr/>
        </p:nvSpPr>
        <p:spPr>
          <a:xfrm>
            <a:off x="9261070" y="5136123"/>
            <a:ext cx="1864018" cy="786676"/>
          </a:xfrm>
          <a:prstGeom prst="rect">
            <a:avLst/>
          </a:prstGeom>
          <a:noFill/>
        </p:spPr>
        <p:txBody>
          <a:bodyPr wrap="square" lIns="109728" tIns="87782" rIns="109728" bIns="87782"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lvl="0" algn="ctr">
              <a:lnSpc>
                <a:spcPct val="90000"/>
              </a:lnSpc>
              <a:spcAft>
                <a:spcPts val="1800"/>
              </a:spcAft>
              <a:defRPr sz="2400">
                <a:solidFill>
                  <a:schemeClr val="bg1"/>
                </a:solidFill>
                <a:latin typeface="+mj-lt"/>
              </a:defRPr>
            </a:lvl1pPr>
          </a:lstStyle>
          <a:p>
            <a:r>
              <a:rPr lang="en-US" sz="2200" dirty="0">
                <a:solidFill>
                  <a:schemeClr val="tx2"/>
                </a:solidFill>
              </a:rPr>
              <a:t>Low-latency, immediate</a:t>
            </a:r>
          </a:p>
        </p:txBody>
      </p:sp>
    </p:spTree>
    <p:extLst>
      <p:ext uri="{BB962C8B-B14F-4D97-AF65-F5344CB8AC3E}">
        <p14:creationId xmlns:p14="http://schemas.microsoft.com/office/powerpoint/2010/main" val="159205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BAE3-A9D1-7E4E-AA02-FF08CAD645FF}"/>
              </a:ext>
            </a:extLst>
          </p:cNvPr>
          <p:cNvSpPr>
            <a:spLocks noGrp="1"/>
          </p:cNvSpPr>
          <p:nvPr>
            <p:ph type="title"/>
          </p:nvPr>
        </p:nvSpPr>
        <p:spPr/>
        <p:txBody>
          <a:bodyPr/>
          <a:lstStyle/>
          <a:p>
            <a:r>
              <a:rPr lang="en-US" dirty="0"/>
              <a:t>Direct service level integration with ML services</a:t>
            </a:r>
          </a:p>
        </p:txBody>
      </p:sp>
      <p:sp>
        <p:nvSpPr>
          <p:cNvPr id="7" name="Rectangle 6">
            <a:extLst>
              <a:ext uri="{FF2B5EF4-FFF2-40B4-BE49-F238E27FC236}">
                <a16:creationId xmlns:a16="http://schemas.microsoft.com/office/drawing/2014/main" id="{7DD9660A-4160-0547-89A8-A67C27928BFB}"/>
              </a:ext>
            </a:extLst>
          </p:cNvPr>
          <p:cNvSpPr/>
          <p:nvPr/>
        </p:nvSpPr>
        <p:spPr>
          <a:xfrm>
            <a:off x="1737778" y="3008020"/>
            <a:ext cx="10900683" cy="4042505"/>
          </a:xfrm>
          <a:prstGeom prst="rect">
            <a:avLst/>
          </a:prstGeom>
          <a:noFill/>
          <a:ln w="19050" cap="flat" cmpd="sng" algn="ctr">
            <a:solidFill>
              <a:schemeClr val="tx2"/>
            </a:solidFill>
            <a:prstDash val="solid"/>
          </a:ln>
          <a:effectLst/>
        </p:spPr>
        <p:txBody>
          <a:bodyPr rtlCol="0" anchor="ctr"/>
          <a:lstStyle/>
          <a:p>
            <a:pPr algn="ctr" defTabSz="658301">
              <a:defRPr/>
            </a:pPr>
            <a:endParaRPr lang="en-US" sz="2033" dirty="0">
              <a:solidFill>
                <a:srgbClr val="FFFFFF"/>
              </a:solidFill>
              <a:latin typeface="Amazon Ember"/>
            </a:endParaRPr>
          </a:p>
        </p:txBody>
      </p:sp>
      <p:sp>
        <p:nvSpPr>
          <p:cNvPr id="8" name="TextBox 7">
            <a:extLst>
              <a:ext uri="{FF2B5EF4-FFF2-40B4-BE49-F238E27FC236}">
                <a16:creationId xmlns:a16="http://schemas.microsoft.com/office/drawing/2014/main" id="{9CAEAE09-EA4C-F743-80DB-F2A459061F74}"/>
              </a:ext>
            </a:extLst>
          </p:cNvPr>
          <p:cNvSpPr txBox="1"/>
          <p:nvPr/>
        </p:nvSpPr>
        <p:spPr>
          <a:xfrm>
            <a:off x="7569648" y="5515393"/>
            <a:ext cx="1912000" cy="675877"/>
          </a:xfrm>
          <a:prstGeom prst="rect">
            <a:avLst/>
          </a:prstGeom>
          <a:noFill/>
          <a:ln>
            <a:noFill/>
          </a:ln>
        </p:spPr>
        <p:txBody>
          <a:bodyPr wrap="square" lIns="109728" tIns="87782" rIns="109728" bIns="87782" rtlCol="0">
            <a:spAutoFit/>
          </a:bodyPr>
          <a:lstStyle/>
          <a:p>
            <a:pPr defTabSz="658301">
              <a:lnSpc>
                <a:spcPct val="90000"/>
              </a:lnSpc>
              <a:spcAft>
                <a:spcPts val="1080"/>
              </a:spcAft>
            </a:pPr>
            <a:r>
              <a:rPr lang="en-US" sz="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Run a SQL query to invoke the </a:t>
            </a:r>
            <a:br>
              <a:rPr lang="en-US" sz="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br>
            <a:r>
              <a:rPr lang="en-US" sz="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ML service</a:t>
            </a:r>
          </a:p>
        </p:txBody>
      </p:sp>
      <p:sp>
        <p:nvSpPr>
          <p:cNvPr id="9" name="Oval 8">
            <a:extLst>
              <a:ext uri="{FF2B5EF4-FFF2-40B4-BE49-F238E27FC236}">
                <a16:creationId xmlns:a16="http://schemas.microsoft.com/office/drawing/2014/main" id="{26B61ABE-BC01-9645-B1BF-32CA4BFA741B}"/>
              </a:ext>
            </a:extLst>
          </p:cNvPr>
          <p:cNvSpPr/>
          <p:nvPr/>
        </p:nvSpPr>
        <p:spPr>
          <a:xfrm>
            <a:off x="7307275" y="5680372"/>
            <a:ext cx="318523" cy="318523"/>
          </a:xfrm>
          <a:prstGeom prst="ellipse">
            <a:avLst/>
          </a:prstGeom>
          <a:solidFill>
            <a:schemeClr val="accent6"/>
          </a:solidFill>
          <a:ln w="12700" cap="flat" cmpd="sng" algn="ctr">
            <a:noFill/>
            <a:prstDash val="solid"/>
          </a:ln>
          <a:effectLst/>
        </p:spPr>
        <p:txBody>
          <a:bodyPr rtlCol="0" anchor="ctr"/>
          <a:lstStyle/>
          <a:p>
            <a:pPr algn="ctr" defTabSz="658301">
              <a:defRPr/>
            </a:pPr>
            <a:r>
              <a:rPr lang="en-US" sz="1600" b="1" dirty="0">
                <a:solidFill>
                  <a:schemeClr val="bg2"/>
                </a:solidFill>
                <a:latin typeface="Amazon Ember"/>
                <a:ea typeface="Amazon Ember" charset="0"/>
                <a:cs typeface="Amazon Ember" charset="0"/>
              </a:rPr>
              <a:t>2</a:t>
            </a:r>
          </a:p>
        </p:txBody>
      </p:sp>
      <p:sp>
        <p:nvSpPr>
          <p:cNvPr id="10" name="TextBox 9">
            <a:extLst>
              <a:ext uri="{FF2B5EF4-FFF2-40B4-BE49-F238E27FC236}">
                <a16:creationId xmlns:a16="http://schemas.microsoft.com/office/drawing/2014/main" id="{955EE1F1-5E44-2D4D-AAD8-8444D79EFDD7}"/>
              </a:ext>
            </a:extLst>
          </p:cNvPr>
          <p:cNvSpPr txBox="1"/>
          <p:nvPr/>
        </p:nvSpPr>
        <p:spPr>
          <a:xfrm>
            <a:off x="2599548" y="3707564"/>
            <a:ext cx="2138035" cy="842076"/>
          </a:xfrm>
          <a:prstGeom prst="rect">
            <a:avLst/>
          </a:prstGeom>
          <a:noFill/>
          <a:ln>
            <a:noFill/>
          </a:ln>
        </p:spPr>
        <p:txBody>
          <a:bodyPr wrap="square" lIns="109728" tIns="87782" rIns="109728" bIns="87782" rtlCol="0">
            <a:spAutoFit/>
          </a:bodyPr>
          <a:lstStyle/>
          <a:p>
            <a:pPr defTabSz="658301">
              <a:lnSpc>
                <a:spcPct val="90000"/>
              </a:lnSpc>
              <a:spcAft>
                <a:spcPts val="1080"/>
              </a:spcAft>
            </a:pPr>
            <a:r>
              <a:rPr lang="en-US" sz="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(Optional) Select and configure the ML model with Amazon </a:t>
            </a:r>
            <a:r>
              <a:rPr lang="en-US" sz="1200" dirty="0" err="1">
                <a:solidFill>
                  <a:schemeClr val="tx2"/>
                </a:solidFill>
                <a:latin typeface="Amazon Ember" panose="020B0603020204020204" pitchFamily="34" charset="0"/>
                <a:ea typeface="Amazon Ember" panose="020B0603020204020204" pitchFamily="34" charset="0"/>
                <a:cs typeface="Amazon Ember" panose="020B0603020204020204" pitchFamily="34" charset="0"/>
              </a:rPr>
              <a:t>SageMaker</a:t>
            </a:r>
            <a:r>
              <a:rPr lang="en-US" sz="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Autopilot</a:t>
            </a:r>
          </a:p>
        </p:txBody>
      </p:sp>
      <p:sp>
        <p:nvSpPr>
          <p:cNvPr id="11" name="Oval 10">
            <a:extLst>
              <a:ext uri="{FF2B5EF4-FFF2-40B4-BE49-F238E27FC236}">
                <a16:creationId xmlns:a16="http://schemas.microsoft.com/office/drawing/2014/main" id="{058774BC-3ACF-DE4A-BA06-6D84DF2E1F44}"/>
              </a:ext>
            </a:extLst>
          </p:cNvPr>
          <p:cNvSpPr/>
          <p:nvPr/>
        </p:nvSpPr>
        <p:spPr>
          <a:xfrm>
            <a:off x="2308986" y="4233954"/>
            <a:ext cx="307887" cy="307887"/>
          </a:xfrm>
          <a:prstGeom prst="ellipse">
            <a:avLst/>
          </a:prstGeom>
          <a:solidFill>
            <a:schemeClr val="accent6"/>
          </a:solidFill>
          <a:ln w="12700" cap="flat" cmpd="sng" algn="ctr">
            <a:noFill/>
            <a:prstDash val="solid"/>
          </a:ln>
          <a:effectLst/>
        </p:spPr>
        <p:txBody>
          <a:bodyPr rtlCol="0" anchor="ctr"/>
          <a:lstStyle/>
          <a:p>
            <a:pPr algn="ctr" defTabSz="658301">
              <a:defRPr/>
            </a:pPr>
            <a:r>
              <a:rPr lang="en-US" sz="1600" b="1" dirty="0">
                <a:solidFill>
                  <a:schemeClr val="bg2"/>
                </a:solidFill>
                <a:latin typeface="Amazon Ember"/>
                <a:ea typeface="Amazon Ember" charset="0"/>
                <a:cs typeface="Amazon Ember" charset="0"/>
              </a:rPr>
              <a:t>1</a:t>
            </a:r>
          </a:p>
        </p:txBody>
      </p:sp>
      <p:grpSp>
        <p:nvGrpSpPr>
          <p:cNvPr id="13" name="Group 12">
            <a:extLst>
              <a:ext uri="{FF2B5EF4-FFF2-40B4-BE49-F238E27FC236}">
                <a16:creationId xmlns:a16="http://schemas.microsoft.com/office/drawing/2014/main" id="{7D3DABD5-6427-E049-A1E5-4D09C1BFBF18}"/>
              </a:ext>
            </a:extLst>
          </p:cNvPr>
          <p:cNvGrpSpPr/>
          <p:nvPr/>
        </p:nvGrpSpPr>
        <p:grpSpPr>
          <a:xfrm>
            <a:off x="2515910" y="4769836"/>
            <a:ext cx="1380923" cy="679206"/>
            <a:chOff x="2719441" y="4445706"/>
            <a:chExt cx="1402754" cy="689943"/>
          </a:xfrm>
        </p:grpSpPr>
        <p:sp>
          <p:nvSpPr>
            <p:cNvPr id="70" name="Freeform: Shape 102">
              <a:extLst>
                <a:ext uri="{FF2B5EF4-FFF2-40B4-BE49-F238E27FC236}">
                  <a16:creationId xmlns:a16="http://schemas.microsoft.com/office/drawing/2014/main" id="{47DEBFA4-2097-5542-ADA8-AB57E724628A}"/>
                </a:ext>
              </a:extLst>
            </p:cNvPr>
            <p:cNvSpPr/>
            <p:nvPr/>
          </p:nvSpPr>
          <p:spPr>
            <a:xfrm>
              <a:off x="3120342" y="4608580"/>
              <a:ext cx="79816" cy="79816"/>
            </a:xfrm>
            <a:custGeom>
              <a:avLst/>
              <a:gdLst>
                <a:gd name="connsiteX0" fmla="*/ 25748 w 28966"/>
                <a:gd name="connsiteY0" fmla="*/ 25748 h 28966"/>
                <a:gd name="connsiteX1" fmla="*/ 4828 w 28966"/>
                <a:gd name="connsiteY1" fmla="*/ 25748 h 28966"/>
                <a:gd name="connsiteX2" fmla="*/ 4828 w 28966"/>
                <a:gd name="connsiteY2" fmla="*/ 4828 h 28966"/>
                <a:gd name="connsiteX3" fmla="*/ 25748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748" y="25748"/>
                  </a:moveTo>
                  <a:lnTo>
                    <a:pt x="4828" y="25748"/>
                  </a:lnTo>
                  <a:lnTo>
                    <a:pt x="4828" y="4828"/>
                  </a:lnTo>
                  <a:lnTo>
                    <a:pt x="25748"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71" name="Freeform: Shape 103">
              <a:extLst>
                <a:ext uri="{FF2B5EF4-FFF2-40B4-BE49-F238E27FC236}">
                  <a16:creationId xmlns:a16="http://schemas.microsoft.com/office/drawing/2014/main" id="{B861D5A3-1476-1444-B491-536A31EC63B3}"/>
                </a:ext>
              </a:extLst>
            </p:cNvPr>
            <p:cNvSpPr/>
            <p:nvPr/>
          </p:nvSpPr>
          <p:spPr>
            <a:xfrm>
              <a:off x="3227282" y="4670019"/>
              <a:ext cx="79816" cy="79816"/>
            </a:xfrm>
            <a:custGeom>
              <a:avLst/>
              <a:gdLst>
                <a:gd name="connsiteX0" fmla="*/ 25748 w 28966"/>
                <a:gd name="connsiteY0" fmla="*/ 25748 h 28966"/>
                <a:gd name="connsiteX1" fmla="*/ 4828 w 28966"/>
                <a:gd name="connsiteY1" fmla="*/ 25748 h 28966"/>
                <a:gd name="connsiteX2" fmla="*/ 4828 w 28966"/>
                <a:gd name="connsiteY2" fmla="*/ 4828 h 28966"/>
                <a:gd name="connsiteX3" fmla="*/ 25748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748" y="25748"/>
                  </a:moveTo>
                  <a:lnTo>
                    <a:pt x="4828" y="25748"/>
                  </a:lnTo>
                  <a:lnTo>
                    <a:pt x="4828" y="4828"/>
                  </a:lnTo>
                  <a:lnTo>
                    <a:pt x="25748"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72" name="Freeform: Shape 104">
              <a:extLst>
                <a:ext uri="{FF2B5EF4-FFF2-40B4-BE49-F238E27FC236}">
                  <a16:creationId xmlns:a16="http://schemas.microsoft.com/office/drawing/2014/main" id="{0DB866CC-ADEE-B24C-890C-9C29D724012D}"/>
                </a:ext>
              </a:extLst>
            </p:cNvPr>
            <p:cNvSpPr/>
            <p:nvPr/>
          </p:nvSpPr>
          <p:spPr>
            <a:xfrm>
              <a:off x="2994466" y="4701226"/>
              <a:ext cx="79816" cy="79816"/>
            </a:xfrm>
            <a:custGeom>
              <a:avLst/>
              <a:gdLst>
                <a:gd name="connsiteX0" fmla="*/ 25748 w 28966"/>
                <a:gd name="connsiteY0" fmla="*/ 25748 h 28966"/>
                <a:gd name="connsiteX1" fmla="*/ 4828 w 28966"/>
                <a:gd name="connsiteY1" fmla="*/ 25748 h 28966"/>
                <a:gd name="connsiteX2" fmla="*/ 4828 w 28966"/>
                <a:gd name="connsiteY2" fmla="*/ 4828 h 28966"/>
                <a:gd name="connsiteX3" fmla="*/ 25748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748" y="25748"/>
                  </a:moveTo>
                  <a:lnTo>
                    <a:pt x="4828" y="25748"/>
                  </a:lnTo>
                  <a:lnTo>
                    <a:pt x="4828" y="4828"/>
                  </a:lnTo>
                  <a:lnTo>
                    <a:pt x="25748"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73" name="Freeform: Shape 105">
              <a:extLst>
                <a:ext uri="{FF2B5EF4-FFF2-40B4-BE49-F238E27FC236}">
                  <a16:creationId xmlns:a16="http://schemas.microsoft.com/office/drawing/2014/main" id="{F39D2A21-9687-5949-9E14-AFF0FD5206C6}"/>
                </a:ext>
              </a:extLst>
            </p:cNvPr>
            <p:cNvSpPr/>
            <p:nvPr/>
          </p:nvSpPr>
          <p:spPr>
            <a:xfrm>
              <a:off x="3134206" y="4730109"/>
              <a:ext cx="79816" cy="79816"/>
            </a:xfrm>
            <a:custGeom>
              <a:avLst/>
              <a:gdLst>
                <a:gd name="connsiteX0" fmla="*/ 25748 w 28966"/>
                <a:gd name="connsiteY0" fmla="*/ 25748 h 28966"/>
                <a:gd name="connsiteX1" fmla="*/ 4828 w 28966"/>
                <a:gd name="connsiteY1" fmla="*/ 25748 h 28966"/>
                <a:gd name="connsiteX2" fmla="*/ 4828 w 28966"/>
                <a:gd name="connsiteY2" fmla="*/ 4828 h 28966"/>
                <a:gd name="connsiteX3" fmla="*/ 25748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748" y="25748"/>
                  </a:moveTo>
                  <a:lnTo>
                    <a:pt x="4828" y="25748"/>
                  </a:lnTo>
                  <a:lnTo>
                    <a:pt x="4828" y="4828"/>
                  </a:lnTo>
                  <a:lnTo>
                    <a:pt x="25748"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74" name="Freeform: Shape 106">
              <a:extLst>
                <a:ext uri="{FF2B5EF4-FFF2-40B4-BE49-F238E27FC236}">
                  <a16:creationId xmlns:a16="http://schemas.microsoft.com/office/drawing/2014/main" id="{E89941C4-BE93-9B46-876F-568007E70B8E}"/>
                </a:ext>
              </a:extLst>
            </p:cNvPr>
            <p:cNvSpPr/>
            <p:nvPr/>
          </p:nvSpPr>
          <p:spPr>
            <a:xfrm>
              <a:off x="2946656" y="4878035"/>
              <a:ext cx="79816" cy="79816"/>
            </a:xfrm>
            <a:custGeom>
              <a:avLst/>
              <a:gdLst>
                <a:gd name="connsiteX0" fmla="*/ 25748 w 28966"/>
                <a:gd name="connsiteY0" fmla="*/ 25748 h 28966"/>
                <a:gd name="connsiteX1" fmla="*/ 4828 w 28966"/>
                <a:gd name="connsiteY1" fmla="*/ 25748 h 28966"/>
                <a:gd name="connsiteX2" fmla="*/ 4828 w 28966"/>
                <a:gd name="connsiteY2" fmla="*/ 4828 h 28966"/>
                <a:gd name="connsiteX3" fmla="*/ 25748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748" y="25748"/>
                  </a:moveTo>
                  <a:lnTo>
                    <a:pt x="4828" y="25748"/>
                  </a:lnTo>
                  <a:lnTo>
                    <a:pt x="4828" y="4828"/>
                  </a:lnTo>
                  <a:lnTo>
                    <a:pt x="25748"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75" name="Freeform: Shape 107">
              <a:extLst>
                <a:ext uri="{FF2B5EF4-FFF2-40B4-BE49-F238E27FC236}">
                  <a16:creationId xmlns:a16="http://schemas.microsoft.com/office/drawing/2014/main" id="{A41F0CDC-9FC7-6C40-85D1-9622FC7DF4C3}"/>
                </a:ext>
              </a:extLst>
            </p:cNvPr>
            <p:cNvSpPr/>
            <p:nvPr/>
          </p:nvSpPr>
          <p:spPr>
            <a:xfrm>
              <a:off x="2900890" y="4670019"/>
              <a:ext cx="79816" cy="79816"/>
            </a:xfrm>
            <a:custGeom>
              <a:avLst/>
              <a:gdLst>
                <a:gd name="connsiteX0" fmla="*/ 25748 w 28966"/>
                <a:gd name="connsiteY0" fmla="*/ 25748 h 28966"/>
                <a:gd name="connsiteX1" fmla="*/ 4828 w 28966"/>
                <a:gd name="connsiteY1" fmla="*/ 25748 h 28966"/>
                <a:gd name="connsiteX2" fmla="*/ 4828 w 28966"/>
                <a:gd name="connsiteY2" fmla="*/ 4828 h 28966"/>
                <a:gd name="connsiteX3" fmla="*/ 25748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748" y="25748"/>
                  </a:moveTo>
                  <a:lnTo>
                    <a:pt x="4828" y="25748"/>
                  </a:lnTo>
                  <a:lnTo>
                    <a:pt x="4828" y="4828"/>
                  </a:lnTo>
                  <a:lnTo>
                    <a:pt x="25748"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76" name="Freeform: Shape 125">
              <a:extLst>
                <a:ext uri="{FF2B5EF4-FFF2-40B4-BE49-F238E27FC236}">
                  <a16:creationId xmlns:a16="http://schemas.microsoft.com/office/drawing/2014/main" id="{FF59BEF8-D73D-2D41-A5B9-B3F7AFA10538}"/>
                </a:ext>
              </a:extLst>
            </p:cNvPr>
            <p:cNvSpPr/>
            <p:nvPr/>
          </p:nvSpPr>
          <p:spPr>
            <a:xfrm>
              <a:off x="3181853" y="4497143"/>
              <a:ext cx="141890" cy="638506"/>
            </a:xfrm>
            <a:custGeom>
              <a:avLst/>
              <a:gdLst>
                <a:gd name="connsiteX0" fmla="*/ 5471 w 51495"/>
                <a:gd name="connsiteY0" fmla="*/ 209199 h 231728"/>
                <a:gd name="connsiteX1" fmla="*/ 21885 w 51495"/>
                <a:gd name="connsiteY1" fmla="*/ 228831 h 231728"/>
                <a:gd name="connsiteX2" fmla="*/ 47955 w 51495"/>
                <a:gd name="connsiteY2" fmla="*/ 121979 h 231728"/>
                <a:gd name="connsiteX3" fmla="*/ 21885 w 51495"/>
                <a:gd name="connsiteY3" fmla="*/ 4828 h 231728"/>
                <a:gd name="connsiteX4" fmla="*/ 4828 w 51495"/>
                <a:gd name="connsiteY4" fmla="*/ 31541 h 231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95" h="231728">
                  <a:moveTo>
                    <a:pt x="5471" y="209199"/>
                  </a:moveTo>
                  <a:cubicBezTo>
                    <a:pt x="10943" y="223360"/>
                    <a:pt x="16414" y="228831"/>
                    <a:pt x="21885" y="228831"/>
                  </a:cubicBezTo>
                  <a:cubicBezTo>
                    <a:pt x="41518" y="228831"/>
                    <a:pt x="48920" y="149336"/>
                    <a:pt x="47955" y="121979"/>
                  </a:cubicBezTo>
                  <a:cubicBezTo>
                    <a:pt x="44415" y="23495"/>
                    <a:pt x="26713" y="4828"/>
                    <a:pt x="21885" y="4828"/>
                  </a:cubicBezTo>
                  <a:cubicBezTo>
                    <a:pt x="14805" y="4828"/>
                    <a:pt x="9977" y="11586"/>
                    <a:pt x="4828" y="31541"/>
                  </a:cubicBezTo>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77" name="Freeform: Shape 126">
              <a:extLst>
                <a:ext uri="{FF2B5EF4-FFF2-40B4-BE49-F238E27FC236}">
                  <a16:creationId xmlns:a16="http://schemas.microsoft.com/office/drawing/2014/main" id="{5CB8877C-68AA-D14D-8397-0BFB7EB7C76C}"/>
                </a:ext>
              </a:extLst>
            </p:cNvPr>
            <p:cNvSpPr/>
            <p:nvPr/>
          </p:nvSpPr>
          <p:spPr>
            <a:xfrm>
              <a:off x="3250142" y="4513993"/>
              <a:ext cx="576391" cy="215497"/>
            </a:xfrm>
            <a:custGeom>
              <a:avLst/>
              <a:gdLst>
                <a:gd name="connsiteX0" fmla="*/ 4828 w 167359"/>
                <a:gd name="connsiteY0" fmla="*/ 4828 h 86898"/>
                <a:gd name="connsiteX1" fmla="*/ 137428 w 167359"/>
                <a:gd name="connsiteY1" fmla="*/ 82070 h 86898"/>
                <a:gd name="connsiteX2" fmla="*/ 140646 w 167359"/>
                <a:gd name="connsiteY2" fmla="*/ 83036 h 86898"/>
                <a:gd name="connsiteX3" fmla="*/ 162853 w 167359"/>
                <a:gd name="connsiteY3" fmla="*/ 83036 h 86898"/>
                <a:gd name="connsiteX0" fmla="*/ 0 w 209184"/>
                <a:gd name="connsiteY0" fmla="*/ 0 h 78208"/>
                <a:gd name="connsiteX1" fmla="*/ 132600 w 209184"/>
                <a:gd name="connsiteY1" fmla="*/ 77242 h 78208"/>
                <a:gd name="connsiteX2" fmla="*/ 135818 w 209184"/>
                <a:gd name="connsiteY2" fmla="*/ 78208 h 78208"/>
                <a:gd name="connsiteX3" fmla="*/ 209184 w 209184"/>
                <a:gd name="connsiteY3" fmla="*/ 78208 h 78208"/>
              </a:gdLst>
              <a:ahLst/>
              <a:cxnLst>
                <a:cxn ang="0">
                  <a:pos x="connsiteX0" y="connsiteY0"/>
                </a:cxn>
                <a:cxn ang="0">
                  <a:pos x="connsiteX1" y="connsiteY1"/>
                </a:cxn>
                <a:cxn ang="0">
                  <a:pos x="connsiteX2" y="connsiteY2"/>
                </a:cxn>
                <a:cxn ang="0">
                  <a:pos x="connsiteX3" y="connsiteY3"/>
                </a:cxn>
              </a:cxnLst>
              <a:rect l="l" t="t" r="r" b="b"/>
              <a:pathLst>
                <a:path w="209184" h="78208">
                  <a:moveTo>
                    <a:pt x="0" y="0"/>
                  </a:moveTo>
                  <a:lnTo>
                    <a:pt x="132600" y="77242"/>
                  </a:lnTo>
                  <a:cubicBezTo>
                    <a:pt x="133565" y="77886"/>
                    <a:pt x="134531" y="78208"/>
                    <a:pt x="135818" y="78208"/>
                  </a:cubicBezTo>
                  <a:lnTo>
                    <a:pt x="209184" y="78208"/>
                  </a:lnTo>
                </a:path>
              </a:pathLst>
            </a:custGeom>
            <a:noFill/>
            <a:ln w="15875"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78" name="Freeform: Shape 127">
              <a:extLst>
                <a:ext uri="{FF2B5EF4-FFF2-40B4-BE49-F238E27FC236}">
                  <a16:creationId xmlns:a16="http://schemas.microsoft.com/office/drawing/2014/main" id="{BA69920F-6A4B-EE41-AF51-056482479604}"/>
                </a:ext>
              </a:extLst>
            </p:cNvPr>
            <p:cNvSpPr/>
            <p:nvPr/>
          </p:nvSpPr>
          <p:spPr>
            <a:xfrm>
              <a:off x="3257236" y="4904192"/>
              <a:ext cx="555090" cy="216385"/>
            </a:xfrm>
            <a:custGeom>
              <a:avLst/>
              <a:gdLst>
                <a:gd name="connsiteX0" fmla="*/ 4828 w 157703"/>
                <a:gd name="connsiteY0" fmla="*/ 83358 h 86898"/>
                <a:gd name="connsiteX1" fmla="*/ 135497 w 157703"/>
                <a:gd name="connsiteY1" fmla="*/ 5793 h 86898"/>
                <a:gd name="connsiteX2" fmla="*/ 138715 w 157703"/>
                <a:gd name="connsiteY2" fmla="*/ 4828 h 86898"/>
                <a:gd name="connsiteX3" fmla="*/ 153842 w 157703"/>
                <a:gd name="connsiteY3" fmla="*/ 4828 h 86898"/>
                <a:gd name="connsiteX0" fmla="*/ 0 w 201452"/>
                <a:gd name="connsiteY0" fmla="*/ 78530 h 78530"/>
                <a:gd name="connsiteX1" fmla="*/ 130669 w 201452"/>
                <a:gd name="connsiteY1" fmla="*/ 965 h 78530"/>
                <a:gd name="connsiteX2" fmla="*/ 133887 w 201452"/>
                <a:gd name="connsiteY2" fmla="*/ 0 h 78530"/>
                <a:gd name="connsiteX3" fmla="*/ 201452 w 201452"/>
                <a:gd name="connsiteY3" fmla="*/ 0 h 78530"/>
              </a:gdLst>
              <a:ahLst/>
              <a:cxnLst>
                <a:cxn ang="0">
                  <a:pos x="connsiteX0" y="connsiteY0"/>
                </a:cxn>
                <a:cxn ang="0">
                  <a:pos x="connsiteX1" y="connsiteY1"/>
                </a:cxn>
                <a:cxn ang="0">
                  <a:pos x="connsiteX2" y="connsiteY2"/>
                </a:cxn>
                <a:cxn ang="0">
                  <a:pos x="connsiteX3" y="connsiteY3"/>
                </a:cxn>
              </a:cxnLst>
              <a:rect l="l" t="t" r="r" b="b"/>
              <a:pathLst>
                <a:path w="201452" h="78530">
                  <a:moveTo>
                    <a:pt x="0" y="78530"/>
                  </a:moveTo>
                  <a:lnTo>
                    <a:pt x="130669" y="965"/>
                  </a:lnTo>
                  <a:cubicBezTo>
                    <a:pt x="131634" y="322"/>
                    <a:pt x="132600" y="0"/>
                    <a:pt x="133887" y="0"/>
                  </a:cubicBezTo>
                  <a:lnTo>
                    <a:pt x="201452" y="0"/>
                  </a:lnTo>
                </a:path>
              </a:pathLst>
            </a:custGeom>
            <a:noFill/>
            <a:ln w="15875"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79" name="Freeform: Shape 128">
              <a:extLst>
                <a:ext uri="{FF2B5EF4-FFF2-40B4-BE49-F238E27FC236}">
                  <a16:creationId xmlns:a16="http://schemas.microsoft.com/office/drawing/2014/main" id="{8CDDE82D-46D1-9F47-8B21-1EBB7FC46224}"/>
                </a:ext>
              </a:extLst>
            </p:cNvPr>
            <p:cNvSpPr/>
            <p:nvPr/>
          </p:nvSpPr>
          <p:spPr>
            <a:xfrm>
              <a:off x="3106075" y="4967818"/>
              <a:ext cx="79816" cy="79816"/>
            </a:xfrm>
            <a:custGeom>
              <a:avLst/>
              <a:gdLst>
                <a:gd name="connsiteX0" fmla="*/ 25748 w 28966"/>
                <a:gd name="connsiteY0" fmla="*/ 25748 h 28966"/>
                <a:gd name="connsiteX1" fmla="*/ 4828 w 28966"/>
                <a:gd name="connsiteY1" fmla="*/ 25748 h 28966"/>
                <a:gd name="connsiteX2" fmla="*/ 4828 w 28966"/>
                <a:gd name="connsiteY2" fmla="*/ 4828 h 28966"/>
                <a:gd name="connsiteX3" fmla="*/ 25748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748" y="25748"/>
                  </a:moveTo>
                  <a:lnTo>
                    <a:pt x="4828" y="25748"/>
                  </a:lnTo>
                  <a:lnTo>
                    <a:pt x="4828" y="4828"/>
                  </a:lnTo>
                  <a:lnTo>
                    <a:pt x="25748"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80" name="Freeform: Shape 129">
              <a:extLst>
                <a:ext uri="{FF2B5EF4-FFF2-40B4-BE49-F238E27FC236}">
                  <a16:creationId xmlns:a16="http://schemas.microsoft.com/office/drawing/2014/main" id="{E25F9DEA-3F90-C244-AF21-3241A9B9A6C5}"/>
                </a:ext>
              </a:extLst>
            </p:cNvPr>
            <p:cNvSpPr/>
            <p:nvPr/>
          </p:nvSpPr>
          <p:spPr>
            <a:xfrm>
              <a:off x="3091321" y="4834139"/>
              <a:ext cx="79816" cy="79816"/>
            </a:xfrm>
            <a:custGeom>
              <a:avLst/>
              <a:gdLst>
                <a:gd name="connsiteX0" fmla="*/ 25748 w 28966"/>
                <a:gd name="connsiteY0" fmla="*/ 25748 h 28966"/>
                <a:gd name="connsiteX1" fmla="*/ 4828 w 28966"/>
                <a:gd name="connsiteY1" fmla="*/ 25748 h 28966"/>
                <a:gd name="connsiteX2" fmla="*/ 4828 w 28966"/>
                <a:gd name="connsiteY2" fmla="*/ 4828 h 28966"/>
                <a:gd name="connsiteX3" fmla="*/ 25748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748" y="25748"/>
                  </a:moveTo>
                  <a:lnTo>
                    <a:pt x="4828" y="25748"/>
                  </a:lnTo>
                  <a:lnTo>
                    <a:pt x="4828" y="4828"/>
                  </a:lnTo>
                  <a:lnTo>
                    <a:pt x="25748"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81" name="Freeform: Shape 130">
              <a:extLst>
                <a:ext uri="{FF2B5EF4-FFF2-40B4-BE49-F238E27FC236}">
                  <a16:creationId xmlns:a16="http://schemas.microsoft.com/office/drawing/2014/main" id="{283F2F15-C6AA-8F4D-B863-7B94771E7740}"/>
                </a:ext>
              </a:extLst>
            </p:cNvPr>
            <p:cNvSpPr/>
            <p:nvPr/>
          </p:nvSpPr>
          <p:spPr>
            <a:xfrm>
              <a:off x="3199151" y="4878035"/>
              <a:ext cx="79816" cy="79816"/>
            </a:xfrm>
            <a:custGeom>
              <a:avLst/>
              <a:gdLst>
                <a:gd name="connsiteX0" fmla="*/ 25748 w 28966"/>
                <a:gd name="connsiteY0" fmla="*/ 25748 h 28966"/>
                <a:gd name="connsiteX1" fmla="*/ 4828 w 28966"/>
                <a:gd name="connsiteY1" fmla="*/ 25748 h 28966"/>
                <a:gd name="connsiteX2" fmla="*/ 4828 w 28966"/>
                <a:gd name="connsiteY2" fmla="*/ 4828 h 28966"/>
                <a:gd name="connsiteX3" fmla="*/ 25748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748" y="25748"/>
                  </a:moveTo>
                  <a:lnTo>
                    <a:pt x="4828" y="25748"/>
                  </a:lnTo>
                  <a:lnTo>
                    <a:pt x="4828" y="4828"/>
                  </a:lnTo>
                  <a:lnTo>
                    <a:pt x="25748"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82" name="Freeform: Shape 131">
              <a:extLst>
                <a:ext uri="{FF2B5EF4-FFF2-40B4-BE49-F238E27FC236}">
                  <a16:creationId xmlns:a16="http://schemas.microsoft.com/office/drawing/2014/main" id="{A9CCD2BB-3A0A-2C46-B42F-83233EF1059F}"/>
                </a:ext>
              </a:extLst>
            </p:cNvPr>
            <p:cNvSpPr/>
            <p:nvPr/>
          </p:nvSpPr>
          <p:spPr>
            <a:xfrm>
              <a:off x="2994466" y="5001890"/>
              <a:ext cx="79816" cy="79816"/>
            </a:xfrm>
            <a:custGeom>
              <a:avLst/>
              <a:gdLst>
                <a:gd name="connsiteX0" fmla="*/ 25748 w 28966"/>
                <a:gd name="connsiteY0" fmla="*/ 25748 h 28966"/>
                <a:gd name="connsiteX1" fmla="*/ 4828 w 28966"/>
                <a:gd name="connsiteY1" fmla="*/ 25748 h 28966"/>
                <a:gd name="connsiteX2" fmla="*/ 4828 w 28966"/>
                <a:gd name="connsiteY2" fmla="*/ 4828 h 28966"/>
                <a:gd name="connsiteX3" fmla="*/ 25748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748" y="25748"/>
                  </a:moveTo>
                  <a:lnTo>
                    <a:pt x="4828" y="25748"/>
                  </a:lnTo>
                  <a:lnTo>
                    <a:pt x="4828" y="4828"/>
                  </a:lnTo>
                  <a:lnTo>
                    <a:pt x="25748"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83" name="Freeform: Shape 132">
              <a:extLst>
                <a:ext uri="{FF2B5EF4-FFF2-40B4-BE49-F238E27FC236}">
                  <a16:creationId xmlns:a16="http://schemas.microsoft.com/office/drawing/2014/main" id="{99A1CDD9-1E52-4A4A-9026-B26D16D5567E}"/>
                </a:ext>
              </a:extLst>
            </p:cNvPr>
            <p:cNvSpPr/>
            <p:nvPr/>
          </p:nvSpPr>
          <p:spPr>
            <a:xfrm>
              <a:off x="2843736" y="4776770"/>
              <a:ext cx="79816" cy="79816"/>
            </a:xfrm>
            <a:custGeom>
              <a:avLst/>
              <a:gdLst>
                <a:gd name="connsiteX0" fmla="*/ 25748 w 28966"/>
                <a:gd name="connsiteY0" fmla="*/ 25748 h 28966"/>
                <a:gd name="connsiteX1" fmla="*/ 4828 w 28966"/>
                <a:gd name="connsiteY1" fmla="*/ 25748 h 28966"/>
                <a:gd name="connsiteX2" fmla="*/ 4828 w 28966"/>
                <a:gd name="connsiteY2" fmla="*/ 4828 h 28966"/>
                <a:gd name="connsiteX3" fmla="*/ 25748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748" y="25748"/>
                  </a:moveTo>
                  <a:lnTo>
                    <a:pt x="4828" y="25748"/>
                  </a:lnTo>
                  <a:lnTo>
                    <a:pt x="4828" y="4828"/>
                  </a:lnTo>
                  <a:lnTo>
                    <a:pt x="25748"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84" name="Freeform: Shape 133">
              <a:extLst>
                <a:ext uri="{FF2B5EF4-FFF2-40B4-BE49-F238E27FC236}">
                  <a16:creationId xmlns:a16="http://schemas.microsoft.com/office/drawing/2014/main" id="{1D919BD3-D611-194F-8943-A69D5D26B8FE}"/>
                </a:ext>
              </a:extLst>
            </p:cNvPr>
            <p:cNvSpPr/>
            <p:nvPr/>
          </p:nvSpPr>
          <p:spPr>
            <a:xfrm>
              <a:off x="2719441" y="4938795"/>
              <a:ext cx="79816" cy="79816"/>
            </a:xfrm>
            <a:custGeom>
              <a:avLst/>
              <a:gdLst>
                <a:gd name="connsiteX0" fmla="*/ 25748 w 28966"/>
                <a:gd name="connsiteY0" fmla="*/ 25748 h 28966"/>
                <a:gd name="connsiteX1" fmla="*/ 4828 w 28966"/>
                <a:gd name="connsiteY1" fmla="*/ 25748 h 28966"/>
                <a:gd name="connsiteX2" fmla="*/ 4828 w 28966"/>
                <a:gd name="connsiteY2" fmla="*/ 4828 h 28966"/>
                <a:gd name="connsiteX3" fmla="*/ 25748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748" y="25748"/>
                  </a:moveTo>
                  <a:lnTo>
                    <a:pt x="4828" y="25748"/>
                  </a:lnTo>
                  <a:lnTo>
                    <a:pt x="4828" y="4828"/>
                  </a:lnTo>
                  <a:lnTo>
                    <a:pt x="25748"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85" name="Freeform: Shape 134">
              <a:extLst>
                <a:ext uri="{FF2B5EF4-FFF2-40B4-BE49-F238E27FC236}">
                  <a16:creationId xmlns:a16="http://schemas.microsoft.com/office/drawing/2014/main" id="{9BFF1C53-AA9A-BC40-BA28-A77A26D3BC79}"/>
                </a:ext>
              </a:extLst>
            </p:cNvPr>
            <p:cNvSpPr/>
            <p:nvPr/>
          </p:nvSpPr>
          <p:spPr>
            <a:xfrm>
              <a:off x="2787793" y="4445706"/>
              <a:ext cx="79816" cy="79816"/>
            </a:xfrm>
            <a:custGeom>
              <a:avLst/>
              <a:gdLst>
                <a:gd name="connsiteX0" fmla="*/ 25748 w 28966"/>
                <a:gd name="connsiteY0" fmla="*/ 25748 h 28966"/>
                <a:gd name="connsiteX1" fmla="*/ 4828 w 28966"/>
                <a:gd name="connsiteY1" fmla="*/ 25748 h 28966"/>
                <a:gd name="connsiteX2" fmla="*/ 4828 w 28966"/>
                <a:gd name="connsiteY2" fmla="*/ 4828 h 28966"/>
                <a:gd name="connsiteX3" fmla="*/ 25748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748" y="25748"/>
                  </a:moveTo>
                  <a:lnTo>
                    <a:pt x="4828" y="25748"/>
                  </a:lnTo>
                  <a:lnTo>
                    <a:pt x="4828" y="4828"/>
                  </a:lnTo>
                  <a:lnTo>
                    <a:pt x="25748"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86" name="Freeform: Shape 135">
              <a:extLst>
                <a:ext uri="{FF2B5EF4-FFF2-40B4-BE49-F238E27FC236}">
                  <a16:creationId xmlns:a16="http://schemas.microsoft.com/office/drawing/2014/main" id="{80A845A3-5284-9A46-9839-F72C4EB5F88A}"/>
                </a:ext>
              </a:extLst>
            </p:cNvPr>
            <p:cNvSpPr/>
            <p:nvPr/>
          </p:nvSpPr>
          <p:spPr>
            <a:xfrm>
              <a:off x="3823885" y="4748781"/>
              <a:ext cx="79816" cy="79816"/>
            </a:xfrm>
            <a:custGeom>
              <a:avLst/>
              <a:gdLst>
                <a:gd name="connsiteX0" fmla="*/ 25748 w 28966"/>
                <a:gd name="connsiteY0" fmla="*/ 25748 h 28966"/>
                <a:gd name="connsiteX1" fmla="*/ 4828 w 28966"/>
                <a:gd name="connsiteY1" fmla="*/ 25748 h 28966"/>
                <a:gd name="connsiteX2" fmla="*/ 4828 w 28966"/>
                <a:gd name="connsiteY2" fmla="*/ 4828 h 28966"/>
                <a:gd name="connsiteX3" fmla="*/ 25748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748" y="25748"/>
                  </a:moveTo>
                  <a:lnTo>
                    <a:pt x="4828" y="25748"/>
                  </a:lnTo>
                  <a:lnTo>
                    <a:pt x="4828" y="4828"/>
                  </a:lnTo>
                  <a:lnTo>
                    <a:pt x="25748"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87" name="Freeform: Shape 136">
              <a:extLst>
                <a:ext uri="{FF2B5EF4-FFF2-40B4-BE49-F238E27FC236}">
                  <a16:creationId xmlns:a16="http://schemas.microsoft.com/office/drawing/2014/main" id="{4123CDAC-DF62-8945-B7AB-683232BFADAF}"/>
                </a:ext>
              </a:extLst>
            </p:cNvPr>
            <p:cNvSpPr/>
            <p:nvPr/>
          </p:nvSpPr>
          <p:spPr>
            <a:xfrm>
              <a:off x="3901415" y="4826312"/>
              <a:ext cx="79816" cy="79816"/>
            </a:xfrm>
            <a:custGeom>
              <a:avLst/>
              <a:gdLst>
                <a:gd name="connsiteX0" fmla="*/ 25748 w 28966"/>
                <a:gd name="connsiteY0" fmla="*/ 25748 h 28966"/>
                <a:gd name="connsiteX1" fmla="*/ 4828 w 28966"/>
                <a:gd name="connsiteY1" fmla="*/ 25748 h 28966"/>
                <a:gd name="connsiteX2" fmla="*/ 4828 w 28966"/>
                <a:gd name="connsiteY2" fmla="*/ 4828 h 28966"/>
                <a:gd name="connsiteX3" fmla="*/ 25748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748" y="25748"/>
                  </a:moveTo>
                  <a:lnTo>
                    <a:pt x="4828" y="25748"/>
                  </a:lnTo>
                  <a:lnTo>
                    <a:pt x="4828" y="4828"/>
                  </a:lnTo>
                  <a:lnTo>
                    <a:pt x="25748"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88" name="Freeform: Shape 137">
              <a:extLst>
                <a:ext uri="{FF2B5EF4-FFF2-40B4-BE49-F238E27FC236}">
                  <a16:creationId xmlns:a16="http://schemas.microsoft.com/office/drawing/2014/main" id="{C4B66CC5-DAFF-2B42-9503-DB9FF1EABBF9}"/>
                </a:ext>
              </a:extLst>
            </p:cNvPr>
            <p:cNvSpPr/>
            <p:nvPr/>
          </p:nvSpPr>
          <p:spPr>
            <a:xfrm>
              <a:off x="4042379" y="4784021"/>
              <a:ext cx="79816" cy="79816"/>
            </a:xfrm>
            <a:custGeom>
              <a:avLst/>
              <a:gdLst>
                <a:gd name="connsiteX0" fmla="*/ 25748 w 28966"/>
                <a:gd name="connsiteY0" fmla="*/ 25748 h 28966"/>
                <a:gd name="connsiteX1" fmla="*/ 4828 w 28966"/>
                <a:gd name="connsiteY1" fmla="*/ 25748 h 28966"/>
                <a:gd name="connsiteX2" fmla="*/ 4828 w 28966"/>
                <a:gd name="connsiteY2" fmla="*/ 4828 h 28966"/>
                <a:gd name="connsiteX3" fmla="*/ 25748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748" y="25748"/>
                  </a:moveTo>
                  <a:lnTo>
                    <a:pt x="4828" y="25748"/>
                  </a:lnTo>
                  <a:lnTo>
                    <a:pt x="4828" y="4828"/>
                  </a:lnTo>
                  <a:lnTo>
                    <a:pt x="25748"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grpSp>
      <p:grpSp>
        <p:nvGrpSpPr>
          <p:cNvPr id="58" name="Graphic 210">
            <a:extLst>
              <a:ext uri="{FF2B5EF4-FFF2-40B4-BE49-F238E27FC236}">
                <a16:creationId xmlns:a16="http://schemas.microsoft.com/office/drawing/2014/main" id="{9883F5E4-723E-464E-BD15-CAE97B164B00}"/>
              </a:ext>
            </a:extLst>
          </p:cNvPr>
          <p:cNvGrpSpPr/>
          <p:nvPr/>
        </p:nvGrpSpPr>
        <p:grpSpPr>
          <a:xfrm>
            <a:off x="4569122" y="4557666"/>
            <a:ext cx="955300" cy="915983"/>
            <a:chOff x="10540574" y="6177234"/>
            <a:chExt cx="643689" cy="643689"/>
          </a:xfrm>
        </p:grpSpPr>
        <p:sp>
          <p:nvSpPr>
            <p:cNvPr id="59" name="Freeform: Shape 78">
              <a:extLst>
                <a:ext uri="{FF2B5EF4-FFF2-40B4-BE49-F238E27FC236}">
                  <a16:creationId xmlns:a16="http://schemas.microsoft.com/office/drawing/2014/main" id="{204857FF-EB81-E84A-9A3D-C5C4C46BECAB}"/>
                </a:ext>
              </a:extLst>
            </p:cNvPr>
            <p:cNvSpPr/>
            <p:nvPr/>
          </p:nvSpPr>
          <p:spPr>
            <a:xfrm>
              <a:off x="10630690" y="6458848"/>
              <a:ext cx="70806" cy="218854"/>
            </a:xfrm>
            <a:custGeom>
              <a:avLst/>
              <a:gdLst>
                <a:gd name="connsiteX0" fmla="*/ 66300 w 70805"/>
                <a:gd name="connsiteY0" fmla="*/ 4828 h 218854"/>
                <a:gd name="connsiteX1" fmla="*/ 11265 w 70805"/>
                <a:gd name="connsiteY1" fmla="*/ 4828 h 218854"/>
                <a:gd name="connsiteX2" fmla="*/ 4828 w 70805"/>
                <a:gd name="connsiteY2" fmla="*/ 11265 h 218854"/>
                <a:gd name="connsiteX3" fmla="*/ 4828 w 70805"/>
                <a:gd name="connsiteY3" fmla="*/ 209521 h 218854"/>
                <a:gd name="connsiteX4" fmla="*/ 11265 w 70805"/>
                <a:gd name="connsiteY4" fmla="*/ 215958 h 218854"/>
                <a:gd name="connsiteX5" fmla="*/ 66300 w 70805"/>
                <a:gd name="connsiteY5" fmla="*/ 215958 h 218854"/>
                <a:gd name="connsiteX6" fmla="*/ 66300 w 70805"/>
                <a:gd name="connsiteY6" fmla="*/ 4828 h 21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805" h="218854">
                  <a:moveTo>
                    <a:pt x="66300" y="4828"/>
                  </a:moveTo>
                  <a:lnTo>
                    <a:pt x="11265" y="4828"/>
                  </a:lnTo>
                  <a:cubicBezTo>
                    <a:pt x="7724" y="4828"/>
                    <a:pt x="4828" y="7724"/>
                    <a:pt x="4828" y="11265"/>
                  </a:cubicBezTo>
                  <a:lnTo>
                    <a:pt x="4828" y="209521"/>
                  </a:lnTo>
                  <a:cubicBezTo>
                    <a:pt x="4828" y="213061"/>
                    <a:pt x="7724" y="215958"/>
                    <a:pt x="11265" y="215958"/>
                  </a:cubicBezTo>
                  <a:lnTo>
                    <a:pt x="66300" y="215958"/>
                  </a:lnTo>
                  <a:lnTo>
                    <a:pt x="66300" y="4828"/>
                  </a:lnTo>
                  <a:close/>
                </a:path>
              </a:pathLst>
            </a:custGeom>
            <a:noFill/>
            <a:ln w="19050" cap="flat">
              <a:solidFill>
                <a:schemeClr val="tx2"/>
              </a:solidFill>
              <a:prstDash val="solid"/>
              <a:round/>
            </a:ln>
          </p:spPr>
          <p:txBody>
            <a:bodyPr rtlCol="0" anchor="ctr"/>
            <a:lstStyle/>
            <a:p>
              <a:pPr defTabSz="658301">
                <a:defRPr/>
              </a:pPr>
              <a:endParaRPr lang="en-US" sz="1102" dirty="0">
                <a:solidFill>
                  <a:srgbClr val="FFFFFF"/>
                </a:solidFill>
              </a:endParaRPr>
            </a:p>
          </p:txBody>
        </p:sp>
        <p:sp>
          <p:nvSpPr>
            <p:cNvPr id="60" name="Freeform: Shape 79">
              <a:extLst>
                <a:ext uri="{FF2B5EF4-FFF2-40B4-BE49-F238E27FC236}">
                  <a16:creationId xmlns:a16="http://schemas.microsoft.com/office/drawing/2014/main" id="{FADE92CE-7C70-0744-9C9B-1FD6A27602DD}"/>
                </a:ext>
              </a:extLst>
            </p:cNvPr>
            <p:cNvSpPr/>
            <p:nvPr/>
          </p:nvSpPr>
          <p:spPr>
            <a:xfrm>
              <a:off x="10692163" y="6367444"/>
              <a:ext cx="70806" cy="312189"/>
            </a:xfrm>
            <a:custGeom>
              <a:avLst/>
              <a:gdLst>
                <a:gd name="connsiteX0" fmla="*/ 59863 w 70805"/>
                <a:gd name="connsiteY0" fmla="*/ 4828 h 312189"/>
                <a:gd name="connsiteX1" fmla="*/ 11265 w 70805"/>
                <a:gd name="connsiteY1" fmla="*/ 4828 h 312189"/>
                <a:gd name="connsiteX2" fmla="*/ 4828 w 70805"/>
                <a:gd name="connsiteY2" fmla="*/ 11265 h 312189"/>
                <a:gd name="connsiteX3" fmla="*/ 4828 w 70805"/>
                <a:gd name="connsiteY3" fmla="*/ 307362 h 312189"/>
                <a:gd name="connsiteX4" fmla="*/ 66300 w 70805"/>
                <a:gd name="connsiteY4" fmla="*/ 307362 h 312189"/>
                <a:gd name="connsiteX5" fmla="*/ 66300 w 70805"/>
                <a:gd name="connsiteY5" fmla="*/ 11265 h 312189"/>
                <a:gd name="connsiteX6" fmla="*/ 59863 w 70805"/>
                <a:gd name="connsiteY6" fmla="*/ 4828 h 31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805" h="312189">
                  <a:moveTo>
                    <a:pt x="59863" y="4828"/>
                  </a:moveTo>
                  <a:lnTo>
                    <a:pt x="11265" y="4828"/>
                  </a:lnTo>
                  <a:cubicBezTo>
                    <a:pt x="7724" y="4828"/>
                    <a:pt x="4828" y="7724"/>
                    <a:pt x="4828" y="11265"/>
                  </a:cubicBezTo>
                  <a:lnTo>
                    <a:pt x="4828" y="307362"/>
                  </a:lnTo>
                  <a:lnTo>
                    <a:pt x="66300" y="307362"/>
                  </a:lnTo>
                  <a:lnTo>
                    <a:pt x="66300" y="11265"/>
                  </a:lnTo>
                  <a:cubicBezTo>
                    <a:pt x="66300" y="7724"/>
                    <a:pt x="63403" y="4828"/>
                    <a:pt x="59863" y="4828"/>
                  </a:cubicBezTo>
                  <a:close/>
                </a:path>
              </a:pathLst>
            </a:custGeom>
            <a:noFill/>
            <a:ln w="19050" cap="flat">
              <a:solidFill>
                <a:schemeClr val="tx2"/>
              </a:solidFill>
              <a:prstDash val="solid"/>
              <a:round/>
            </a:ln>
          </p:spPr>
          <p:txBody>
            <a:bodyPr rtlCol="0" anchor="ctr"/>
            <a:lstStyle/>
            <a:p>
              <a:pPr defTabSz="658301">
                <a:defRPr/>
              </a:pPr>
              <a:endParaRPr lang="en-US" sz="1102" dirty="0">
                <a:solidFill>
                  <a:srgbClr val="FFFFFF"/>
                </a:solidFill>
              </a:endParaRPr>
            </a:p>
          </p:txBody>
        </p:sp>
        <p:sp>
          <p:nvSpPr>
            <p:cNvPr id="61" name="Freeform: Shape 80">
              <a:extLst>
                <a:ext uri="{FF2B5EF4-FFF2-40B4-BE49-F238E27FC236}">
                  <a16:creationId xmlns:a16="http://schemas.microsoft.com/office/drawing/2014/main" id="{BFAAFAE6-A5D2-574F-A8D2-CD69530B8966}"/>
                </a:ext>
              </a:extLst>
            </p:cNvPr>
            <p:cNvSpPr/>
            <p:nvPr/>
          </p:nvSpPr>
          <p:spPr>
            <a:xfrm>
              <a:off x="10889132" y="6441468"/>
              <a:ext cx="9655" cy="9655"/>
            </a:xfrm>
            <a:custGeom>
              <a:avLst/>
              <a:gdLst>
                <a:gd name="connsiteX0" fmla="*/ 4828 w 9655"/>
                <a:gd name="connsiteY0" fmla="*/ 4828 h 9655"/>
                <a:gd name="connsiteX1" fmla="*/ 4828 w 9655"/>
                <a:gd name="connsiteY1" fmla="*/ 4828 h 9655"/>
                <a:gd name="connsiteX2" fmla="*/ 4828 w 9655"/>
                <a:gd name="connsiteY2" fmla="*/ 4828 h 9655"/>
              </a:gdLst>
              <a:ahLst/>
              <a:cxnLst>
                <a:cxn ang="0">
                  <a:pos x="connsiteX0" y="connsiteY0"/>
                </a:cxn>
                <a:cxn ang="0">
                  <a:pos x="connsiteX1" y="connsiteY1"/>
                </a:cxn>
                <a:cxn ang="0">
                  <a:pos x="connsiteX2" y="connsiteY2"/>
                </a:cxn>
              </a:cxnLst>
              <a:rect l="l" t="t" r="r" b="b"/>
              <a:pathLst>
                <a:path w="9655" h="9655">
                  <a:moveTo>
                    <a:pt x="4828" y="4828"/>
                  </a:moveTo>
                  <a:lnTo>
                    <a:pt x="4828" y="4828"/>
                  </a:lnTo>
                  <a:lnTo>
                    <a:pt x="4828" y="4828"/>
                  </a:lnTo>
                  <a:close/>
                </a:path>
              </a:pathLst>
            </a:custGeom>
            <a:noFill/>
            <a:ln w="19050" cap="flat">
              <a:solidFill>
                <a:schemeClr val="tx2"/>
              </a:solidFill>
              <a:prstDash val="solid"/>
              <a:round/>
            </a:ln>
          </p:spPr>
          <p:txBody>
            <a:bodyPr rtlCol="0" anchor="ctr"/>
            <a:lstStyle/>
            <a:p>
              <a:pPr defTabSz="658301">
                <a:defRPr/>
              </a:pPr>
              <a:endParaRPr lang="en-US" sz="1102" dirty="0">
                <a:solidFill>
                  <a:srgbClr val="FFFFFF"/>
                </a:solidFill>
              </a:endParaRPr>
            </a:p>
          </p:txBody>
        </p:sp>
        <p:sp>
          <p:nvSpPr>
            <p:cNvPr id="62" name="Freeform: Shape 81">
              <a:extLst>
                <a:ext uri="{FF2B5EF4-FFF2-40B4-BE49-F238E27FC236}">
                  <a16:creationId xmlns:a16="http://schemas.microsoft.com/office/drawing/2014/main" id="{8BC6CC28-63F9-5942-92D1-BC5535EAEC08}"/>
                </a:ext>
              </a:extLst>
            </p:cNvPr>
            <p:cNvSpPr/>
            <p:nvPr/>
          </p:nvSpPr>
          <p:spPr>
            <a:xfrm>
              <a:off x="10766509" y="6711174"/>
              <a:ext cx="325063" cy="9655"/>
            </a:xfrm>
            <a:custGeom>
              <a:avLst/>
              <a:gdLst>
                <a:gd name="connsiteX0" fmla="*/ 4828 w 325062"/>
                <a:gd name="connsiteY0" fmla="*/ 4828 h 9655"/>
                <a:gd name="connsiteX1" fmla="*/ 322810 w 325062"/>
                <a:gd name="connsiteY1" fmla="*/ 4828 h 9655"/>
              </a:gdLst>
              <a:ahLst/>
              <a:cxnLst>
                <a:cxn ang="0">
                  <a:pos x="connsiteX0" y="connsiteY0"/>
                </a:cxn>
                <a:cxn ang="0">
                  <a:pos x="connsiteX1" y="connsiteY1"/>
                </a:cxn>
              </a:cxnLst>
              <a:rect l="l" t="t" r="r" b="b"/>
              <a:pathLst>
                <a:path w="325062" h="9655">
                  <a:moveTo>
                    <a:pt x="4828" y="4828"/>
                  </a:moveTo>
                  <a:lnTo>
                    <a:pt x="322810" y="4828"/>
                  </a:lnTo>
                </a:path>
              </a:pathLst>
            </a:custGeom>
            <a:ln w="19050" cap="flat">
              <a:solidFill>
                <a:schemeClr val="tx2"/>
              </a:solidFill>
              <a:prstDash val="solid"/>
              <a:round/>
            </a:ln>
          </p:spPr>
          <p:txBody>
            <a:bodyPr rtlCol="0" anchor="ctr"/>
            <a:lstStyle/>
            <a:p>
              <a:pPr defTabSz="658301">
                <a:defRPr/>
              </a:pPr>
              <a:endParaRPr lang="en-US" sz="1102" dirty="0">
                <a:solidFill>
                  <a:srgbClr val="FFFFFF"/>
                </a:solidFill>
              </a:endParaRPr>
            </a:p>
          </p:txBody>
        </p:sp>
        <p:sp>
          <p:nvSpPr>
            <p:cNvPr id="63" name="Freeform: Shape 82">
              <a:extLst>
                <a:ext uri="{FF2B5EF4-FFF2-40B4-BE49-F238E27FC236}">
                  <a16:creationId xmlns:a16="http://schemas.microsoft.com/office/drawing/2014/main" id="{A4A4C170-8723-A14F-B2C3-E5175B9E6AE2}"/>
                </a:ext>
              </a:extLst>
            </p:cNvPr>
            <p:cNvSpPr/>
            <p:nvPr/>
          </p:nvSpPr>
          <p:spPr>
            <a:xfrm>
              <a:off x="10817682" y="6506159"/>
              <a:ext cx="225291" cy="212417"/>
            </a:xfrm>
            <a:custGeom>
              <a:avLst/>
              <a:gdLst>
                <a:gd name="connsiteX0" fmla="*/ 4828 w 225291"/>
                <a:gd name="connsiteY0" fmla="*/ 209843 h 212417"/>
                <a:gd name="connsiteX1" fmla="*/ 54070 w 225291"/>
                <a:gd name="connsiteY1" fmla="*/ 94944 h 212417"/>
                <a:gd name="connsiteX2" fmla="*/ 95910 w 225291"/>
                <a:gd name="connsiteY2" fmla="*/ 94944 h 212417"/>
                <a:gd name="connsiteX3" fmla="*/ 127129 w 225291"/>
                <a:gd name="connsiteY3" fmla="*/ 137428 h 212417"/>
                <a:gd name="connsiteX4" fmla="*/ 163497 w 225291"/>
                <a:gd name="connsiteY4" fmla="*/ 4828 h 212417"/>
                <a:gd name="connsiteX5" fmla="*/ 220464 w 225291"/>
                <a:gd name="connsiteY5" fmla="*/ 209843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291" h="212417">
                  <a:moveTo>
                    <a:pt x="4828" y="209843"/>
                  </a:moveTo>
                  <a:lnTo>
                    <a:pt x="54070" y="94944"/>
                  </a:lnTo>
                  <a:lnTo>
                    <a:pt x="95910" y="94944"/>
                  </a:lnTo>
                  <a:lnTo>
                    <a:pt x="127129" y="137428"/>
                  </a:lnTo>
                  <a:lnTo>
                    <a:pt x="163497" y="4828"/>
                  </a:lnTo>
                  <a:lnTo>
                    <a:pt x="220464" y="209843"/>
                  </a:lnTo>
                </a:path>
              </a:pathLst>
            </a:custGeom>
            <a:noFill/>
            <a:ln w="19050" cap="flat">
              <a:solidFill>
                <a:schemeClr val="tx2"/>
              </a:solidFill>
              <a:prstDash val="solid"/>
              <a:round/>
            </a:ln>
          </p:spPr>
          <p:txBody>
            <a:bodyPr rtlCol="0" anchor="ctr"/>
            <a:lstStyle/>
            <a:p>
              <a:pPr defTabSz="658301">
                <a:defRPr/>
              </a:pPr>
              <a:endParaRPr lang="en-US" sz="1102" dirty="0">
                <a:solidFill>
                  <a:srgbClr val="FFFFFF"/>
                </a:solidFill>
              </a:endParaRPr>
            </a:p>
          </p:txBody>
        </p:sp>
        <p:sp>
          <p:nvSpPr>
            <p:cNvPr id="64" name="Freeform: Shape 83">
              <a:extLst>
                <a:ext uri="{FF2B5EF4-FFF2-40B4-BE49-F238E27FC236}">
                  <a16:creationId xmlns:a16="http://schemas.microsoft.com/office/drawing/2014/main" id="{9A4BCF9A-922A-994E-B83E-1FE10D339B1D}"/>
                </a:ext>
              </a:extLst>
            </p:cNvPr>
            <p:cNvSpPr/>
            <p:nvPr/>
          </p:nvSpPr>
          <p:spPr>
            <a:xfrm>
              <a:off x="10753635" y="6521929"/>
              <a:ext cx="70806" cy="80461"/>
            </a:xfrm>
            <a:custGeom>
              <a:avLst/>
              <a:gdLst>
                <a:gd name="connsiteX0" fmla="*/ 4828 w 70805"/>
                <a:gd name="connsiteY0" fmla="*/ 4828 h 80461"/>
                <a:gd name="connsiteX1" fmla="*/ 53748 w 70805"/>
                <a:gd name="connsiteY1" fmla="*/ 4828 h 80461"/>
                <a:gd name="connsiteX2" fmla="*/ 66300 w 70805"/>
                <a:gd name="connsiteY2" fmla="*/ 17380 h 80461"/>
                <a:gd name="connsiteX3" fmla="*/ 66300 w 70805"/>
                <a:gd name="connsiteY3" fmla="*/ 77886 h 80461"/>
              </a:gdLst>
              <a:ahLst/>
              <a:cxnLst>
                <a:cxn ang="0">
                  <a:pos x="connsiteX0" y="connsiteY0"/>
                </a:cxn>
                <a:cxn ang="0">
                  <a:pos x="connsiteX1" y="connsiteY1"/>
                </a:cxn>
                <a:cxn ang="0">
                  <a:pos x="connsiteX2" y="connsiteY2"/>
                </a:cxn>
                <a:cxn ang="0">
                  <a:pos x="connsiteX3" y="connsiteY3"/>
                </a:cxn>
              </a:cxnLst>
              <a:rect l="l" t="t" r="r" b="b"/>
              <a:pathLst>
                <a:path w="70805" h="80461">
                  <a:moveTo>
                    <a:pt x="4828" y="4828"/>
                  </a:moveTo>
                  <a:lnTo>
                    <a:pt x="53748" y="4828"/>
                  </a:lnTo>
                  <a:cubicBezTo>
                    <a:pt x="60507" y="4828"/>
                    <a:pt x="66300" y="10299"/>
                    <a:pt x="66300" y="17380"/>
                  </a:cubicBezTo>
                  <a:lnTo>
                    <a:pt x="66300" y="77886"/>
                  </a:lnTo>
                </a:path>
              </a:pathLst>
            </a:custGeom>
            <a:noFill/>
            <a:ln w="19050" cap="flat">
              <a:solidFill>
                <a:schemeClr val="tx2"/>
              </a:solidFill>
              <a:prstDash val="solid"/>
              <a:round/>
            </a:ln>
          </p:spPr>
          <p:txBody>
            <a:bodyPr rtlCol="0" anchor="ctr"/>
            <a:lstStyle/>
            <a:p>
              <a:pPr defTabSz="658301">
                <a:defRPr/>
              </a:pPr>
              <a:endParaRPr lang="en-US" sz="1102" dirty="0">
                <a:solidFill>
                  <a:srgbClr val="FFFFFF"/>
                </a:solidFill>
              </a:endParaRPr>
            </a:p>
          </p:txBody>
        </p:sp>
        <p:sp>
          <p:nvSpPr>
            <p:cNvPr id="65" name="Freeform: Shape 84">
              <a:extLst>
                <a:ext uri="{FF2B5EF4-FFF2-40B4-BE49-F238E27FC236}">
                  <a16:creationId xmlns:a16="http://schemas.microsoft.com/office/drawing/2014/main" id="{43113932-22BC-7445-A765-BC10A5D16344}"/>
                </a:ext>
              </a:extLst>
            </p:cNvPr>
            <p:cNvSpPr/>
            <p:nvPr/>
          </p:nvSpPr>
          <p:spPr>
            <a:xfrm>
              <a:off x="10815308" y="6277328"/>
              <a:ext cx="263912" cy="267131"/>
            </a:xfrm>
            <a:custGeom>
              <a:avLst/>
              <a:gdLst>
                <a:gd name="connsiteX0" fmla="*/ 120491 w 263912"/>
                <a:gd name="connsiteY0" fmla="*/ 262303 h 267130"/>
                <a:gd name="connsiteX1" fmla="*/ 5270 w 263912"/>
                <a:gd name="connsiteY1" fmla="*/ 142255 h 267130"/>
                <a:gd name="connsiteX2" fmla="*/ 134008 w 263912"/>
                <a:gd name="connsiteY2" fmla="*/ 4828 h 267130"/>
                <a:gd name="connsiteX3" fmla="*/ 219297 w 263912"/>
                <a:gd name="connsiteY3" fmla="*/ 230119 h 267130"/>
              </a:gdLst>
              <a:ahLst/>
              <a:cxnLst>
                <a:cxn ang="0">
                  <a:pos x="connsiteX0" y="connsiteY0"/>
                </a:cxn>
                <a:cxn ang="0">
                  <a:pos x="connsiteX1" y="connsiteY1"/>
                </a:cxn>
                <a:cxn ang="0">
                  <a:pos x="connsiteX2" y="connsiteY2"/>
                </a:cxn>
                <a:cxn ang="0">
                  <a:pos x="connsiteX3" y="connsiteY3"/>
                </a:cxn>
              </a:cxnLst>
              <a:rect l="l" t="t" r="r" b="b"/>
              <a:pathLst>
                <a:path w="263912" h="267130">
                  <a:moveTo>
                    <a:pt x="120491" y="262303"/>
                  </a:moveTo>
                  <a:cubicBezTo>
                    <a:pt x="120491" y="262303"/>
                    <a:pt x="16213" y="253292"/>
                    <a:pt x="5270" y="142255"/>
                  </a:cubicBezTo>
                  <a:cubicBezTo>
                    <a:pt x="-201" y="87220"/>
                    <a:pt x="45179" y="4828"/>
                    <a:pt x="134008" y="4828"/>
                  </a:cubicBezTo>
                  <a:cubicBezTo>
                    <a:pt x="247941" y="5150"/>
                    <a:pt x="307161" y="149980"/>
                    <a:pt x="219297" y="230119"/>
                  </a:cubicBezTo>
                </a:path>
              </a:pathLst>
            </a:custGeom>
            <a:noFill/>
            <a:ln w="19050" cap="flat">
              <a:solidFill>
                <a:schemeClr val="tx2"/>
              </a:solidFill>
              <a:prstDash val="solid"/>
              <a:round/>
            </a:ln>
          </p:spPr>
          <p:txBody>
            <a:bodyPr rtlCol="0" anchor="ctr"/>
            <a:lstStyle/>
            <a:p>
              <a:pPr defTabSz="658301">
                <a:defRPr/>
              </a:pPr>
              <a:endParaRPr lang="en-US" sz="1102" dirty="0">
                <a:solidFill>
                  <a:srgbClr val="FFFFFF"/>
                </a:solidFill>
              </a:endParaRPr>
            </a:p>
          </p:txBody>
        </p:sp>
        <p:sp>
          <p:nvSpPr>
            <p:cNvPr id="66" name="Freeform: Shape 85">
              <a:extLst>
                <a:ext uri="{FF2B5EF4-FFF2-40B4-BE49-F238E27FC236}">
                  <a16:creationId xmlns:a16="http://schemas.microsoft.com/office/drawing/2014/main" id="{BDA95F55-9838-F046-976F-273A85D2878F}"/>
                </a:ext>
              </a:extLst>
            </p:cNvPr>
            <p:cNvSpPr/>
            <p:nvPr/>
          </p:nvSpPr>
          <p:spPr>
            <a:xfrm>
              <a:off x="10944489" y="6278615"/>
              <a:ext cx="9655" cy="144830"/>
            </a:xfrm>
            <a:custGeom>
              <a:avLst/>
              <a:gdLst>
                <a:gd name="connsiteX0" fmla="*/ 4828 w 9655"/>
                <a:gd name="connsiteY0" fmla="*/ 4828 h 144830"/>
                <a:gd name="connsiteX1" fmla="*/ 4828 w 9655"/>
                <a:gd name="connsiteY1" fmla="*/ 140968 h 144830"/>
              </a:gdLst>
              <a:ahLst/>
              <a:cxnLst>
                <a:cxn ang="0">
                  <a:pos x="connsiteX0" y="connsiteY0"/>
                </a:cxn>
                <a:cxn ang="0">
                  <a:pos x="connsiteX1" y="connsiteY1"/>
                </a:cxn>
              </a:cxnLst>
              <a:rect l="l" t="t" r="r" b="b"/>
              <a:pathLst>
                <a:path w="9655" h="144830">
                  <a:moveTo>
                    <a:pt x="4828" y="4828"/>
                  </a:moveTo>
                  <a:lnTo>
                    <a:pt x="4828" y="140968"/>
                  </a:lnTo>
                </a:path>
              </a:pathLst>
            </a:custGeom>
            <a:ln w="19050" cap="flat">
              <a:solidFill>
                <a:schemeClr val="tx2"/>
              </a:solidFill>
              <a:prstDash val="solid"/>
              <a:round/>
            </a:ln>
          </p:spPr>
          <p:txBody>
            <a:bodyPr rtlCol="0" anchor="ctr"/>
            <a:lstStyle/>
            <a:p>
              <a:pPr defTabSz="658301">
                <a:defRPr/>
              </a:pPr>
              <a:endParaRPr lang="en-US" sz="1102" dirty="0">
                <a:solidFill>
                  <a:srgbClr val="FFFFFF"/>
                </a:solidFill>
              </a:endParaRPr>
            </a:p>
          </p:txBody>
        </p:sp>
        <p:sp>
          <p:nvSpPr>
            <p:cNvPr id="67" name="Freeform: Shape 86">
              <a:extLst>
                <a:ext uri="{FF2B5EF4-FFF2-40B4-BE49-F238E27FC236}">
                  <a16:creationId xmlns:a16="http://schemas.microsoft.com/office/drawing/2014/main" id="{C7B702F7-BF99-8D48-9878-F7C32A126C64}"/>
                </a:ext>
              </a:extLst>
            </p:cNvPr>
            <p:cNvSpPr/>
            <p:nvPr/>
          </p:nvSpPr>
          <p:spPr>
            <a:xfrm>
              <a:off x="10944489" y="6414755"/>
              <a:ext cx="99772" cy="93335"/>
            </a:xfrm>
            <a:custGeom>
              <a:avLst/>
              <a:gdLst>
                <a:gd name="connsiteX0" fmla="*/ 4828 w 99771"/>
                <a:gd name="connsiteY0" fmla="*/ 4828 h 93334"/>
                <a:gd name="connsiteX1" fmla="*/ 96231 w 99771"/>
                <a:gd name="connsiteY1" fmla="*/ 90438 h 93334"/>
              </a:gdLst>
              <a:ahLst/>
              <a:cxnLst>
                <a:cxn ang="0">
                  <a:pos x="connsiteX0" y="connsiteY0"/>
                </a:cxn>
                <a:cxn ang="0">
                  <a:pos x="connsiteX1" y="connsiteY1"/>
                </a:cxn>
              </a:cxnLst>
              <a:rect l="l" t="t" r="r" b="b"/>
              <a:pathLst>
                <a:path w="99771" h="93334">
                  <a:moveTo>
                    <a:pt x="4828" y="4828"/>
                  </a:moveTo>
                  <a:lnTo>
                    <a:pt x="96231" y="90438"/>
                  </a:lnTo>
                </a:path>
              </a:pathLst>
            </a:custGeom>
            <a:ln w="19050" cap="flat">
              <a:solidFill>
                <a:schemeClr val="tx2"/>
              </a:solidFill>
              <a:prstDash val="solid"/>
              <a:round/>
            </a:ln>
          </p:spPr>
          <p:txBody>
            <a:bodyPr rtlCol="0" anchor="ctr"/>
            <a:lstStyle/>
            <a:p>
              <a:pPr defTabSz="658301">
                <a:defRPr/>
              </a:pPr>
              <a:endParaRPr lang="en-US" sz="1102" dirty="0">
                <a:solidFill>
                  <a:srgbClr val="FFFFFF"/>
                </a:solidFill>
              </a:endParaRPr>
            </a:p>
          </p:txBody>
        </p:sp>
        <p:sp>
          <p:nvSpPr>
            <p:cNvPr id="68" name="Freeform: Shape 87">
              <a:extLst>
                <a:ext uri="{FF2B5EF4-FFF2-40B4-BE49-F238E27FC236}">
                  <a16:creationId xmlns:a16="http://schemas.microsoft.com/office/drawing/2014/main" id="{317FE650-A336-C84A-AA59-49798CB95AEC}"/>
                </a:ext>
              </a:extLst>
            </p:cNvPr>
            <p:cNvSpPr/>
            <p:nvPr/>
          </p:nvSpPr>
          <p:spPr>
            <a:xfrm>
              <a:off x="10815751" y="6319489"/>
              <a:ext cx="231728" cy="102990"/>
            </a:xfrm>
            <a:custGeom>
              <a:avLst/>
              <a:gdLst>
                <a:gd name="connsiteX0" fmla="*/ 227544 w 231728"/>
                <a:gd name="connsiteY0" fmla="*/ 4828 h 102990"/>
                <a:gd name="connsiteX1" fmla="*/ 133565 w 231728"/>
                <a:gd name="connsiteY1" fmla="*/ 100094 h 102990"/>
                <a:gd name="connsiteX2" fmla="*/ 4828 w 231728"/>
                <a:gd name="connsiteY2" fmla="*/ 100094 h 102990"/>
              </a:gdLst>
              <a:ahLst/>
              <a:cxnLst>
                <a:cxn ang="0">
                  <a:pos x="connsiteX0" y="connsiteY0"/>
                </a:cxn>
                <a:cxn ang="0">
                  <a:pos x="connsiteX1" y="connsiteY1"/>
                </a:cxn>
                <a:cxn ang="0">
                  <a:pos x="connsiteX2" y="connsiteY2"/>
                </a:cxn>
              </a:cxnLst>
              <a:rect l="l" t="t" r="r" b="b"/>
              <a:pathLst>
                <a:path w="231728" h="102990">
                  <a:moveTo>
                    <a:pt x="227544" y="4828"/>
                  </a:moveTo>
                  <a:lnTo>
                    <a:pt x="133565" y="100094"/>
                  </a:lnTo>
                  <a:lnTo>
                    <a:pt x="4828" y="100094"/>
                  </a:lnTo>
                </a:path>
              </a:pathLst>
            </a:custGeom>
            <a:noFill/>
            <a:ln w="19050" cap="flat">
              <a:solidFill>
                <a:schemeClr val="tx2"/>
              </a:solidFill>
              <a:prstDash val="solid"/>
              <a:round/>
            </a:ln>
          </p:spPr>
          <p:txBody>
            <a:bodyPr rtlCol="0" anchor="ctr"/>
            <a:lstStyle/>
            <a:p>
              <a:pPr defTabSz="658301">
                <a:defRPr/>
              </a:pPr>
              <a:endParaRPr lang="en-US" sz="1102" dirty="0">
                <a:solidFill>
                  <a:srgbClr val="FFFFFF"/>
                </a:solidFill>
              </a:endParaRPr>
            </a:p>
          </p:txBody>
        </p:sp>
        <p:sp>
          <p:nvSpPr>
            <p:cNvPr id="69" name="Freeform: Shape 88">
              <a:extLst>
                <a:ext uri="{FF2B5EF4-FFF2-40B4-BE49-F238E27FC236}">
                  <a16:creationId xmlns:a16="http://schemas.microsoft.com/office/drawing/2014/main" id="{3941DDA4-6376-E04A-8235-18D006CADE04}"/>
                </a:ext>
              </a:extLst>
            </p:cNvPr>
            <p:cNvSpPr/>
            <p:nvPr/>
          </p:nvSpPr>
          <p:spPr>
            <a:xfrm>
              <a:off x="10731750" y="6669978"/>
              <a:ext cx="67587" cy="9655"/>
            </a:xfrm>
            <a:custGeom>
              <a:avLst/>
              <a:gdLst>
                <a:gd name="connsiteX0" fmla="*/ 63403 w 67587"/>
                <a:gd name="connsiteY0" fmla="*/ 4828 h 9655"/>
                <a:gd name="connsiteX1" fmla="*/ 4828 w 67587"/>
                <a:gd name="connsiteY1" fmla="*/ 4828 h 9655"/>
              </a:gdLst>
              <a:ahLst/>
              <a:cxnLst>
                <a:cxn ang="0">
                  <a:pos x="connsiteX0" y="connsiteY0"/>
                </a:cxn>
                <a:cxn ang="0">
                  <a:pos x="connsiteX1" y="connsiteY1"/>
                </a:cxn>
              </a:cxnLst>
              <a:rect l="l" t="t" r="r" b="b"/>
              <a:pathLst>
                <a:path w="67587" h="9655">
                  <a:moveTo>
                    <a:pt x="63403" y="4828"/>
                  </a:moveTo>
                  <a:lnTo>
                    <a:pt x="4828" y="4828"/>
                  </a:lnTo>
                </a:path>
              </a:pathLst>
            </a:custGeom>
            <a:ln w="19050" cap="flat">
              <a:solidFill>
                <a:schemeClr val="tx2"/>
              </a:solidFill>
              <a:prstDash val="solid"/>
              <a:round/>
            </a:ln>
          </p:spPr>
          <p:txBody>
            <a:bodyPr rtlCol="0" anchor="ctr"/>
            <a:lstStyle/>
            <a:p>
              <a:pPr defTabSz="658301">
                <a:defRPr/>
              </a:pPr>
              <a:endParaRPr lang="en-US" sz="1102" dirty="0">
                <a:solidFill>
                  <a:srgbClr val="FFFFFF"/>
                </a:solidFill>
              </a:endParaRPr>
            </a:p>
          </p:txBody>
        </p:sp>
      </p:grpSp>
      <p:sp>
        <p:nvSpPr>
          <p:cNvPr id="15" name="TextBox 14">
            <a:extLst>
              <a:ext uri="{FF2B5EF4-FFF2-40B4-BE49-F238E27FC236}">
                <a16:creationId xmlns:a16="http://schemas.microsoft.com/office/drawing/2014/main" id="{D5814E75-0DF6-F941-9D78-ABF662DF949A}"/>
              </a:ext>
            </a:extLst>
          </p:cNvPr>
          <p:cNvSpPr txBox="1"/>
          <p:nvPr/>
        </p:nvSpPr>
        <p:spPr>
          <a:xfrm>
            <a:off x="10566875" y="5584549"/>
            <a:ext cx="1772209" cy="509677"/>
          </a:xfrm>
          <a:prstGeom prst="rect">
            <a:avLst/>
          </a:prstGeom>
          <a:noFill/>
          <a:ln>
            <a:noFill/>
          </a:ln>
        </p:spPr>
        <p:txBody>
          <a:bodyPr wrap="square" lIns="109728" tIns="87782" rIns="109728" bIns="87782" rtlCol="0">
            <a:spAutoFit/>
          </a:bodyPr>
          <a:lstStyle/>
          <a:p>
            <a:pPr defTabSz="658301">
              <a:lnSpc>
                <a:spcPct val="90000"/>
              </a:lnSpc>
              <a:spcAft>
                <a:spcPts val="1080"/>
              </a:spcAft>
            </a:pPr>
            <a:r>
              <a:rPr lang="en-US" sz="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Use the results in the application</a:t>
            </a:r>
          </a:p>
        </p:txBody>
      </p:sp>
      <p:sp>
        <p:nvSpPr>
          <p:cNvPr id="16" name="Oval 15">
            <a:extLst>
              <a:ext uri="{FF2B5EF4-FFF2-40B4-BE49-F238E27FC236}">
                <a16:creationId xmlns:a16="http://schemas.microsoft.com/office/drawing/2014/main" id="{E588C9D5-D45D-1B4F-AA36-BBC6CFB1A8D6}"/>
              </a:ext>
            </a:extLst>
          </p:cNvPr>
          <p:cNvSpPr/>
          <p:nvPr/>
        </p:nvSpPr>
        <p:spPr>
          <a:xfrm>
            <a:off x="10284592" y="5680372"/>
            <a:ext cx="316860" cy="318523"/>
          </a:xfrm>
          <a:prstGeom prst="ellipse">
            <a:avLst/>
          </a:prstGeom>
          <a:solidFill>
            <a:schemeClr val="accent6"/>
          </a:solidFill>
          <a:ln w="12700" cap="flat" cmpd="sng" algn="ctr">
            <a:noFill/>
            <a:prstDash val="solid"/>
          </a:ln>
          <a:effectLst/>
        </p:spPr>
        <p:txBody>
          <a:bodyPr rtlCol="0" anchor="ctr"/>
          <a:lstStyle/>
          <a:p>
            <a:pPr algn="ctr" defTabSz="658301">
              <a:defRPr/>
            </a:pPr>
            <a:r>
              <a:rPr lang="en-US" sz="1600" b="1" dirty="0">
                <a:solidFill>
                  <a:schemeClr val="bg2"/>
                </a:solidFill>
                <a:latin typeface="Amazon Ember"/>
                <a:ea typeface="Amazon Ember" charset="0"/>
                <a:cs typeface="Amazon Ember" charset="0"/>
              </a:rPr>
              <a:t>3</a:t>
            </a:r>
          </a:p>
        </p:txBody>
      </p:sp>
      <p:sp>
        <p:nvSpPr>
          <p:cNvPr id="17" name="Title 2">
            <a:extLst>
              <a:ext uri="{FF2B5EF4-FFF2-40B4-BE49-F238E27FC236}">
                <a16:creationId xmlns:a16="http://schemas.microsoft.com/office/drawing/2014/main" id="{535E8E55-3120-0E45-9689-D477D76F4EA1}"/>
              </a:ext>
            </a:extLst>
          </p:cNvPr>
          <p:cNvSpPr txBox="1">
            <a:spLocks/>
          </p:cNvSpPr>
          <p:nvPr/>
        </p:nvSpPr>
        <p:spPr>
          <a:xfrm>
            <a:off x="4183380" y="2605740"/>
            <a:ext cx="6210300" cy="815489"/>
          </a:xfrm>
          <a:prstGeom prst="rect">
            <a:avLst/>
          </a:prstGeom>
          <a:solidFill>
            <a:srgbClr val="232F3E"/>
          </a:solidFill>
          <a:ln>
            <a:solidFill>
              <a:schemeClr val="tx2"/>
            </a:solidFill>
          </a:ln>
        </p:spPr>
        <p:txBody>
          <a:bodyPr vert="horz" lIns="87782" tIns="0" rIns="0" bIns="0" rtlCol="0" anchor="ctr">
            <a:noAutofit/>
          </a:bodyPr>
          <a:lstStyle>
            <a:lvl1pPr algn="l" defTabSz="457200" rtl="0" eaLnBrk="1" latinLnBrk="0" hangingPunct="1">
              <a:lnSpc>
                <a:spcPct val="90000"/>
              </a:lnSpc>
              <a:spcBef>
                <a:spcPct val="0"/>
              </a:spcBef>
              <a:buNone/>
              <a:defRPr sz="2800" b="0" i="0" kern="1200">
                <a:solidFill>
                  <a:schemeClr val="tx1"/>
                </a:solidFill>
                <a:latin typeface="Amazon Ember Regular" charset="0"/>
                <a:ea typeface="+mj-ea"/>
                <a:cs typeface="Amazon Ember Regular" charset="0"/>
              </a:defRPr>
            </a:lvl1pPr>
          </a:lstStyle>
          <a:p>
            <a:pPr algn="ctr" defTabSz="274309">
              <a:defRPr/>
            </a:pPr>
            <a:r>
              <a:rPr lang="en-US" sz="1680" dirty="0">
                <a:solidFill>
                  <a:schemeClr val="bg2"/>
                </a:solidFill>
              </a:rPr>
              <a:t>Use the familiar SQL language for training &amp; prediction</a:t>
            </a:r>
          </a:p>
        </p:txBody>
      </p:sp>
      <p:grpSp>
        <p:nvGrpSpPr>
          <p:cNvPr id="18" name="Group 17">
            <a:extLst>
              <a:ext uri="{FF2B5EF4-FFF2-40B4-BE49-F238E27FC236}">
                <a16:creationId xmlns:a16="http://schemas.microsoft.com/office/drawing/2014/main" id="{3F74CCA8-2A92-1C42-A4A4-2998854A5614}"/>
              </a:ext>
            </a:extLst>
          </p:cNvPr>
          <p:cNvGrpSpPr/>
          <p:nvPr/>
        </p:nvGrpSpPr>
        <p:grpSpPr>
          <a:xfrm>
            <a:off x="10908186" y="4817598"/>
            <a:ext cx="807428" cy="681112"/>
            <a:chOff x="3252792" y="443694"/>
            <a:chExt cx="436655" cy="354959"/>
          </a:xfrm>
        </p:grpSpPr>
        <p:sp>
          <p:nvSpPr>
            <p:cNvPr id="51" name="Rectangle 50">
              <a:extLst>
                <a:ext uri="{FF2B5EF4-FFF2-40B4-BE49-F238E27FC236}">
                  <a16:creationId xmlns:a16="http://schemas.microsoft.com/office/drawing/2014/main" id="{A3A75E2F-F8E8-5A4B-9D66-C39ABA449A52}"/>
                </a:ext>
              </a:extLst>
            </p:cNvPr>
            <p:cNvSpPr/>
            <p:nvPr/>
          </p:nvSpPr>
          <p:spPr>
            <a:xfrm>
              <a:off x="3252792" y="443694"/>
              <a:ext cx="435237" cy="354959"/>
            </a:xfrm>
            <a:prstGeom prst="rect">
              <a:avLst/>
            </a:prstGeom>
            <a:noFill/>
            <a:ln w="19050" cap="rnd">
              <a:solidFill>
                <a:schemeClr val="tx2"/>
              </a:solidFill>
              <a:prstDash val="solid"/>
              <a:round/>
              <a:headEnd type="arrow" w="med" len="sm"/>
              <a:tailEnd/>
            </a:ln>
            <a:extLst>
              <a:ext uri="{909E8E84-426E-40DD-AFC4-6F175D3DCCD1}">
                <a14:hiddenFill xmlns:a14="http://schemas.microsoft.com/office/drawing/2010/main">
                  <a:solidFill>
                    <a:srgbClr val="FFFFFF"/>
                  </a:solidFill>
                </a14:hiddenFill>
              </a:ext>
            </a:extLst>
          </p:spPr>
          <p:txBody>
            <a:bodyPr vert="horz" wrap="square" lIns="54864" tIns="27432" rIns="54864" bIns="27432" numCol="1" anchor="t" anchorCtr="0" compatLnSpc="1">
              <a:prstTxWarp prst="textNoShape">
                <a:avLst/>
              </a:prstTxWarp>
            </a:bodyPr>
            <a:lstStyle/>
            <a:p>
              <a:pPr defTabSz="658301">
                <a:defRPr/>
              </a:pPr>
              <a:endParaRPr lang="en-US" sz="1271" dirty="0">
                <a:solidFill>
                  <a:srgbClr val="FFFFFF"/>
                </a:solidFill>
              </a:endParaRPr>
            </a:p>
          </p:txBody>
        </p:sp>
        <p:cxnSp>
          <p:nvCxnSpPr>
            <p:cNvPr id="52" name="Straight Connector 51">
              <a:extLst>
                <a:ext uri="{FF2B5EF4-FFF2-40B4-BE49-F238E27FC236}">
                  <a16:creationId xmlns:a16="http://schemas.microsoft.com/office/drawing/2014/main" id="{8ABA2133-BFC8-AA40-B379-2193D179DFB8}"/>
                </a:ext>
              </a:extLst>
            </p:cNvPr>
            <p:cNvCxnSpPr>
              <a:cxnSpLocks/>
            </p:cNvCxnSpPr>
            <p:nvPr/>
          </p:nvCxnSpPr>
          <p:spPr>
            <a:xfrm>
              <a:off x="3254315" y="493467"/>
              <a:ext cx="435132" cy="0"/>
            </a:xfrm>
            <a:prstGeom prst="line">
              <a:avLst/>
            </a:prstGeom>
            <a:noFill/>
            <a:ln w="19050" cap="rnd">
              <a:solidFill>
                <a:schemeClr val="tx2"/>
              </a:solidFill>
              <a:prstDash val="solid"/>
              <a:round/>
              <a:headEnd type="none" w="med" len="sm"/>
              <a:tailEnd/>
            </a:ln>
            <a:extLst>
              <a:ext uri="{909E8E84-426E-40DD-AFC4-6F175D3DCCD1}">
                <a14:hiddenFill xmlns:a14="http://schemas.microsoft.com/office/drawing/2010/main">
                  <a:solidFill>
                    <a:srgbClr val="FFFFFF"/>
                  </a:solidFill>
                </a14:hiddenFill>
              </a:ext>
            </a:extLst>
          </p:spPr>
        </p:cxnSp>
        <p:grpSp>
          <p:nvGrpSpPr>
            <p:cNvPr id="53" name="Group 52">
              <a:extLst>
                <a:ext uri="{FF2B5EF4-FFF2-40B4-BE49-F238E27FC236}">
                  <a16:creationId xmlns:a16="http://schemas.microsoft.com/office/drawing/2014/main" id="{FA2337A9-AA87-9B49-A9E1-99B150D07E4F}"/>
                </a:ext>
              </a:extLst>
            </p:cNvPr>
            <p:cNvGrpSpPr/>
            <p:nvPr/>
          </p:nvGrpSpPr>
          <p:grpSpPr>
            <a:xfrm>
              <a:off x="3598538" y="458714"/>
              <a:ext cx="65911" cy="18288"/>
              <a:chOff x="4071938" y="1608289"/>
              <a:chExt cx="65911" cy="18288"/>
            </a:xfrm>
            <a:solidFill>
              <a:srgbClr val="FFFFFF"/>
            </a:solidFill>
          </p:grpSpPr>
          <p:sp>
            <p:nvSpPr>
              <p:cNvPr id="54" name="Oval 53">
                <a:extLst>
                  <a:ext uri="{FF2B5EF4-FFF2-40B4-BE49-F238E27FC236}">
                    <a16:creationId xmlns:a16="http://schemas.microsoft.com/office/drawing/2014/main" id="{ABCB4AF2-9D78-2A4E-82E3-9713AAC4058D}"/>
                  </a:ext>
                </a:extLst>
              </p:cNvPr>
              <p:cNvSpPr/>
              <p:nvPr/>
            </p:nvSpPr>
            <p:spPr>
              <a:xfrm>
                <a:off x="4095750" y="1608289"/>
                <a:ext cx="18288" cy="18288"/>
              </a:xfrm>
              <a:prstGeom prst="ellipse">
                <a:avLst/>
              </a:prstGeom>
              <a:noFill/>
              <a:ln w="19050" cap="rnd">
                <a:solidFill>
                  <a:schemeClr val="tx2"/>
                </a:solidFill>
                <a:prstDash val="solid"/>
                <a:round/>
                <a:headEnd type="arrow" w="med" len="sm"/>
                <a:tailEnd/>
              </a:ln>
            </p:spPr>
            <p:txBody>
              <a:bodyPr vert="horz" wrap="square" lIns="54864" tIns="27432" rIns="54864" bIns="27432" numCol="1" anchor="t" anchorCtr="0" compatLnSpc="1">
                <a:prstTxWarp prst="textNoShape">
                  <a:avLst/>
                </a:prstTxWarp>
              </a:bodyPr>
              <a:lstStyle/>
              <a:p>
                <a:pPr defTabSz="658301">
                  <a:defRPr/>
                </a:pPr>
                <a:endParaRPr lang="en-US" sz="1271" dirty="0">
                  <a:solidFill>
                    <a:srgbClr val="FFFFFF"/>
                  </a:solidFill>
                </a:endParaRPr>
              </a:p>
            </p:txBody>
          </p:sp>
          <p:sp>
            <p:nvSpPr>
              <p:cNvPr id="55" name="Oval 54">
                <a:extLst>
                  <a:ext uri="{FF2B5EF4-FFF2-40B4-BE49-F238E27FC236}">
                    <a16:creationId xmlns:a16="http://schemas.microsoft.com/office/drawing/2014/main" id="{2D5364C7-CC6B-9344-B285-2D57C7DD5F05}"/>
                  </a:ext>
                </a:extLst>
              </p:cNvPr>
              <p:cNvSpPr/>
              <p:nvPr/>
            </p:nvSpPr>
            <p:spPr>
              <a:xfrm>
                <a:off x="4071938" y="1608289"/>
                <a:ext cx="18288" cy="18288"/>
              </a:xfrm>
              <a:prstGeom prst="ellipse">
                <a:avLst/>
              </a:prstGeom>
              <a:noFill/>
              <a:ln w="19050" cap="rnd">
                <a:solidFill>
                  <a:schemeClr val="tx2"/>
                </a:solidFill>
                <a:prstDash val="solid"/>
                <a:round/>
                <a:headEnd type="arrow" w="med" len="sm"/>
                <a:tailEnd/>
              </a:ln>
            </p:spPr>
            <p:txBody>
              <a:bodyPr vert="horz" wrap="square" lIns="54864" tIns="27432" rIns="54864" bIns="27432" numCol="1" anchor="t" anchorCtr="0" compatLnSpc="1">
                <a:prstTxWarp prst="textNoShape">
                  <a:avLst/>
                </a:prstTxWarp>
              </a:bodyPr>
              <a:lstStyle/>
              <a:p>
                <a:pPr defTabSz="658301">
                  <a:defRPr/>
                </a:pPr>
                <a:endParaRPr lang="en-US" sz="1271" dirty="0">
                  <a:solidFill>
                    <a:srgbClr val="FFFFFF"/>
                  </a:solidFill>
                </a:endParaRPr>
              </a:p>
            </p:txBody>
          </p:sp>
          <p:sp>
            <p:nvSpPr>
              <p:cNvPr id="56" name="Oval 55">
                <a:extLst>
                  <a:ext uri="{FF2B5EF4-FFF2-40B4-BE49-F238E27FC236}">
                    <a16:creationId xmlns:a16="http://schemas.microsoft.com/office/drawing/2014/main" id="{418218FF-7F81-1940-AB4B-5A03DBE6BFD0}"/>
                  </a:ext>
                </a:extLst>
              </p:cNvPr>
              <p:cNvSpPr/>
              <p:nvPr/>
            </p:nvSpPr>
            <p:spPr>
              <a:xfrm>
                <a:off x="4119561" y="1608289"/>
                <a:ext cx="18288" cy="18288"/>
              </a:xfrm>
              <a:prstGeom prst="ellipse">
                <a:avLst/>
              </a:prstGeom>
              <a:noFill/>
              <a:ln w="19050" cap="rnd">
                <a:solidFill>
                  <a:schemeClr val="tx2"/>
                </a:solidFill>
                <a:prstDash val="solid"/>
                <a:round/>
                <a:headEnd type="arrow" w="med" len="sm"/>
                <a:tailEnd/>
              </a:ln>
            </p:spPr>
            <p:txBody>
              <a:bodyPr vert="horz" wrap="square" lIns="54864" tIns="27432" rIns="54864" bIns="27432" numCol="1" anchor="t" anchorCtr="0" compatLnSpc="1">
                <a:prstTxWarp prst="textNoShape">
                  <a:avLst/>
                </a:prstTxWarp>
              </a:bodyPr>
              <a:lstStyle/>
              <a:p>
                <a:pPr defTabSz="658301">
                  <a:defRPr/>
                </a:pPr>
                <a:endParaRPr lang="en-US" sz="1271" dirty="0">
                  <a:solidFill>
                    <a:srgbClr val="FFFFFF"/>
                  </a:solidFill>
                </a:endParaRPr>
              </a:p>
            </p:txBody>
          </p:sp>
        </p:grpSp>
      </p:grpSp>
      <p:grpSp>
        <p:nvGrpSpPr>
          <p:cNvPr id="19" name="Group 18">
            <a:extLst>
              <a:ext uri="{FF2B5EF4-FFF2-40B4-BE49-F238E27FC236}">
                <a16:creationId xmlns:a16="http://schemas.microsoft.com/office/drawing/2014/main" id="{78EB8AAA-AF0A-1D45-8E91-68E2323B67D2}"/>
              </a:ext>
            </a:extLst>
          </p:cNvPr>
          <p:cNvGrpSpPr/>
          <p:nvPr/>
        </p:nvGrpSpPr>
        <p:grpSpPr>
          <a:xfrm>
            <a:off x="10513587" y="4528240"/>
            <a:ext cx="536390" cy="651381"/>
            <a:chOff x="5699724" y="3437218"/>
            <a:chExt cx="250717" cy="304465"/>
          </a:xfrm>
        </p:grpSpPr>
        <p:sp>
          <p:nvSpPr>
            <p:cNvPr id="45" name="Freeform: Shape 185">
              <a:extLst>
                <a:ext uri="{FF2B5EF4-FFF2-40B4-BE49-F238E27FC236}">
                  <a16:creationId xmlns:a16="http://schemas.microsoft.com/office/drawing/2014/main" id="{8093B70D-FA66-814B-AB1C-6A821D83FE42}"/>
                </a:ext>
              </a:extLst>
            </p:cNvPr>
            <p:cNvSpPr/>
            <p:nvPr/>
          </p:nvSpPr>
          <p:spPr>
            <a:xfrm>
              <a:off x="5700046" y="3437218"/>
              <a:ext cx="247820" cy="86898"/>
            </a:xfrm>
            <a:custGeom>
              <a:avLst/>
              <a:gdLst>
                <a:gd name="connsiteX0" fmla="*/ 245567 w 247820"/>
                <a:gd name="connsiteY0" fmla="*/ 46989 h 86898"/>
                <a:gd name="connsiteX1" fmla="*/ 125198 w 247820"/>
                <a:gd name="connsiteY1" fmla="*/ 84645 h 86898"/>
                <a:gd name="connsiteX2" fmla="*/ 4828 w 247820"/>
                <a:gd name="connsiteY2" fmla="*/ 46989 h 86898"/>
                <a:gd name="connsiteX3" fmla="*/ 125198 w 247820"/>
                <a:gd name="connsiteY3" fmla="*/ 4828 h 86898"/>
                <a:gd name="connsiteX4" fmla="*/ 245567 w 247820"/>
                <a:gd name="connsiteY4" fmla="*/ 46989 h 86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820" h="86898">
                  <a:moveTo>
                    <a:pt x="245567" y="46989"/>
                  </a:moveTo>
                  <a:cubicBezTo>
                    <a:pt x="245567" y="67587"/>
                    <a:pt x="194716" y="84645"/>
                    <a:pt x="125198" y="84645"/>
                  </a:cubicBezTo>
                  <a:cubicBezTo>
                    <a:pt x="55679" y="84645"/>
                    <a:pt x="4828" y="67909"/>
                    <a:pt x="4828" y="46989"/>
                  </a:cubicBezTo>
                  <a:cubicBezTo>
                    <a:pt x="4828" y="26069"/>
                    <a:pt x="55679" y="4828"/>
                    <a:pt x="125198" y="4828"/>
                  </a:cubicBezTo>
                  <a:cubicBezTo>
                    <a:pt x="194716" y="4828"/>
                    <a:pt x="245567" y="26391"/>
                    <a:pt x="245567" y="46989"/>
                  </a:cubicBez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46" name="Freeform: Shape 186">
              <a:extLst>
                <a:ext uri="{FF2B5EF4-FFF2-40B4-BE49-F238E27FC236}">
                  <a16:creationId xmlns:a16="http://schemas.microsoft.com/office/drawing/2014/main" id="{304635CE-A6AA-8F4D-A89D-41B5051EC437}"/>
                </a:ext>
              </a:extLst>
            </p:cNvPr>
            <p:cNvSpPr/>
            <p:nvPr/>
          </p:nvSpPr>
          <p:spPr>
            <a:xfrm>
              <a:off x="5699724" y="3554048"/>
              <a:ext cx="164141" cy="45058"/>
            </a:xfrm>
            <a:custGeom>
              <a:avLst/>
              <a:gdLst>
                <a:gd name="connsiteX0" fmla="*/ 4828 w 164140"/>
                <a:gd name="connsiteY0" fmla="*/ 4828 h 45058"/>
                <a:gd name="connsiteX1" fmla="*/ 125198 w 164140"/>
                <a:gd name="connsiteY1" fmla="*/ 42483 h 45058"/>
                <a:gd name="connsiteX2" fmla="*/ 159313 w 164140"/>
                <a:gd name="connsiteY2" fmla="*/ 42483 h 45058"/>
              </a:gdLst>
              <a:ahLst/>
              <a:cxnLst>
                <a:cxn ang="0">
                  <a:pos x="connsiteX0" y="connsiteY0"/>
                </a:cxn>
                <a:cxn ang="0">
                  <a:pos x="connsiteX1" y="connsiteY1"/>
                </a:cxn>
                <a:cxn ang="0">
                  <a:pos x="connsiteX2" y="connsiteY2"/>
                </a:cxn>
              </a:cxnLst>
              <a:rect l="l" t="t" r="r" b="b"/>
              <a:pathLst>
                <a:path w="164140" h="45058">
                  <a:moveTo>
                    <a:pt x="4828" y="4828"/>
                  </a:moveTo>
                  <a:cubicBezTo>
                    <a:pt x="4828" y="25426"/>
                    <a:pt x="55679" y="42483"/>
                    <a:pt x="125198" y="42483"/>
                  </a:cubicBezTo>
                  <a:lnTo>
                    <a:pt x="159313" y="42483"/>
                  </a:lnTo>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47" name="Freeform: Shape 187">
              <a:extLst>
                <a:ext uri="{FF2B5EF4-FFF2-40B4-BE49-F238E27FC236}">
                  <a16:creationId xmlns:a16="http://schemas.microsoft.com/office/drawing/2014/main" id="{8C36B23E-64A3-5A40-B543-D960F7ED1835}"/>
                </a:ext>
              </a:extLst>
            </p:cNvPr>
            <p:cNvSpPr/>
            <p:nvPr/>
          </p:nvSpPr>
          <p:spPr>
            <a:xfrm>
              <a:off x="5700046" y="3627750"/>
              <a:ext cx="157704" cy="45058"/>
            </a:xfrm>
            <a:custGeom>
              <a:avLst/>
              <a:gdLst>
                <a:gd name="connsiteX0" fmla="*/ 154485 w 157703"/>
                <a:gd name="connsiteY0" fmla="*/ 42483 h 45058"/>
                <a:gd name="connsiteX1" fmla="*/ 4828 w 157703"/>
                <a:gd name="connsiteY1" fmla="*/ 4828 h 45058"/>
              </a:gdLst>
              <a:ahLst/>
              <a:cxnLst>
                <a:cxn ang="0">
                  <a:pos x="connsiteX0" y="connsiteY0"/>
                </a:cxn>
                <a:cxn ang="0">
                  <a:pos x="connsiteX1" y="connsiteY1"/>
                </a:cxn>
              </a:cxnLst>
              <a:rect l="l" t="t" r="r" b="b"/>
              <a:pathLst>
                <a:path w="157703" h="45058">
                  <a:moveTo>
                    <a:pt x="154485" y="42483"/>
                  </a:moveTo>
                  <a:cubicBezTo>
                    <a:pt x="79496" y="44093"/>
                    <a:pt x="4828" y="25748"/>
                    <a:pt x="4828" y="4828"/>
                  </a:cubicBezTo>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48" name="Freeform: Shape 188">
              <a:extLst>
                <a:ext uri="{FF2B5EF4-FFF2-40B4-BE49-F238E27FC236}">
                  <a16:creationId xmlns:a16="http://schemas.microsoft.com/office/drawing/2014/main" id="{831096A4-5B24-BA43-BEF5-376E7A775516}"/>
                </a:ext>
              </a:extLst>
            </p:cNvPr>
            <p:cNvSpPr/>
            <p:nvPr/>
          </p:nvSpPr>
          <p:spPr>
            <a:xfrm>
              <a:off x="5699724" y="3477127"/>
              <a:ext cx="9655" cy="228510"/>
            </a:xfrm>
            <a:custGeom>
              <a:avLst/>
              <a:gdLst>
                <a:gd name="connsiteX0" fmla="*/ 4828 w 9655"/>
                <a:gd name="connsiteY0" fmla="*/ 4828 h 228509"/>
                <a:gd name="connsiteX1" fmla="*/ 4828 w 9655"/>
                <a:gd name="connsiteY1" fmla="*/ 225291 h 228509"/>
              </a:gdLst>
              <a:ahLst/>
              <a:cxnLst>
                <a:cxn ang="0">
                  <a:pos x="connsiteX0" y="connsiteY0"/>
                </a:cxn>
                <a:cxn ang="0">
                  <a:pos x="connsiteX1" y="connsiteY1"/>
                </a:cxn>
              </a:cxnLst>
              <a:rect l="l" t="t" r="r" b="b"/>
              <a:pathLst>
                <a:path w="9655" h="228509">
                  <a:moveTo>
                    <a:pt x="4828" y="4828"/>
                  </a:moveTo>
                  <a:lnTo>
                    <a:pt x="4828" y="225291"/>
                  </a:lnTo>
                </a:path>
              </a:pathLst>
            </a:custGeom>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49" name="Freeform: Shape 189">
              <a:extLst>
                <a:ext uri="{FF2B5EF4-FFF2-40B4-BE49-F238E27FC236}">
                  <a16:creationId xmlns:a16="http://schemas.microsoft.com/office/drawing/2014/main" id="{E29BE6F8-BC13-7F4A-88B2-5787952E6363}"/>
                </a:ext>
              </a:extLst>
            </p:cNvPr>
            <p:cNvSpPr/>
            <p:nvPr/>
          </p:nvSpPr>
          <p:spPr>
            <a:xfrm>
              <a:off x="5940786" y="3479380"/>
              <a:ext cx="9655" cy="61150"/>
            </a:xfrm>
            <a:custGeom>
              <a:avLst/>
              <a:gdLst>
                <a:gd name="connsiteX0" fmla="*/ 4828 w 9655"/>
                <a:gd name="connsiteY0" fmla="*/ 4828 h 61150"/>
                <a:gd name="connsiteX1" fmla="*/ 4828 w 9655"/>
                <a:gd name="connsiteY1" fmla="*/ 56645 h 61150"/>
              </a:gdLst>
              <a:ahLst/>
              <a:cxnLst>
                <a:cxn ang="0">
                  <a:pos x="connsiteX0" y="connsiteY0"/>
                </a:cxn>
                <a:cxn ang="0">
                  <a:pos x="connsiteX1" y="connsiteY1"/>
                </a:cxn>
              </a:cxnLst>
              <a:rect l="l" t="t" r="r" b="b"/>
              <a:pathLst>
                <a:path w="9655" h="61150">
                  <a:moveTo>
                    <a:pt x="4828" y="4828"/>
                  </a:moveTo>
                  <a:lnTo>
                    <a:pt x="4828" y="56645"/>
                  </a:lnTo>
                </a:path>
              </a:pathLst>
            </a:custGeom>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50" name="Freeform: Shape 190">
              <a:extLst>
                <a:ext uri="{FF2B5EF4-FFF2-40B4-BE49-F238E27FC236}">
                  <a16:creationId xmlns:a16="http://schemas.microsoft.com/office/drawing/2014/main" id="{93C4B9E5-454B-0646-BA67-529DAA187347}"/>
                </a:ext>
              </a:extLst>
            </p:cNvPr>
            <p:cNvSpPr/>
            <p:nvPr/>
          </p:nvSpPr>
          <p:spPr>
            <a:xfrm>
              <a:off x="5699724" y="3696625"/>
              <a:ext cx="154485" cy="45058"/>
            </a:xfrm>
            <a:custGeom>
              <a:avLst/>
              <a:gdLst>
                <a:gd name="connsiteX0" fmla="*/ 150945 w 154485"/>
                <a:gd name="connsiteY0" fmla="*/ 42483 h 45058"/>
                <a:gd name="connsiteX1" fmla="*/ 4828 w 154485"/>
                <a:gd name="connsiteY1" fmla="*/ 4828 h 45058"/>
              </a:gdLst>
              <a:ahLst/>
              <a:cxnLst>
                <a:cxn ang="0">
                  <a:pos x="connsiteX0" y="connsiteY0"/>
                </a:cxn>
                <a:cxn ang="0">
                  <a:pos x="connsiteX1" y="connsiteY1"/>
                </a:cxn>
              </a:cxnLst>
              <a:rect l="l" t="t" r="r" b="b"/>
              <a:pathLst>
                <a:path w="154485" h="45058">
                  <a:moveTo>
                    <a:pt x="150945" y="42483"/>
                  </a:moveTo>
                  <a:cubicBezTo>
                    <a:pt x="66300" y="47311"/>
                    <a:pt x="4828" y="25748"/>
                    <a:pt x="4828" y="4828"/>
                  </a:cubicBezTo>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grpSp>
      <p:grpSp>
        <p:nvGrpSpPr>
          <p:cNvPr id="20" name="Group 19">
            <a:extLst>
              <a:ext uri="{FF2B5EF4-FFF2-40B4-BE49-F238E27FC236}">
                <a16:creationId xmlns:a16="http://schemas.microsoft.com/office/drawing/2014/main" id="{D393B26E-0F1A-8740-B2ED-771602D74041}"/>
              </a:ext>
            </a:extLst>
          </p:cNvPr>
          <p:cNvGrpSpPr/>
          <p:nvPr/>
        </p:nvGrpSpPr>
        <p:grpSpPr>
          <a:xfrm flipH="1">
            <a:off x="11700555" y="4575589"/>
            <a:ext cx="438956" cy="480703"/>
            <a:chOff x="5341619" y="3376798"/>
            <a:chExt cx="192117" cy="210388"/>
          </a:xfrm>
        </p:grpSpPr>
        <p:sp>
          <p:nvSpPr>
            <p:cNvPr id="37" name="Freeform: Shape 198">
              <a:extLst>
                <a:ext uri="{FF2B5EF4-FFF2-40B4-BE49-F238E27FC236}">
                  <a16:creationId xmlns:a16="http://schemas.microsoft.com/office/drawing/2014/main" id="{C4A33712-8EEA-9F48-B7D9-AEB20DA906E1}"/>
                </a:ext>
              </a:extLst>
            </p:cNvPr>
            <p:cNvSpPr/>
            <p:nvPr/>
          </p:nvSpPr>
          <p:spPr>
            <a:xfrm>
              <a:off x="5408596" y="3429620"/>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38" name="Freeform: Shape 199">
              <a:extLst>
                <a:ext uri="{FF2B5EF4-FFF2-40B4-BE49-F238E27FC236}">
                  <a16:creationId xmlns:a16="http://schemas.microsoft.com/office/drawing/2014/main" id="{AF50FC38-B8C5-2541-8E36-5745455D5E4B}"/>
                </a:ext>
              </a:extLst>
            </p:cNvPr>
            <p:cNvSpPr/>
            <p:nvPr/>
          </p:nvSpPr>
          <p:spPr>
            <a:xfrm>
              <a:off x="5504770" y="3427467"/>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39" name="Freeform: Shape 200">
              <a:extLst>
                <a:ext uri="{FF2B5EF4-FFF2-40B4-BE49-F238E27FC236}">
                  <a16:creationId xmlns:a16="http://schemas.microsoft.com/office/drawing/2014/main" id="{9C08CE96-ACB8-D049-9B40-709475EF7ADE}"/>
                </a:ext>
              </a:extLst>
            </p:cNvPr>
            <p:cNvSpPr/>
            <p:nvPr/>
          </p:nvSpPr>
          <p:spPr>
            <a:xfrm>
              <a:off x="5385429" y="3488003"/>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40" name="Freeform: Shape 201">
              <a:extLst>
                <a:ext uri="{FF2B5EF4-FFF2-40B4-BE49-F238E27FC236}">
                  <a16:creationId xmlns:a16="http://schemas.microsoft.com/office/drawing/2014/main" id="{E4DC4DE3-5F1C-D845-9C58-2833AA51D6EF}"/>
                </a:ext>
              </a:extLst>
            </p:cNvPr>
            <p:cNvSpPr/>
            <p:nvPr/>
          </p:nvSpPr>
          <p:spPr>
            <a:xfrm>
              <a:off x="5444089" y="3488003"/>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41" name="Freeform: Shape 202">
              <a:extLst>
                <a:ext uri="{FF2B5EF4-FFF2-40B4-BE49-F238E27FC236}">
                  <a16:creationId xmlns:a16="http://schemas.microsoft.com/office/drawing/2014/main" id="{D9B1B268-001A-184F-BE15-DB91686A471A}"/>
                </a:ext>
              </a:extLst>
            </p:cNvPr>
            <p:cNvSpPr/>
            <p:nvPr/>
          </p:nvSpPr>
          <p:spPr>
            <a:xfrm>
              <a:off x="5365444" y="3558220"/>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42" name="Freeform: Shape 203">
              <a:extLst>
                <a:ext uri="{FF2B5EF4-FFF2-40B4-BE49-F238E27FC236}">
                  <a16:creationId xmlns:a16="http://schemas.microsoft.com/office/drawing/2014/main" id="{6D4C1258-0899-B746-9E40-1E0906931153}"/>
                </a:ext>
              </a:extLst>
            </p:cNvPr>
            <p:cNvSpPr/>
            <p:nvPr/>
          </p:nvSpPr>
          <p:spPr>
            <a:xfrm>
              <a:off x="5417904" y="3531903"/>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43" name="Freeform: Shape 204">
              <a:extLst>
                <a:ext uri="{FF2B5EF4-FFF2-40B4-BE49-F238E27FC236}">
                  <a16:creationId xmlns:a16="http://schemas.microsoft.com/office/drawing/2014/main" id="{9AE11E5E-838B-014D-BF37-5F1439EF080A}"/>
                </a:ext>
              </a:extLst>
            </p:cNvPr>
            <p:cNvSpPr/>
            <p:nvPr/>
          </p:nvSpPr>
          <p:spPr>
            <a:xfrm>
              <a:off x="5461093" y="3406335"/>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44" name="Freeform: Shape 205">
              <a:extLst>
                <a:ext uri="{FF2B5EF4-FFF2-40B4-BE49-F238E27FC236}">
                  <a16:creationId xmlns:a16="http://schemas.microsoft.com/office/drawing/2014/main" id="{B919D51A-B677-BB44-8372-C6C7D6D751E2}"/>
                </a:ext>
              </a:extLst>
            </p:cNvPr>
            <p:cNvSpPr/>
            <p:nvPr/>
          </p:nvSpPr>
          <p:spPr>
            <a:xfrm>
              <a:off x="5341619" y="3376798"/>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grpSp>
      <p:sp>
        <p:nvSpPr>
          <p:cNvPr id="22" name="Freeform: Shape 94">
            <a:extLst>
              <a:ext uri="{FF2B5EF4-FFF2-40B4-BE49-F238E27FC236}">
                <a16:creationId xmlns:a16="http://schemas.microsoft.com/office/drawing/2014/main" id="{5F910461-EF9C-5F43-9FB9-E645D6AB0A6F}"/>
              </a:ext>
            </a:extLst>
          </p:cNvPr>
          <p:cNvSpPr/>
          <p:nvPr/>
        </p:nvSpPr>
        <p:spPr>
          <a:xfrm>
            <a:off x="8199614" y="4981725"/>
            <a:ext cx="261661" cy="250286"/>
          </a:xfrm>
          <a:custGeom>
            <a:avLst/>
            <a:gdLst>
              <a:gd name="connsiteX0" fmla="*/ 4828 w 148048"/>
              <a:gd name="connsiteY0" fmla="*/ 4828 h 141611"/>
              <a:gd name="connsiteX1" fmla="*/ 93657 w 148048"/>
              <a:gd name="connsiteY1" fmla="*/ 4828 h 141611"/>
              <a:gd name="connsiteX2" fmla="*/ 144508 w 148048"/>
              <a:gd name="connsiteY2" fmla="*/ 70806 h 141611"/>
              <a:gd name="connsiteX3" fmla="*/ 144508 w 148048"/>
              <a:gd name="connsiteY3" fmla="*/ 70806 h 141611"/>
              <a:gd name="connsiteX4" fmla="*/ 93657 w 148048"/>
              <a:gd name="connsiteY4" fmla="*/ 136784 h 141611"/>
              <a:gd name="connsiteX5" fmla="*/ 74990 w 148048"/>
              <a:gd name="connsiteY5" fmla="*/ 136784 h 141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048" h="141611">
                <a:moveTo>
                  <a:pt x="4828" y="4828"/>
                </a:moveTo>
                <a:lnTo>
                  <a:pt x="93657" y="4828"/>
                </a:lnTo>
                <a:cubicBezTo>
                  <a:pt x="121657" y="4828"/>
                  <a:pt x="144508" y="34437"/>
                  <a:pt x="144508" y="70806"/>
                </a:cubicBezTo>
                <a:lnTo>
                  <a:pt x="144508" y="70806"/>
                </a:lnTo>
                <a:cubicBezTo>
                  <a:pt x="144508" y="107174"/>
                  <a:pt x="121657" y="136784"/>
                  <a:pt x="93657" y="136784"/>
                </a:cubicBezTo>
                <a:lnTo>
                  <a:pt x="74990" y="136784"/>
                </a:lnTo>
              </a:path>
            </a:pathLst>
          </a:custGeom>
          <a:noFill/>
          <a:ln w="19050" cap="flat">
            <a:solidFill>
              <a:schemeClr val="tx2"/>
            </a:solidFill>
            <a:custDash>
              <a:ds d="300000" sp="450000"/>
            </a:custDash>
            <a:round/>
          </a:ln>
        </p:spPr>
        <p:txBody>
          <a:bodyPr rtlCol="0" anchor="ctr"/>
          <a:lstStyle/>
          <a:p>
            <a:pPr defTabSz="658301">
              <a:defRPr/>
            </a:pPr>
            <a:endParaRPr lang="en-US" sz="2033" dirty="0">
              <a:solidFill>
                <a:srgbClr val="FFFFFF"/>
              </a:solidFill>
            </a:endParaRPr>
          </a:p>
        </p:txBody>
      </p:sp>
      <p:sp>
        <p:nvSpPr>
          <p:cNvPr id="23" name="Freeform: Shape 95">
            <a:extLst>
              <a:ext uri="{FF2B5EF4-FFF2-40B4-BE49-F238E27FC236}">
                <a16:creationId xmlns:a16="http://schemas.microsoft.com/office/drawing/2014/main" id="{F7FFCB81-4738-1A40-B793-A5DA44E83112}"/>
              </a:ext>
            </a:extLst>
          </p:cNvPr>
          <p:cNvSpPr/>
          <p:nvPr/>
        </p:nvSpPr>
        <p:spPr>
          <a:xfrm>
            <a:off x="7573898" y="4723473"/>
            <a:ext cx="210467" cy="273038"/>
          </a:xfrm>
          <a:custGeom>
            <a:avLst/>
            <a:gdLst>
              <a:gd name="connsiteX0" fmla="*/ 114255 w 119082"/>
              <a:gd name="connsiteY0" fmla="*/ 4828 h 154485"/>
              <a:gd name="connsiteX1" fmla="*/ 61150 w 119082"/>
              <a:gd name="connsiteY1" fmla="*/ 4828 h 154485"/>
              <a:gd name="connsiteX2" fmla="*/ 4828 w 119082"/>
              <a:gd name="connsiteY2" fmla="*/ 77886 h 154485"/>
              <a:gd name="connsiteX3" fmla="*/ 4828 w 119082"/>
              <a:gd name="connsiteY3" fmla="*/ 77886 h 154485"/>
              <a:gd name="connsiteX4" fmla="*/ 61150 w 119082"/>
              <a:gd name="connsiteY4" fmla="*/ 150945 h 154485"/>
              <a:gd name="connsiteX5" fmla="*/ 96553 w 119082"/>
              <a:gd name="connsiteY5" fmla="*/ 150945 h 15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82" h="154485">
                <a:moveTo>
                  <a:pt x="114255" y="4828"/>
                </a:moveTo>
                <a:lnTo>
                  <a:pt x="61150" y="4828"/>
                </a:lnTo>
                <a:cubicBezTo>
                  <a:pt x="29932" y="4828"/>
                  <a:pt x="4828" y="37656"/>
                  <a:pt x="4828" y="77886"/>
                </a:cubicBezTo>
                <a:lnTo>
                  <a:pt x="4828" y="77886"/>
                </a:lnTo>
                <a:cubicBezTo>
                  <a:pt x="4828" y="118439"/>
                  <a:pt x="29932" y="150945"/>
                  <a:pt x="61150" y="150945"/>
                </a:cubicBezTo>
                <a:lnTo>
                  <a:pt x="96553" y="150945"/>
                </a:lnTo>
              </a:path>
            </a:pathLst>
          </a:custGeom>
          <a:noFill/>
          <a:ln w="19050" cap="flat">
            <a:solidFill>
              <a:schemeClr val="tx2"/>
            </a:solidFill>
            <a:custDash>
              <a:ds d="300000" sp="450000"/>
            </a:custDash>
            <a:round/>
          </a:ln>
        </p:spPr>
        <p:txBody>
          <a:bodyPr rtlCol="0" anchor="ctr"/>
          <a:lstStyle/>
          <a:p>
            <a:pPr defTabSz="658301">
              <a:defRPr/>
            </a:pPr>
            <a:endParaRPr lang="en-US" sz="2033" dirty="0">
              <a:solidFill>
                <a:srgbClr val="FFFFFF"/>
              </a:solidFill>
            </a:endParaRPr>
          </a:p>
        </p:txBody>
      </p:sp>
      <p:sp>
        <p:nvSpPr>
          <p:cNvPr id="24" name="Freeform: Shape 96">
            <a:extLst>
              <a:ext uri="{FF2B5EF4-FFF2-40B4-BE49-F238E27FC236}">
                <a16:creationId xmlns:a16="http://schemas.microsoft.com/office/drawing/2014/main" id="{8FF42107-5899-1845-9428-033CC91A07B2}"/>
              </a:ext>
            </a:extLst>
          </p:cNvPr>
          <p:cNvSpPr/>
          <p:nvPr/>
        </p:nvSpPr>
        <p:spPr>
          <a:xfrm>
            <a:off x="8229194" y="5156924"/>
            <a:ext cx="113767" cy="113767"/>
          </a:xfrm>
          <a:custGeom>
            <a:avLst/>
            <a:gdLst>
              <a:gd name="connsiteX0" fmla="*/ 61472 w 64368"/>
              <a:gd name="connsiteY0" fmla="*/ 33150 h 64368"/>
              <a:gd name="connsiteX1" fmla="*/ 33150 w 64368"/>
              <a:gd name="connsiteY1" fmla="*/ 61472 h 64368"/>
              <a:gd name="connsiteX2" fmla="*/ 4828 w 64368"/>
              <a:gd name="connsiteY2" fmla="*/ 33150 h 64368"/>
              <a:gd name="connsiteX3" fmla="*/ 33150 w 64368"/>
              <a:gd name="connsiteY3" fmla="*/ 4828 h 64368"/>
              <a:gd name="connsiteX4" fmla="*/ 61472 w 64368"/>
              <a:gd name="connsiteY4" fmla="*/ 33150 h 64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68" h="64368">
                <a:moveTo>
                  <a:pt x="61472" y="33150"/>
                </a:moveTo>
                <a:cubicBezTo>
                  <a:pt x="61472" y="48792"/>
                  <a:pt x="48792" y="61472"/>
                  <a:pt x="33150" y="61472"/>
                </a:cubicBezTo>
                <a:cubicBezTo>
                  <a:pt x="17508" y="61472"/>
                  <a:pt x="4828" y="48792"/>
                  <a:pt x="4828" y="33150"/>
                </a:cubicBezTo>
                <a:cubicBezTo>
                  <a:pt x="4828" y="17508"/>
                  <a:pt x="17508" y="4828"/>
                  <a:pt x="33150" y="4828"/>
                </a:cubicBezTo>
                <a:cubicBezTo>
                  <a:pt x="48792" y="4828"/>
                  <a:pt x="61472" y="17508"/>
                  <a:pt x="61472" y="33150"/>
                </a:cubicBez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sp>
        <p:nvSpPr>
          <p:cNvPr id="25" name="Freeform: Shape 97">
            <a:extLst>
              <a:ext uri="{FF2B5EF4-FFF2-40B4-BE49-F238E27FC236}">
                <a16:creationId xmlns:a16="http://schemas.microsoft.com/office/drawing/2014/main" id="{BD6DEAA2-2245-2D45-86E7-CAA347C098E2}"/>
              </a:ext>
            </a:extLst>
          </p:cNvPr>
          <p:cNvSpPr/>
          <p:nvPr/>
        </p:nvSpPr>
        <p:spPr>
          <a:xfrm>
            <a:off x="7772422" y="4684226"/>
            <a:ext cx="91013" cy="91013"/>
          </a:xfrm>
          <a:custGeom>
            <a:avLst/>
            <a:gdLst>
              <a:gd name="connsiteX0" fmla="*/ 49242 w 51495"/>
              <a:gd name="connsiteY0" fmla="*/ 27035 h 51495"/>
              <a:gd name="connsiteX1" fmla="*/ 27035 w 51495"/>
              <a:gd name="connsiteY1" fmla="*/ 49242 h 51495"/>
              <a:gd name="connsiteX2" fmla="*/ 4828 w 51495"/>
              <a:gd name="connsiteY2" fmla="*/ 27035 h 51495"/>
              <a:gd name="connsiteX3" fmla="*/ 27035 w 51495"/>
              <a:gd name="connsiteY3" fmla="*/ 4828 h 51495"/>
              <a:gd name="connsiteX4" fmla="*/ 49242 w 51495"/>
              <a:gd name="connsiteY4" fmla="*/ 27035 h 51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95" h="51495">
                <a:moveTo>
                  <a:pt x="49242" y="27035"/>
                </a:moveTo>
                <a:cubicBezTo>
                  <a:pt x="49242" y="39300"/>
                  <a:pt x="39300" y="49242"/>
                  <a:pt x="27035" y="49242"/>
                </a:cubicBezTo>
                <a:cubicBezTo>
                  <a:pt x="14770" y="49242"/>
                  <a:pt x="4828" y="39300"/>
                  <a:pt x="4828" y="27035"/>
                </a:cubicBezTo>
                <a:cubicBezTo>
                  <a:pt x="4828" y="14770"/>
                  <a:pt x="14770" y="4828"/>
                  <a:pt x="27035" y="4828"/>
                </a:cubicBezTo>
                <a:cubicBezTo>
                  <a:pt x="39300" y="4828"/>
                  <a:pt x="49242" y="14770"/>
                  <a:pt x="49242" y="27035"/>
                </a:cubicBezTo>
                <a:close/>
              </a:path>
            </a:pathLst>
          </a:custGeom>
          <a:noFill/>
          <a:ln w="19050" cap="flat">
            <a:solidFill>
              <a:schemeClr val="tx2"/>
            </a:solidFill>
            <a:prstDash val="solid"/>
            <a:round/>
          </a:ln>
        </p:spPr>
        <p:txBody>
          <a:bodyPr rtlCol="0" anchor="ctr"/>
          <a:lstStyle/>
          <a:p>
            <a:pPr defTabSz="658301">
              <a:defRPr/>
            </a:pPr>
            <a:endParaRPr lang="en-US" sz="2033" dirty="0">
              <a:solidFill>
                <a:srgbClr val="FFFFFF"/>
              </a:solidFill>
            </a:endParaRPr>
          </a:p>
        </p:txBody>
      </p:sp>
      <p:grpSp>
        <p:nvGrpSpPr>
          <p:cNvPr id="26" name="Group 25">
            <a:extLst>
              <a:ext uri="{FF2B5EF4-FFF2-40B4-BE49-F238E27FC236}">
                <a16:creationId xmlns:a16="http://schemas.microsoft.com/office/drawing/2014/main" id="{4B1ABB27-6ADC-A140-97FF-6BE1FFA1EBAA}"/>
              </a:ext>
            </a:extLst>
          </p:cNvPr>
          <p:cNvGrpSpPr/>
          <p:nvPr/>
        </p:nvGrpSpPr>
        <p:grpSpPr>
          <a:xfrm>
            <a:off x="7724089" y="4828339"/>
            <a:ext cx="435341" cy="522797"/>
            <a:chOff x="2960171" y="5219343"/>
            <a:chExt cx="523134" cy="584681"/>
          </a:xfrm>
          <a:noFill/>
        </p:grpSpPr>
        <p:sp>
          <p:nvSpPr>
            <p:cNvPr id="27" name="Freeform 374">
              <a:extLst>
                <a:ext uri="{FF2B5EF4-FFF2-40B4-BE49-F238E27FC236}">
                  <a16:creationId xmlns:a16="http://schemas.microsoft.com/office/drawing/2014/main" id="{2D6AF42C-7AC7-6846-8BD5-71238D73D964}"/>
                </a:ext>
              </a:extLst>
            </p:cNvPr>
            <p:cNvSpPr>
              <a:spLocks/>
            </p:cNvSpPr>
            <p:nvPr/>
          </p:nvSpPr>
          <p:spPr bwMode="auto">
            <a:xfrm>
              <a:off x="2960171" y="5219343"/>
              <a:ext cx="523134" cy="584681"/>
            </a:xfrm>
            <a:custGeom>
              <a:avLst/>
              <a:gdLst>
                <a:gd name="T0" fmla="*/ 1040 w 1040"/>
                <a:gd name="T1" fmla="*/ 152 h 1159"/>
                <a:gd name="T2" fmla="*/ 1040 w 1040"/>
                <a:gd name="T3" fmla="*/ 152 h 1159"/>
                <a:gd name="T4" fmla="*/ 520 w 1040"/>
                <a:gd name="T5" fmla="*/ 0 h 1159"/>
                <a:gd name="T6" fmla="*/ 0 w 1040"/>
                <a:gd name="T7" fmla="*/ 152 h 1159"/>
                <a:gd name="T8" fmla="*/ 0 w 1040"/>
                <a:gd name="T9" fmla="*/ 153 h 1159"/>
                <a:gd name="T10" fmla="*/ 0 w 1040"/>
                <a:gd name="T11" fmla="*/ 152 h 1159"/>
                <a:gd name="T12" fmla="*/ 0 w 1040"/>
                <a:gd name="T13" fmla="*/ 437 h 1159"/>
                <a:gd name="T14" fmla="*/ 0 w 1040"/>
                <a:gd name="T15" fmla="*/ 437 h 1159"/>
                <a:gd name="T16" fmla="*/ 0 w 1040"/>
                <a:gd name="T17" fmla="*/ 722 h 1159"/>
                <a:gd name="T18" fmla="*/ 0 w 1040"/>
                <a:gd name="T19" fmla="*/ 1006 h 1159"/>
                <a:gd name="T20" fmla="*/ 520 w 1040"/>
                <a:gd name="T21" fmla="*/ 1159 h 1159"/>
                <a:gd name="T22" fmla="*/ 1040 w 1040"/>
                <a:gd name="T23" fmla="*/ 1006 h 1159"/>
                <a:gd name="T24" fmla="*/ 1040 w 1040"/>
                <a:gd name="T25" fmla="*/ 722 h 1159"/>
                <a:gd name="T26" fmla="*/ 1040 w 1040"/>
                <a:gd name="T27" fmla="*/ 722 h 1159"/>
                <a:gd name="T28" fmla="*/ 1040 w 1040"/>
                <a:gd name="T29" fmla="*/ 437 h 1159"/>
                <a:gd name="T30" fmla="*/ 1040 w 1040"/>
                <a:gd name="T31" fmla="*/ 437 h 1159"/>
                <a:gd name="T32" fmla="*/ 1040 w 1040"/>
                <a:gd name="T33" fmla="*/ 152 h 1159"/>
                <a:gd name="T34" fmla="*/ 1040 w 1040"/>
                <a:gd name="T35" fmla="*/ 152 h 1159"/>
                <a:gd name="T36" fmla="*/ 1040 w 1040"/>
                <a:gd name="T37" fmla="*/ 152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0" h="1159">
                  <a:moveTo>
                    <a:pt x="1040" y="152"/>
                  </a:moveTo>
                  <a:lnTo>
                    <a:pt x="1040" y="152"/>
                  </a:lnTo>
                  <a:cubicBezTo>
                    <a:pt x="1040" y="68"/>
                    <a:pt x="807" y="0"/>
                    <a:pt x="520" y="0"/>
                  </a:cubicBezTo>
                  <a:cubicBezTo>
                    <a:pt x="233" y="0"/>
                    <a:pt x="0" y="68"/>
                    <a:pt x="0" y="152"/>
                  </a:cubicBezTo>
                  <a:cubicBezTo>
                    <a:pt x="0" y="153"/>
                    <a:pt x="0" y="153"/>
                    <a:pt x="0" y="153"/>
                  </a:cubicBezTo>
                  <a:cubicBezTo>
                    <a:pt x="0" y="153"/>
                    <a:pt x="0" y="153"/>
                    <a:pt x="0" y="152"/>
                  </a:cubicBezTo>
                  <a:lnTo>
                    <a:pt x="0" y="437"/>
                  </a:lnTo>
                  <a:lnTo>
                    <a:pt x="0" y="437"/>
                  </a:lnTo>
                  <a:lnTo>
                    <a:pt x="0" y="722"/>
                  </a:lnTo>
                  <a:lnTo>
                    <a:pt x="0" y="1006"/>
                  </a:lnTo>
                  <a:cubicBezTo>
                    <a:pt x="0" y="1090"/>
                    <a:pt x="233" y="1159"/>
                    <a:pt x="520" y="1159"/>
                  </a:cubicBezTo>
                  <a:cubicBezTo>
                    <a:pt x="807" y="1159"/>
                    <a:pt x="1040" y="1090"/>
                    <a:pt x="1040" y="1006"/>
                  </a:cubicBezTo>
                  <a:lnTo>
                    <a:pt x="1040" y="722"/>
                  </a:lnTo>
                  <a:lnTo>
                    <a:pt x="1040" y="722"/>
                  </a:lnTo>
                  <a:lnTo>
                    <a:pt x="1040" y="437"/>
                  </a:lnTo>
                  <a:lnTo>
                    <a:pt x="1040" y="437"/>
                  </a:lnTo>
                  <a:lnTo>
                    <a:pt x="1040" y="152"/>
                  </a:lnTo>
                  <a:lnTo>
                    <a:pt x="1040" y="152"/>
                  </a:lnTo>
                  <a:lnTo>
                    <a:pt x="1040" y="152"/>
                  </a:lnTo>
                  <a:close/>
                </a:path>
              </a:pathLst>
            </a:custGeom>
            <a:grpFill/>
            <a:ln w="19050" cap="rnd">
              <a:solidFill>
                <a:schemeClr val="tx2"/>
              </a:solidFill>
              <a:prstDash val="solid"/>
              <a:round/>
              <a:headEnd/>
              <a:tailEnd/>
            </a:ln>
          </p:spPr>
          <p:txBody>
            <a:bodyPr vert="horz" wrap="square" lIns="87782" tIns="43891" rIns="87782" bIns="43891" numCol="1" anchor="t" anchorCtr="0" compatLnSpc="1">
              <a:prstTxWarp prst="textNoShape">
                <a:avLst/>
              </a:prstTxWarp>
            </a:bodyPr>
            <a:lstStyle/>
            <a:p>
              <a:pPr defTabSz="438895"/>
              <a:endParaRPr lang="en-US" sz="1728" dirty="0">
                <a:solidFill>
                  <a:srgbClr val="474746"/>
                </a:solidFill>
              </a:endParaRPr>
            </a:p>
          </p:txBody>
        </p:sp>
        <p:sp>
          <p:nvSpPr>
            <p:cNvPr id="28" name="Freeform 350">
              <a:extLst>
                <a:ext uri="{FF2B5EF4-FFF2-40B4-BE49-F238E27FC236}">
                  <a16:creationId xmlns:a16="http://schemas.microsoft.com/office/drawing/2014/main" id="{D3D2FD30-6425-C442-98F2-8C0C087EE5F3}"/>
                </a:ext>
              </a:extLst>
            </p:cNvPr>
            <p:cNvSpPr>
              <a:spLocks/>
            </p:cNvSpPr>
            <p:nvPr/>
          </p:nvSpPr>
          <p:spPr bwMode="auto">
            <a:xfrm>
              <a:off x="2960171" y="5583881"/>
              <a:ext cx="523134" cy="220143"/>
            </a:xfrm>
            <a:custGeom>
              <a:avLst/>
              <a:gdLst>
                <a:gd name="T0" fmla="*/ 520 w 1040"/>
                <a:gd name="T1" fmla="*/ 152 h 437"/>
                <a:gd name="T2" fmla="*/ 520 w 1040"/>
                <a:gd name="T3" fmla="*/ 152 h 437"/>
                <a:gd name="T4" fmla="*/ 0 w 1040"/>
                <a:gd name="T5" fmla="*/ 0 h 437"/>
                <a:gd name="T6" fmla="*/ 0 w 1040"/>
                <a:gd name="T7" fmla="*/ 284 h 437"/>
                <a:gd name="T8" fmla="*/ 520 w 1040"/>
                <a:gd name="T9" fmla="*/ 437 h 437"/>
                <a:gd name="T10" fmla="*/ 1040 w 1040"/>
                <a:gd name="T11" fmla="*/ 284 h 437"/>
                <a:gd name="T12" fmla="*/ 1040 w 1040"/>
                <a:gd name="T13" fmla="*/ 0 h 437"/>
                <a:gd name="T14" fmla="*/ 520 w 1040"/>
                <a:gd name="T15" fmla="*/ 152 h 437"/>
                <a:gd name="T16" fmla="*/ 520 w 1040"/>
                <a:gd name="T17" fmla="*/ 15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0" h="437">
                  <a:moveTo>
                    <a:pt x="520" y="152"/>
                  </a:moveTo>
                  <a:lnTo>
                    <a:pt x="520" y="152"/>
                  </a:lnTo>
                  <a:cubicBezTo>
                    <a:pt x="233" y="152"/>
                    <a:pt x="0" y="84"/>
                    <a:pt x="0" y="0"/>
                  </a:cubicBezTo>
                  <a:lnTo>
                    <a:pt x="0" y="284"/>
                  </a:lnTo>
                  <a:cubicBezTo>
                    <a:pt x="0" y="368"/>
                    <a:pt x="233" y="437"/>
                    <a:pt x="520" y="437"/>
                  </a:cubicBezTo>
                  <a:cubicBezTo>
                    <a:pt x="807" y="437"/>
                    <a:pt x="1040" y="368"/>
                    <a:pt x="1040" y="284"/>
                  </a:cubicBezTo>
                  <a:lnTo>
                    <a:pt x="1040" y="0"/>
                  </a:lnTo>
                  <a:cubicBezTo>
                    <a:pt x="1040" y="84"/>
                    <a:pt x="807" y="152"/>
                    <a:pt x="520" y="152"/>
                  </a:cubicBezTo>
                  <a:lnTo>
                    <a:pt x="520" y="152"/>
                  </a:lnTo>
                  <a:close/>
                </a:path>
              </a:pathLst>
            </a:custGeom>
            <a:grpFill/>
            <a:ln w="19050" cap="rnd">
              <a:solidFill>
                <a:schemeClr val="tx2"/>
              </a:solidFill>
              <a:prstDash val="solid"/>
              <a:round/>
              <a:headEnd/>
              <a:tailEnd/>
            </a:ln>
          </p:spPr>
          <p:txBody>
            <a:bodyPr vert="horz" wrap="square" lIns="87782" tIns="43891" rIns="87782" bIns="43891" numCol="1" anchor="t" anchorCtr="0" compatLnSpc="1">
              <a:prstTxWarp prst="textNoShape">
                <a:avLst/>
              </a:prstTxWarp>
            </a:bodyPr>
            <a:lstStyle/>
            <a:p>
              <a:pPr defTabSz="438895"/>
              <a:endParaRPr lang="en-US" sz="1728" dirty="0">
                <a:solidFill>
                  <a:srgbClr val="474746"/>
                </a:solidFill>
              </a:endParaRPr>
            </a:p>
          </p:txBody>
        </p:sp>
        <p:sp>
          <p:nvSpPr>
            <p:cNvPr id="29" name="Freeform 360">
              <a:extLst>
                <a:ext uri="{FF2B5EF4-FFF2-40B4-BE49-F238E27FC236}">
                  <a16:creationId xmlns:a16="http://schemas.microsoft.com/office/drawing/2014/main" id="{D70600D8-394A-E94A-A695-283A83CCFFEA}"/>
                </a:ext>
              </a:extLst>
            </p:cNvPr>
            <p:cNvSpPr>
              <a:spLocks/>
            </p:cNvSpPr>
            <p:nvPr/>
          </p:nvSpPr>
          <p:spPr bwMode="auto">
            <a:xfrm>
              <a:off x="2960171" y="5439486"/>
              <a:ext cx="523134" cy="220143"/>
            </a:xfrm>
            <a:custGeom>
              <a:avLst/>
              <a:gdLst>
                <a:gd name="T0" fmla="*/ 520 w 1040"/>
                <a:gd name="T1" fmla="*/ 153 h 437"/>
                <a:gd name="T2" fmla="*/ 520 w 1040"/>
                <a:gd name="T3" fmla="*/ 153 h 437"/>
                <a:gd name="T4" fmla="*/ 0 w 1040"/>
                <a:gd name="T5" fmla="*/ 0 h 437"/>
                <a:gd name="T6" fmla="*/ 0 w 1040"/>
                <a:gd name="T7" fmla="*/ 285 h 437"/>
                <a:gd name="T8" fmla="*/ 520 w 1040"/>
                <a:gd name="T9" fmla="*/ 437 h 437"/>
                <a:gd name="T10" fmla="*/ 1040 w 1040"/>
                <a:gd name="T11" fmla="*/ 285 h 437"/>
                <a:gd name="T12" fmla="*/ 1040 w 1040"/>
                <a:gd name="T13" fmla="*/ 0 h 437"/>
                <a:gd name="T14" fmla="*/ 520 w 1040"/>
                <a:gd name="T15" fmla="*/ 153 h 437"/>
                <a:gd name="T16" fmla="*/ 520 w 1040"/>
                <a:gd name="T17" fmla="*/ 153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0" h="437">
                  <a:moveTo>
                    <a:pt x="520" y="153"/>
                  </a:moveTo>
                  <a:lnTo>
                    <a:pt x="520" y="153"/>
                  </a:lnTo>
                  <a:cubicBezTo>
                    <a:pt x="233" y="153"/>
                    <a:pt x="0" y="84"/>
                    <a:pt x="0" y="0"/>
                  </a:cubicBezTo>
                  <a:lnTo>
                    <a:pt x="0" y="285"/>
                  </a:lnTo>
                  <a:cubicBezTo>
                    <a:pt x="0" y="369"/>
                    <a:pt x="233" y="437"/>
                    <a:pt x="520" y="437"/>
                  </a:cubicBezTo>
                  <a:cubicBezTo>
                    <a:pt x="807" y="437"/>
                    <a:pt x="1040" y="369"/>
                    <a:pt x="1040" y="285"/>
                  </a:cubicBezTo>
                  <a:lnTo>
                    <a:pt x="1040" y="0"/>
                  </a:lnTo>
                  <a:cubicBezTo>
                    <a:pt x="1040" y="84"/>
                    <a:pt x="807" y="153"/>
                    <a:pt x="520" y="153"/>
                  </a:cubicBezTo>
                  <a:lnTo>
                    <a:pt x="520" y="153"/>
                  </a:lnTo>
                  <a:close/>
                </a:path>
              </a:pathLst>
            </a:custGeom>
            <a:grpFill/>
            <a:ln w="19050" cap="rnd">
              <a:solidFill>
                <a:schemeClr val="tx2"/>
              </a:solidFill>
              <a:prstDash val="solid"/>
              <a:round/>
              <a:headEnd/>
              <a:tailEnd/>
            </a:ln>
          </p:spPr>
          <p:txBody>
            <a:bodyPr vert="horz" wrap="square" lIns="87782" tIns="43891" rIns="87782" bIns="43891" numCol="1" anchor="t" anchorCtr="0" compatLnSpc="1">
              <a:prstTxWarp prst="textNoShape">
                <a:avLst/>
              </a:prstTxWarp>
            </a:bodyPr>
            <a:lstStyle/>
            <a:p>
              <a:pPr defTabSz="438895"/>
              <a:endParaRPr lang="en-US" sz="1728" dirty="0">
                <a:solidFill>
                  <a:srgbClr val="474746"/>
                </a:solidFill>
              </a:endParaRPr>
            </a:p>
          </p:txBody>
        </p:sp>
        <p:sp>
          <p:nvSpPr>
            <p:cNvPr id="30" name="Freeform 367">
              <a:extLst>
                <a:ext uri="{FF2B5EF4-FFF2-40B4-BE49-F238E27FC236}">
                  <a16:creationId xmlns:a16="http://schemas.microsoft.com/office/drawing/2014/main" id="{628FA56D-3953-704F-B8DF-FAF3C312D053}"/>
                </a:ext>
              </a:extLst>
            </p:cNvPr>
            <p:cNvSpPr>
              <a:spLocks/>
            </p:cNvSpPr>
            <p:nvPr/>
          </p:nvSpPr>
          <p:spPr bwMode="auto">
            <a:xfrm>
              <a:off x="2960171" y="5219343"/>
              <a:ext cx="523134" cy="153864"/>
            </a:xfrm>
            <a:custGeom>
              <a:avLst/>
              <a:gdLst>
                <a:gd name="T0" fmla="*/ 1040 w 1040"/>
                <a:gd name="T1" fmla="*/ 152 h 305"/>
                <a:gd name="T2" fmla="*/ 1040 w 1040"/>
                <a:gd name="T3" fmla="*/ 152 h 305"/>
                <a:gd name="T4" fmla="*/ 520 w 1040"/>
                <a:gd name="T5" fmla="*/ 305 h 305"/>
                <a:gd name="T6" fmla="*/ 0 w 1040"/>
                <a:gd name="T7" fmla="*/ 152 h 305"/>
                <a:gd name="T8" fmla="*/ 520 w 1040"/>
                <a:gd name="T9" fmla="*/ 0 h 305"/>
                <a:gd name="T10" fmla="*/ 1040 w 1040"/>
                <a:gd name="T11" fmla="*/ 152 h 305"/>
                <a:gd name="T12" fmla="*/ 1040 w 1040"/>
                <a:gd name="T13" fmla="*/ 152 h 305"/>
              </a:gdLst>
              <a:ahLst/>
              <a:cxnLst>
                <a:cxn ang="0">
                  <a:pos x="T0" y="T1"/>
                </a:cxn>
                <a:cxn ang="0">
                  <a:pos x="T2" y="T3"/>
                </a:cxn>
                <a:cxn ang="0">
                  <a:pos x="T4" y="T5"/>
                </a:cxn>
                <a:cxn ang="0">
                  <a:pos x="T6" y="T7"/>
                </a:cxn>
                <a:cxn ang="0">
                  <a:pos x="T8" y="T9"/>
                </a:cxn>
                <a:cxn ang="0">
                  <a:pos x="T10" y="T11"/>
                </a:cxn>
                <a:cxn ang="0">
                  <a:pos x="T12" y="T13"/>
                </a:cxn>
              </a:cxnLst>
              <a:rect l="0" t="0" r="r" b="b"/>
              <a:pathLst>
                <a:path w="1040" h="305">
                  <a:moveTo>
                    <a:pt x="1040" y="152"/>
                  </a:moveTo>
                  <a:lnTo>
                    <a:pt x="1040" y="152"/>
                  </a:lnTo>
                  <a:cubicBezTo>
                    <a:pt x="1040" y="237"/>
                    <a:pt x="807" y="305"/>
                    <a:pt x="520" y="305"/>
                  </a:cubicBezTo>
                  <a:cubicBezTo>
                    <a:pt x="233" y="305"/>
                    <a:pt x="0" y="237"/>
                    <a:pt x="0" y="152"/>
                  </a:cubicBezTo>
                  <a:cubicBezTo>
                    <a:pt x="0" y="68"/>
                    <a:pt x="233" y="0"/>
                    <a:pt x="520" y="0"/>
                  </a:cubicBezTo>
                  <a:cubicBezTo>
                    <a:pt x="807" y="0"/>
                    <a:pt x="1040" y="68"/>
                    <a:pt x="1040" y="152"/>
                  </a:cubicBezTo>
                  <a:lnTo>
                    <a:pt x="1040" y="152"/>
                  </a:lnTo>
                  <a:close/>
                </a:path>
              </a:pathLst>
            </a:custGeom>
            <a:grpFill/>
            <a:ln w="19050" cap="rnd">
              <a:solidFill>
                <a:schemeClr val="tx2"/>
              </a:solidFill>
              <a:prstDash val="solid"/>
              <a:round/>
              <a:headEnd/>
              <a:tailEnd/>
            </a:ln>
          </p:spPr>
          <p:txBody>
            <a:bodyPr vert="horz" wrap="square" lIns="87782" tIns="43891" rIns="87782" bIns="43891" numCol="1" anchor="t" anchorCtr="0" compatLnSpc="1">
              <a:prstTxWarp prst="textNoShape">
                <a:avLst/>
              </a:prstTxWarp>
            </a:bodyPr>
            <a:lstStyle/>
            <a:p>
              <a:pPr defTabSz="438895">
                <a:defRPr/>
              </a:pPr>
              <a:endParaRPr lang="en-US" sz="1728" dirty="0">
                <a:solidFill>
                  <a:srgbClr val="474746"/>
                </a:solidFill>
              </a:endParaRPr>
            </a:p>
          </p:txBody>
        </p:sp>
      </p:grpSp>
      <p:cxnSp>
        <p:nvCxnSpPr>
          <p:cNvPr id="90" name="Straight Arrow Connector 89">
            <a:extLst>
              <a:ext uri="{FF2B5EF4-FFF2-40B4-BE49-F238E27FC236}">
                <a16:creationId xmlns:a16="http://schemas.microsoft.com/office/drawing/2014/main" id="{5D3D8FD5-5DAD-9D43-91D6-E0DEF98C35C2}"/>
              </a:ext>
            </a:extLst>
          </p:cNvPr>
          <p:cNvCxnSpPr/>
          <p:nvPr/>
        </p:nvCxnSpPr>
        <p:spPr>
          <a:xfrm>
            <a:off x="3937490" y="5144519"/>
            <a:ext cx="653143"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E73D37FE-5D03-584C-BC6C-17DAEE1B74EE}"/>
              </a:ext>
            </a:extLst>
          </p:cNvPr>
          <p:cNvCxnSpPr>
            <a:cxnSpLocks/>
          </p:cNvCxnSpPr>
          <p:nvPr/>
        </p:nvCxnSpPr>
        <p:spPr>
          <a:xfrm>
            <a:off x="5522976" y="5144519"/>
            <a:ext cx="2046672"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D6E5C3D4-0C7F-8B4C-A74B-A723136A5CA6}"/>
              </a:ext>
            </a:extLst>
          </p:cNvPr>
          <p:cNvCxnSpPr>
            <a:cxnSpLocks/>
          </p:cNvCxnSpPr>
          <p:nvPr/>
        </p:nvCxnSpPr>
        <p:spPr>
          <a:xfrm>
            <a:off x="8618361" y="5152224"/>
            <a:ext cx="1775319"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6944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91F6-9004-B44C-B4B5-DA1382B9C9C6}"/>
              </a:ext>
            </a:extLst>
          </p:cNvPr>
          <p:cNvSpPr>
            <a:spLocks noGrp="1"/>
          </p:cNvSpPr>
          <p:nvPr>
            <p:ph type="title"/>
          </p:nvPr>
        </p:nvSpPr>
        <p:spPr/>
        <p:txBody>
          <a:bodyPr/>
          <a:lstStyle/>
          <a:p>
            <a:r>
              <a:rPr lang="en-US" dirty="0"/>
              <a:t>From SQL to ML-driven insights</a:t>
            </a:r>
          </a:p>
        </p:txBody>
      </p:sp>
      <p:pic>
        <p:nvPicPr>
          <p:cNvPr id="4" name="Picture Placeholder 11">
            <a:extLst>
              <a:ext uri="{FF2B5EF4-FFF2-40B4-BE49-F238E27FC236}">
                <a16:creationId xmlns:a16="http://schemas.microsoft.com/office/drawing/2014/main" id="{E0E8D8B5-E2B7-DF43-8749-D21D1ED8CD87}"/>
              </a:ext>
            </a:extLst>
          </p:cNvPr>
          <p:cNvPicPr>
            <a:picLocks noChangeAspect="1"/>
          </p:cNvPicPr>
          <p:nvPr/>
        </p:nvPicPr>
        <p:blipFill>
          <a:blip r:embed="rId3"/>
          <a:srcRect/>
          <a:stretch/>
        </p:blipFill>
        <p:spPr>
          <a:xfrm>
            <a:off x="2544639" y="2179686"/>
            <a:ext cx="1518157" cy="1518157"/>
          </a:xfrm>
          <a:prstGeom prst="rect">
            <a:avLst/>
          </a:prstGeom>
        </p:spPr>
      </p:pic>
      <p:pic>
        <p:nvPicPr>
          <p:cNvPr id="5" name="Picture Placeholder 15">
            <a:extLst>
              <a:ext uri="{FF2B5EF4-FFF2-40B4-BE49-F238E27FC236}">
                <a16:creationId xmlns:a16="http://schemas.microsoft.com/office/drawing/2014/main" id="{4BDFAE3C-5086-E04B-B592-50E1D335540E}"/>
              </a:ext>
            </a:extLst>
          </p:cNvPr>
          <p:cNvPicPr>
            <a:picLocks noChangeAspect="1"/>
          </p:cNvPicPr>
          <p:nvPr/>
        </p:nvPicPr>
        <p:blipFill>
          <a:blip r:embed="rId4"/>
          <a:srcRect/>
          <a:stretch/>
        </p:blipFill>
        <p:spPr>
          <a:xfrm>
            <a:off x="6556121" y="2179688"/>
            <a:ext cx="1518157" cy="1518157"/>
          </a:xfrm>
          <a:prstGeom prst="rect">
            <a:avLst/>
          </a:prstGeom>
        </p:spPr>
      </p:pic>
      <p:pic>
        <p:nvPicPr>
          <p:cNvPr id="6" name="Picture Placeholder 19">
            <a:extLst>
              <a:ext uri="{FF2B5EF4-FFF2-40B4-BE49-F238E27FC236}">
                <a16:creationId xmlns:a16="http://schemas.microsoft.com/office/drawing/2014/main" id="{C4ABABE6-96BF-2D4B-97D9-DF82740C34DB}"/>
              </a:ext>
            </a:extLst>
          </p:cNvPr>
          <p:cNvPicPr>
            <a:picLocks noChangeAspect="1"/>
          </p:cNvPicPr>
          <p:nvPr/>
        </p:nvPicPr>
        <p:blipFill>
          <a:blip r:embed="rId5"/>
          <a:srcRect/>
          <a:stretch/>
        </p:blipFill>
        <p:spPr>
          <a:xfrm>
            <a:off x="10699053" y="2179683"/>
            <a:ext cx="1518157" cy="1518157"/>
          </a:xfrm>
          <a:prstGeom prst="rect">
            <a:avLst/>
          </a:prstGeom>
        </p:spPr>
      </p:pic>
      <p:sp>
        <p:nvSpPr>
          <p:cNvPr id="7" name="TextBox 6">
            <a:extLst>
              <a:ext uri="{FF2B5EF4-FFF2-40B4-BE49-F238E27FC236}">
                <a16:creationId xmlns:a16="http://schemas.microsoft.com/office/drawing/2014/main" id="{D2C01313-D46C-D24A-AD28-819E51BC0C88}"/>
              </a:ext>
            </a:extLst>
          </p:cNvPr>
          <p:cNvSpPr txBox="1"/>
          <p:nvPr/>
        </p:nvSpPr>
        <p:spPr>
          <a:xfrm>
            <a:off x="1221762" y="4166106"/>
            <a:ext cx="3834332" cy="2685657"/>
          </a:xfrm>
          <a:prstGeom prst="rect">
            <a:avLst/>
          </a:prstGeom>
          <a:noFill/>
        </p:spPr>
        <p:txBody>
          <a:bodyPr wrap="square" lIns="109728" tIns="87782" rIns="109728" bIns="87782" rtlCol="0">
            <a:spAutoFit/>
          </a:bodyPr>
          <a:lstStyle/>
          <a:p>
            <a:pPr defTabSz="182563">
              <a:spcAft>
                <a:spcPts val="600"/>
              </a:spcAft>
            </a:pPr>
            <a:r>
              <a:rPr lang="en-US" sz="1600" spc="6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t>CREATE TRIGGER </a:t>
            </a:r>
            <a:r>
              <a:rPr lang="en-US" sz="1600" spc="60" dirty="0" err="1">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t>insert_check</a:t>
            </a:r>
            <a:endParaRPr lang="en-US" sz="1600" spc="6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endParaRPr>
          </a:p>
          <a:p>
            <a:pPr defTabSz="182563">
              <a:spcAft>
                <a:spcPts val="600"/>
              </a:spcAft>
            </a:pPr>
            <a:r>
              <a:rPr lang="en-US" sz="1600" spc="6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t>BEFORE INSERT ON sales</a:t>
            </a:r>
          </a:p>
          <a:p>
            <a:pPr defTabSz="182563">
              <a:spcAft>
                <a:spcPts val="600"/>
              </a:spcAft>
            </a:pPr>
            <a:r>
              <a:rPr lang="en-US" sz="1600" spc="6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t>  FOR EACH ROW</a:t>
            </a:r>
          </a:p>
          <a:p>
            <a:pPr defTabSz="182563">
              <a:spcAft>
                <a:spcPts val="600"/>
              </a:spcAft>
            </a:pPr>
            <a:r>
              <a:rPr lang="en-US" sz="1600" spc="6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t>  BEGIN</a:t>
            </a:r>
          </a:p>
          <a:p>
            <a:pPr defTabSz="182563">
              <a:spcAft>
                <a:spcPts val="600"/>
              </a:spcAft>
            </a:pPr>
            <a:r>
              <a:rPr lang="en-US" sz="1600" spc="6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t>    IF </a:t>
            </a:r>
            <a:r>
              <a:rPr lang="en-US" sz="1600" b="1" spc="60" dirty="0" err="1">
                <a:solidFill>
                  <a:schemeClr val="accent6"/>
                </a:solidFill>
                <a:latin typeface="Amazon Ember Cd RC" panose="020B0606020204020204" pitchFamily="34" charset="0"/>
                <a:ea typeface="Amazon Ember Cd RC" panose="020B0606020204020204" pitchFamily="34" charset="0"/>
                <a:cs typeface="Amazon Ember Cd RC" panose="020B0606020204020204" pitchFamily="34" charset="0"/>
              </a:rPr>
              <a:t>is_transaction_fraudulent</a:t>
            </a:r>
            <a:r>
              <a:rPr lang="en-US" sz="1600" spc="6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t>(column1,</a:t>
            </a:r>
          </a:p>
          <a:p>
            <a:pPr defTabSz="182563">
              <a:spcAft>
                <a:spcPts val="600"/>
              </a:spcAft>
            </a:pPr>
            <a:r>
              <a:rPr lang="en-US" sz="1600" spc="6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t>       column2, column3 …) = 'True' THEN</a:t>
            </a:r>
          </a:p>
          <a:p>
            <a:pPr defTabSz="182563">
              <a:spcAft>
                <a:spcPts val="600"/>
              </a:spcAft>
            </a:pPr>
            <a:r>
              <a:rPr lang="en-US" sz="1600" spc="6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t>       rollback; END IF;</a:t>
            </a:r>
          </a:p>
          <a:p>
            <a:pPr defTabSz="182563">
              <a:spcAft>
                <a:spcPts val="600"/>
              </a:spcAft>
            </a:pPr>
            <a:r>
              <a:rPr lang="en-US" sz="1600" spc="6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t>  END;</a:t>
            </a:r>
            <a:endParaRPr lang="en-US" sz="160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TextBox 7">
            <a:extLst>
              <a:ext uri="{FF2B5EF4-FFF2-40B4-BE49-F238E27FC236}">
                <a16:creationId xmlns:a16="http://schemas.microsoft.com/office/drawing/2014/main" id="{1EED6C3A-4FB8-3848-B9A1-188E19B94C6D}"/>
              </a:ext>
            </a:extLst>
          </p:cNvPr>
          <p:cNvSpPr txBox="1"/>
          <p:nvPr/>
        </p:nvSpPr>
        <p:spPr>
          <a:xfrm>
            <a:off x="5509451" y="4166109"/>
            <a:ext cx="3834331" cy="842140"/>
          </a:xfrm>
          <a:prstGeom prst="rect">
            <a:avLst/>
          </a:prstGeom>
          <a:noFill/>
        </p:spPr>
        <p:txBody>
          <a:bodyPr wrap="square" lIns="109728" tIns="87782" rIns="109728" bIns="87782"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lvl="0" algn="ctr">
              <a:lnSpc>
                <a:spcPct val="90000"/>
              </a:lnSpc>
              <a:spcAft>
                <a:spcPts val="1800"/>
              </a:spcAft>
              <a:defRPr sz="2400">
                <a:solidFill>
                  <a:schemeClr val="bg1"/>
                </a:solidFill>
                <a:latin typeface="+mj-lt"/>
              </a:defRPr>
            </a:lvl1pPr>
          </a:lstStyle>
          <a:p>
            <a:pPr algn="l" defTabSz="182563">
              <a:spcAft>
                <a:spcPts val="600"/>
              </a:spcAft>
            </a:pPr>
            <a:r>
              <a:rPr lang="en-US" sz="1600" spc="6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t>SELECT * FROM </a:t>
            </a:r>
            <a:r>
              <a:rPr lang="en-US" sz="1600" spc="60" dirty="0" err="1">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t>product_reviews</a:t>
            </a:r>
            <a:r>
              <a:rPr lang="en-US" sz="1600" spc="6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t> WHERE </a:t>
            </a:r>
            <a:r>
              <a:rPr lang="en-US" sz="1600" b="1" spc="60" dirty="0" err="1">
                <a:solidFill>
                  <a:schemeClr val="accent6"/>
                </a:solidFill>
                <a:latin typeface="Amazon Ember Cd RC" panose="020B0606020204020204" pitchFamily="34" charset="0"/>
                <a:ea typeface="Amazon Ember Cd RC" panose="020B0606020204020204" pitchFamily="34" charset="0"/>
                <a:cs typeface="Amazon Ember Cd RC" panose="020B0606020204020204" pitchFamily="34" charset="0"/>
              </a:rPr>
              <a:t>aws_comprehend.detect_sentiment</a:t>
            </a:r>
            <a:r>
              <a:rPr lang="en-US" sz="1600" spc="6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t/>
            </a:r>
            <a:br>
              <a:rPr lang="en-US" sz="1600" spc="6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br>
            <a:r>
              <a:rPr lang="en-US" sz="1600" spc="6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t>(</a:t>
            </a:r>
            <a:r>
              <a:rPr lang="en-US" sz="1600" spc="60" dirty="0" err="1">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t>review_text</a:t>
            </a:r>
            <a:r>
              <a:rPr lang="en-US" sz="1600" spc="6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rPr>
              <a:t>, 'EN') = 'NEGATIVE'</a:t>
            </a:r>
            <a:endParaRPr lang="en-US" sz="1600" spc="60" dirty="0">
              <a:solidFill>
                <a:schemeClr val="accent3"/>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Cd Bold"/>
            </a:endParaRPr>
          </a:p>
        </p:txBody>
      </p:sp>
      <p:sp>
        <p:nvSpPr>
          <p:cNvPr id="9" name="TextBox 8">
            <a:extLst>
              <a:ext uri="{FF2B5EF4-FFF2-40B4-BE49-F238E27FC236}">
                <a16:creationId xmlns:a16="http://schemas.microsoft.com/office/drawing/2014/main" id="{3D09F099-54D9-0D41-9E92-4E5728968EBB}"/>
              </a:ext>
            </a:extLst>
          </p:cNvPr>
          <p:cNvSpPr txBox="1"/>
          <p:nvPr/>
        </p:nvSpPr>
        <p:spPr>
          <a:xfrm>
            <a:off x="9574307" y="4166106"/>
            <a:ext cx="4011063" cy="842140"/>
          </a:xfrm>
          <a:prstGeom prst="rect">
            <a:avLst/>
          </a:prstGeom>
          <a:noFill/>
        </p:spPr>
        <p:txBody>
          <a:bodyPr wrap="square" lIns="109728" tIns="87782" rIns="109728" bIns="87782"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lvl="0" algn="ctr">
              <a:lnSpc>
                <a:spcPct val="90000"/>
              </a:lnSpc>
              <a:spcAft>
                <a:spcPts val="1800"/>
              </a:spcAft>
              <a:defRPr sz="2400">
                <a:solidFill>
                  <a:schemeClr val="bg1"/>
                </a:solidFill>
                <a:latin typeface="+mj-lt"/>
              </a:defRPr>
            </a:lvl1pPr>
          </a:lstStyle>
          <a:p>
            <a:pPr algn="l" defTabSz="182563">
              <a:spcAft>
                <a:spcPts val="600"/>
              </a:spcAft>
            </a:pPr>
            <a:r>
              <a:rPr lang="en-US" sz="1600" spc="60" dirty="0">
                <a:solidFill>
                  <a:schemeClr val="accent3"/>
                </a:solidFill>
                <a:latin typeface="Amazon Ember Cd" panose="020B0606020204020204" pitchFamily="34" charset="0"/>
                <a:ea typeface="Amazon Ember Cd" panose="020B0606020204020204" pitchFamily="34" charset="0"/>
                <a:cs typeface="Amazon Ember Cd" panose="020B0606020204020204" pitchFamily="34" charset="0"/>
              </a:rPr>
              <a:t>SELECT * FROM customers ORDER BY </a:t>
            </a:r>
            <a:r>
              <a:rPr lang="en-US" sz="1600" b="1" spc="60" dirty="0" err="1">
                <a:solidFill>
                  <a:schemeClr val="accent6"/>
                </a:solidFill>
                <a:latin typeface="Amazon Ember Cd" panose="020B0606020204020204" pitchFamily="34" charset="0"/>
                <a:ea typeface="Amazon Ember Cd" panose="020B0606020204020204" pitchFamily="34" charset="0"/>
                <a:cs typeface="Amazon Ember Cd" panose="020B0606020204020204" pitchFamily="34" charset="0"/>
              </a:rPr>
              <a:t>predicted_future_spend</a:t>
            </a:r>
            <a:r>
              <a:rPr lang="en-US" sz="1600" spc="60" dirty="0">
                <a:solidFill>
                  <a:schemeClr val="accent3"/>
                </a:solidFill>
                <a:latin typeface="Amazon Ember Cd" panose="020B0606020204020204" pitchFamily="34" charset="0"/>
                <a:ea typeface="Amazon Ember Cd" panose="020B0606020204020204" pitchFamily="34" charset="0"/>
                <a:cs typeface="Amazon Ember Cd" panose="020B0606020204020204" pitchFamily="34" charset="0"/>
              </a:rPr>
              <a:t>(column1, column2, ...)</a:t>
            </a:r>
          </a:p>
        </p:txBody>
      </p:sp>
    </p:spTree>
    <p:extLst>
      <p:ext uri="{BB962C8B-B14F-4D97-AF65-F5344CB8AC3E}">
        <p14:creationId xmlns:p14="http://schemas.microsoft.com/office/powerpoint/2010/main" val="3760045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A6D2-1BFD-5447-873A-ECDAAE639454}"/>
              </a:ext>
            </a:extLst>
          </p:cNvPr>
          <p:cNvSpPr>
            <a:spLocks noGrp="1"/>
          </p:cNvSpPr>
          <p:nvPr>
            <p:ph type="title"/>
          </p:nvPr>
        </p:nvSpPr>
        <p:spPr/>
        <p:txBody>
          <a:bodyPr/>
          <a:lstStyle/>
          <a:p>
            <a:r>
              <a:rPr lang="en-US" dirty="0"/>
              <a:t>Aurora offers optimized ML query processing</a:t>
            </a:r>
          </a:p>
        </p:txBody>
      </p:sp>
      <p:cxnSp>
        <p:nvCxnSpPr>
          <p:cNvPr id="4" name="Connector: Elbow 54">
            <a:extLst>
              <a:ext uri="{FF2B5EF4-FFF2-40B4-BE49-F238E27FC236}">
                <a16:creationId xmlns:a16="http://schemas.microsoft.com/office/drawing/2014/main" id="{2274C58E-6F6A-634E-BEAF-7BBD65400530}"/>
              </a:ext>
            </a:extLst>
          </p:cNvPr>
          <p:cNvCxnSpPr>
            <a:cxnSpLocks/>
          </p:cNvCxnSpPr>
          <p:nvPr/>
        </p:nvCxnSpPr>
        <p:spPr>
          <a:xfrm rot="5400000">
            <a:off x="7899387" y="3512822"/>
            <a:ext cx="1489464" cy="3945617"/>
          </a:xfrm>
          <a:prstGeom prst="bentConnector2">
            <a:avLst/>
          </a:prstGeom>
          <a:noFill/>
          <a:ln w="19050" cap="flat" cmpd="sng" algn="ctr">
            <a:solidFill>
              <a:schemeClr val="accent5"/>
            </a:solidFill>
            <a:prstDash val="solid"/>
            <a:headEnd type="none"/>
            <a:tailEnd type="arrow" w="lg" len="med"/>
          </a:ln>
          <a:effectLst/>
        </p:spPr>
      </p:cxnSp>
      <p:graphicFrame>
        <p:nvGraphicFramePr>
          <p:cNvPr id="5" name="Table 4">
            <a:extLst>
              <a:ext uri="{FF2B5EF4-FFF2-40B4-BE49-F238E27FC236}">
                <a16:creationId xmlns:a16="http://schemas.microsoft.com/office/drawing/2014/main" id="{9BEF3E68-DE3E-FD4C-9A71-9B533A6E05D0}"/>
              </a:ext>
            </a:extLst>
          </p:cNvPr>
          <p:cNvGraphicFramePr>
            <a:graphicFrameLocks noGrp="1"/>
          </p:cNvGraphicFramePr>
          <p:nvPr>
            <p:extLst>
              <p:ext uri="{D42A27DB-BD31-4B8C-83A1-F6EECF244321}">
                <p14:modId xmlns:p14="http://schemas.microsoft.com/office/powerpoint/2010/main" val="1790924670"/>
              </p:ext>
            </p:extLst>
          </p:nvPr>
        </p:nvGraphicFramePr>
        <p:xfrm>
          <a:off x="3792542" y="5039167"/>
          <a:ext cx="2547320" cy="1780032"/>
        </p:xfrm>
        <a:graphic>
          <a:graphicData uri="http://schemas.openxmlformats.org/drawingml/2006/table">
            <a:tbl>
              <a:tblPr firstRow="1" bandRow="1"/>
              <a:tblGrid>
                <a:gridCol w="510494">
                  <a:extLst>
                    <a:ext uri="{9D8B030D-6E8A-4147-A177-3AD203B41FA5}">
                      <a16:colId xmlns:a16="http://schemas.microsoft.com/office/drawing/2014/main" val="745403741"/>
                    </a:ext>
                  </a:extLst>
                </a:gridCol>
                <a:gridCol w="2036826">
                  <a:extLst>
                    <a:ext uri="{9D8B030D-6E8A-4147-A177-3AD203B41FA5}">
                      <a16:colId xmlns:a16="http://schemas.microsoft.com/office/drawing/2014/main" val="1110272381"/>
                    </a:ext>
                  </a:extLst>
                </a:gridCol>
              </a:tblGrid>
              <a:tr h="222504">
                <a:tc>
                  <a:txBody>
                    <a:bodyPr/>
                    <a:lstStyle>
                      <a:lvl1pPr marL="0" marR="0" indent="0"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1pPr>
                      <a:lvl2pPr marL="0" marR="0" indent="548606"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2pPr>
                      <a:lvl3pPr marL="0" marR="0" indent="1097212"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3pPr>
                      <a:lvl4pPr marL="0" marR="0" indent="1645817"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4pPr>
                      <a:lvl5pPr marL="0" marR="0" indent="2194424"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5pPr>
                      <a:lvl6pPr marL="0" marR="0" indent="2743031"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6pPr>
                      <a:lvl7pPr marL="0" marR="0" indent="3291635"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7pPr>
                      <a:lvl8pPr marL="0" marR="0" indent="3840241"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8pPr>
                      <a:lvl9pPr marL="0" marR="0" indent="4388848"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9pPr>
                    </a:lstStyle>
                    <a:p>
                      <a:pPr algn="ctr"/>
                      <a:r>
                        <a:rPr lang="en-US" sz="1100" dirty="0">
                          <a:solidFill>
                            <a:schemeClr val="tx2"/>
                          </a:solidFill>
                        </a:rPr>
                        <a:t>ID</a:t>
                      </a:r>
                    </a:p>
                  </a:txBody>
                  <a:tcPr marL="54864" marR="54864" marT="27432" marB="27432">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marR="0" indent="0"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1pPr>
                      <a:lvl2pPr marL="0" marR="0" indent="548606"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2pPr>
                      <a:lvl3pPr marL="0" marR="0" indent="1097212"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3pPr>
                      <a:lvl4pPr marL="0" marR="0" indent="1645817"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4pPr>
                      <a:lvl5pPr marL="0" marR="0" indent="2194424"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5pPr>
                      <a:lvl6pPr marL="0" marR="0" indent="2743031"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6pPr>
                      <a:lvl7pPr marL="0" marR="0" indent="3291635"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7pPr>
                      <a:lvl8pPr marL="0" marR="0" indent="3840241"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8pPr>
                      <a:lvl9pPr marL="0" marR="0" indent="4388848" algn="r" defTabSz="1828686" rtl="0" latinLnBrk="0">
                        <a:lnSpc>
                          <a:spcPct val="100000"/>
                        </a:lnSpc>
                        <a:spcBef>
                          <a:spcPts val="0"/>
                        </a:spcBef>
                        <a:spcAft>
                          <a:spcPts val="0"/>
                        </a:spcAft>
                        <a:buClrTx/>
                        <a:buSzTx/>
                        <a:buFontTx/>
                        <a:buNone/>
                        <a:tabLst/>
                        <a:defRPr sz="2000" b="1" i="0" u="none" strike="noStrike" cap="none" spc="0" baseline="0">
                          <a:solidFill>
                            <a:schemeClr val="lt1"/>
                          </a:solidFill>
                          <a:uFillTx/>
                          <a:latin typeface="Amazon Ember"/>
                          <a:sym typeface="Amazon Ember"/>
                        </a:defRPr>
                      </a:lvl9pPr>
                    </a:lstStyle>
                    <a:p>
                      <a:r>
                        <a:rPr lang="en-US" sz="1100" dirty="0">
                          <a:solidFill>
                            <a:schemeClr val="tx2"/>
                          </a:solidFill>
                        </a:rPr>
                        <a:t>Feedback</a:t>
                      </a:r>
                    </a:p>
                  </a:txBody>
                  <a:tcPr marL="54864" marR="54864" marT="27432" marB="27432">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79761767"/>
                  </a:ext>
                </a:extLst>
              </a:tr>
              <a:tr h="219456">
                <a:tc>
                  <a:txBody>
                    <a:bodyPr/>
                    <a:lstStyle>
                      <a:lvl1pPr marL="0" marR="0" indent="0"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1pPr>
                      <a:lvl2pPr marL="0" marR="0" indent="548606"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2pPr>
                      <a:lvl3pPr marL="0" marR="0" indent="1097212"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3pPr>
                      <a:lvl4pPr marL="0" marR="0" indent="1645817"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4pPr>
                      <a:lvl5pPr marL="0" marR="0" indent="2194424"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5pPr>
                      <a:lvl6pPr marL="0" marR="0" indent="274303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6pPr>
                      <a:lvl7pPr marL="0" marR="0" indent="3291635"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7pPr>
                      <a:lvl8pPr marL="0" marR="0" indent="384024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8pPr>
                      <a:lvl9pPr marL="0" marR="0" indent="4388848"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9pPr>
                    </a:lstStyle>
                    <a:p>
                      <a:pPr algn="ctr"/>
                      <a:r>
                        <a:rPr lang="en-US" sz="1100" dirty="0">
                          <a:solidFill>
                            <a:schemeClr val="tx2"/>
                          </a:solidFill>
                        </a:rPr>
                        <a:t>1</a:t>
                      </a:r>
                    </a:p>
                  </a:txBody>
                  <a:tcPr marL="54864" marR="54864" marT="27432" marB="27432">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marR="0" indent="0"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1pPr>
                      <a:lvl2pPr marL="0" marR="0" indent="548606"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2pPr>
                      <a:lvl3pPr marL="0" marR="0" indent="1097212"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3pPr>
                      <a:lvl4pPr marL="0" marR="0" indent="1645817"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4pPr>
                      <a:lvl5pPr marL="0" marR="0" indent="2194424"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5pPr>
                      <a:lvl6pPr marL="0" marR="0" indent="274303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6pPr>
                      <a:lvl7pPr marL="0" marR="0" indent="3291635"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7pPr>
                      <a:lvl8pPr marL="0" marR="0" indent="384024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8pPr>
                      <a:lvl9pPr marL="0" marR="0" indent="4388848"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9pPr>
                    </a:lstStyle>
                    <a:p>
                      <a:pPr algn="l"/>
                      <a:r>
                        <a:rPr lang="en-US" sz="1100" dirty="0">
                          <a:solidFill>
                            <a:schemeClr val="tx2"/>
                          </a:solidFill>
                        </a:rPr>
                        <a:t>Great product!</a:t>
                      </a:r>
                    </a:p>
                  </a:txBody>
                  <a:tcPr marL="54864" marR="54864" marT="27432" marB="27432">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566548780"/>
                  </a:ext>
                </a:extLst>
              </a:tr>
              <a:tr h="222504">
                <a:tc rowSpan="5">
                  <a:txBody>
                    <a:bodyPr/>
                    <a:lstStyle>
                      <a:lvl1pPr marL="0" marR="0" indent="0"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1pPr>
                      <a:lvl2pPr marL="0" marR="0" indent="548606"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2pPr>
                      <a:lvl3pPr marL="0" marR="0" indent="1097212"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3pPr>
                      <a:lvl4pPr marL="0" marR="0" indent="1645817"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4pPr>
                      <a:lvl5pPr marL="0" marR="0" indent="2194424"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5pPr>
                      <a:lvl6pPr marL="0" marR="0" indent="274303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6pPr>
                      <a:lvl7pPr marL="0" marR="0" indent="3291635"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7pPr>
                      <a:lvl8pPr marL="0" marR="0" indent="384024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8pPr>
                      <a:lvl9pPr marL="0" marR="0" indent="4388848"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9pPr>
                    </a:lstStyle>
                    <a:p>
                      <a:pPr algn="ctr"/>
                      <a:endParaRPr lang="en-US" sz="1100" dirty="0">
                        <a:solidFill>
                          <a:schemeClr val="tx2"/>
                        </a:solidFill>
                      </a:endParaRPr>
                    </a:p>
                  </a:txBody>
                  <a:tcPr marL="54864" marR="54864" marT="27432" marB="27432">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marR="0" indent="0"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1pPr>
                      <a:lvl2pPr marL="0" marR="0" indent="548606"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2pPr>
                      <a:lvl3pPr marL="0" marR="0" indent="1097212"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3pPr>
                      <a:lvl4pPr marL="0" marR="0" indent="1645817"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4pPr>
                      <a:lvl5pPr marL="0" marR="0" indent="2194424"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5pPr>
                      <a:lvl6pPr marL="0" marR="0" indent="274303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6pPr>
                      <a:lvl7pPr marL="0" marR="0" indent="3291635"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7pPr>
                      <a:lvl8pPr marL="0" marR="0" indent="384024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8pPr>
                      <a:lvl9pPr marL="0" marR="0" indent="4388848"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9pPr>
                    </a:lstStyle>
                    <a:p>
                      <a:pPr algn="l"/>
                      <a:r>
                        <a:rPr lang="en-US" sz="1100" dirty="0">
                          <a:solidFill>
                            <a:schemeClr val="tx2"/>
                          </a:solidFill>
                        </a:rPr>
                        <a:t>Good job</a:t>
                      </a:r>
                    </a:p>
                  </a:txBody>
                  <a:tcPr marL="54864" marR="54864" marT="27432" marB="27432">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955792816"/>
                  </a:ext>
                </a:extLst>
              </a:tr>
              <a:tr h="222504">
                <a:tc vMerge="1">
                  <a:txBody>
                    <a:bodyPr/>
                    <a:lstStyle/>
                    <a:p>
                      <a:endParaRPr lang="en-US" dirty="0"/>
                    </a:p>
                  </a:txBody>
                  <a:tcPr/>
                </a:tc>
                <a:tc>
                  <a:txBody>
                    <a:bodyPr/>
                    <a:lstStyle>
                      <a:lvl1pPr marL="0" marR="0" indent="0"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1pPr>
                      <a:lvl2pPr marL="0" marR="0" indent="548606"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2pPr>
                      <a:lvl3pPr marL="0" marR="0" indent="1097212"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3pPr>
                      <a:lvl4pPr marL="0" marR="0" indent="1645817"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4pPr>
                      <a:lvl5pPr marL="0" marR="0" indent="2194424"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5pPr>
                      <a:lvl6pPr marL="0" marR="0" indent="274303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6pPr>
                      <a:lvl7pPr marL="0" marR="0" indent="3291635"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7pPr>
                      <a:lvl8pPr marL="0" marR="0" indent="384024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8pPr>
                      <a:lvl9pPr marL="0" marR="0" indent="4388848"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9pPr>
                    </a:lstStyle>
                    <a:p>
                      <a:pPr algn="l"/>
                      <a:r>
                        <a:rPr lang="en-US" sz="1100" dirty="0">
                          <a:solidFill>
                            <a:schemeClr val="tx2"/>
                          </a:solidFill>
                        </a:rPr>
                        <a:t>Mediocre</a:t>
                      </a:r>
                    </a:p>
                  </a:txBody>
                  <a:tcPr marL="54864" marR="54864" marT="27432" marB="27432">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182404290"/>
                  </a:ext>
                </a:extLst>
              </a:tr>
              <a:tr h="222504">
                <a:tc vMerge="1">
                  <a:txBody>
                    <a:bodyPr/>
                    <a:lstStyle/>
                    <a:p>
                      <a:pPr marL="0" marR="0" lvl="0" indent="0" algn="l" defTabSz="1097278"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lvl1pPr marL="0" marR="0" indent="0"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1pPr>
                      <a:lvl2pPr marL="0" marR="0" indent="548606"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2pPr>
                      <a:lvl3pPr marL="0" marR="0" indent="1097212"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3pPr>
                      <a:lvl4pPr marL="0" marR="0" indent="1645817"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4pPr>
                      <a:lvl5pPr marL="0" marR="0" indent="2194424"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5pPr>
                      <a:lvl6pPr marL="0" marR="0" indent="274303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6pPr>
                      <a:lvl7pPr marL="0" marR="0" indent="3291635"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7pPr>
                      <a:lvl8pPr marL="0" marR="0" indent="384024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8pPr>
                      <a:lvl9pPr marL="0" marR="0" indent="4388848"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9pPr>
                    </a:lstStyle>
                    <a:p>
                      <a:pPr marL="0" marR="0" lvl="0" indent="0" algn="l" defTabSz="1097278" rtl="0" eaLnBrk="1" fontAlgn="auto" latinLnBrk="0" hangingPunct="1">
                        <a:lnSpc>
                          <a:spcPct val="100000"/>
                        </a:lnSpc>
                        <a:spcBef>
                          <a:spcPts val="0"/>
                        </a:spcBef>
                        <a:spcAft>
                          <a:spcPts val="0"/>
                        </a:spcAft>
                        <a:buClrTx/>
                        <a:buSzTx/>
                        <a:buFontTx/>
                        <a:buNone/>
                        <a:tabLst/>
                        <a:defRPr/>
                      </a:pPr>
                      <a:r>
                        <a:rPr lang="en-US" sz="1100" dirty="0">
                          <a:solidFill>
                            <a:schemeClr val="tx2"/>
                          </a:solidFill>
                        </a:rPr>
                        <a:t>I didn’t</a:t>
                      </a:r>
                      <a:r>
                        <a:rPr lang="en-US" sz="1100" baseline="0" dirty="0">
                          <a:solidFill>
                            <a:schemeClr val="tx2"/>
                          </a:solidFill>
                        </a:rPr>
                        <a:t> like it</a:t>
                      </a:r>
                      <a:endParaRPr lang="en-US" sz="1100" dirty="0">
                        <a:solidFill>
                          <a:schemeClr val="tx2"/>
                        </a:solidFill>
                      </a:endParaRPr>
                    </a:p>
                  </a:txBody>
                  <a:tcPr marL="54864" marR="54864" marT="27432" marB="27432">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723631250"/>
                  </a:ext>
                </a:extLst>
              </a:tr>
              <a:tr h="219456">
                <a:tc vMerge="1">
                  <a:txBody>
                    <a:bodyPr/>
                    <a:lstStyle/>
                    <a:p>
                      <a:endParaRPr lang="en-US" dirty="0"/>
                    </a:p>
                  </a:txBody>
                  <a:tcPr/>
                </a:tc>
                <a:tc>
                  <a:txBody>
                    <a:bodyPr/>
                    <a:lstStyle>
                      <a:lvl1pPr marL="0" marR="0" indent="0"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1pPr>
                      <a:lvl2pPr marL="0" marR="0" indent="548606"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2pPr>
                      <a:lvl3pPr marL="0" marR="0" indent="1097212"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3pPr>
                      <a:lvl4pPr marL="0" marR="0" indent="1645817"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4pPr>
                      <a:lvl5pPr marL="0" marR="0" indent="2194424"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5pPr>
                      <a:lvl6pPr marL="0" marR="0" indent="274303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6pPr>
                      <a:lvl7pPr marL="0" marR="0" indent="3291635"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7pPr>
                      <a:lvl8pPr marL="0" marR="0" indent="384024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8pPr>
                      <a:lvl9pPr marL="0" marR="0" indent="4388848"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9pPr>
                    </a:lstStyle>
                    <a:p>
                      <a:pPr algn="l"/>
                      <a:r>
                        <a:rPr lang="en-US" sz="1100" dirty="0">
                          <a:solidFill>
                            <a:schemeClr val="tx2"/>
                          </a:solidFill>
                        </a:rPr>
                        <a:t>Loved it</a:t>
                      </a:r>
                    </a:p>
                  </a:txBody>
                  <a:tcPr marL="54864" marR="54864" marT="27432" marB="27432">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3100441886"/>
                  </a:ext>
                </a:extLst>
              </a:tr>
              <a:tr h="222504">
                <a:tc vMerge="1">
                  <a:txBody>
                    <a:bodyPr/>
                    <a:lstStyle/>
                    <a:p>
                      <a:pPr marL="0" marR="0" lvl="0" indent="0" algn="l" defTabSz="1097278"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lvl1pPr marL="0" marR="0" indent="0"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1pPr>
                      <a:lvl2pPr marL="0" marR="0" indent="548606"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2pPr>
                      <a:lvl3pPr marL="0" marR="0" indent="1097212"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3pPr>
                      <a:lvl4pPr marL="0" marR="0" indent="1645817"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4pPr>
                      <a:lvl5pPr marL="0" marR="0" indent="2194424"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5pPr>
                      <a:lvl6pPr marL="0" marR="0" indent="274303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6pPr>
                      <a:lvl7pPr marL="0" marR="0" indent="3291635"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7pPr>
                      <a:lvl8pPr marL="0" marR="0" indent="384024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8pPr>
                      <a:lvl9pPr marL="0" marR="0" indent="4388848"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9pPr>
                    </a:lstStyle>
                    <a:p>
                      <a:pPr marL="0" marR="0" lvl="0" indent="0" algn="l" defTabSz="1097278" rtl="0" eaLnBrk="1" fontAlgn="auto" latinLnBrk="0" hangingPunct="1">
                        <a:lnSpc>
                          <a:spcPct val="100000"/>
                        </a:lnSpc>
                        <a:spcBef>
                          <a:spcPts val="0"/>
                        </a:spcBef>
                        <a:spcAft>
                          <a:spcPts val="0"/>
                        </a:spcAft>
                        <a:buClrTx/>
                        <a:buSzTx/>
                        <a:buFontTx/>
                        <a:buNone/>
                        <a:tabLst/>
                        <a:defRPr/>
                      </a:pPr>
                      <a:r>
                        <a:rPr lang="en-US" sz="1100" dirty="0">
                          <a:solidFill>
                            <a:schemeClr val="tx2"/>
                          </a:solidFill>
                        </a:rPr>
                        <a:t>Terrible service</a:t>
                      </a:r>
                    </a:p>
                  </a:txBody>
                  <a:tcPr marL="54864" marR="54864" marT="27432" marB="27432">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1528559734"/>
                  </a:ext>
                </a:extLst>
              </a:tr>
              <a:tr h="222504">
                <a:tc>
                  <a:txBody>
                    <a:bodyPr/>
                    <a:lstStyle>
                      <a:lvl1pPr marL="0" marR="0" indent="0"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1pPr>
                      <a:lvl2pPr marL="0" marR="0" indent="548606"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2pPr>
                      <a:lvl3pPr marL="0" marR="0" indent="1097212"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3pPr>
                      <a:lvl4pPr marL="0" marR="0" indent="1645817"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4pPr>
                      <a:lvl5pPr marL="0" marR="0" indent="2194424"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5pPr>
                      <a:lvl6pPr marL="0" marR="0" indent="274303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6pPr>
                      <a:lvl7pPr marL="0" marR="0" indent="3291635"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7pPr>
                      <a:lvl8pPr marL="0" marR="0" indent="384024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8pPr>
                      <a:lvl9pPr marL="0" marR="0" indent="4388848"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9pPr>
                    </a:lstStyle>
                    <a:p>
                      <a:pPr algn="ctr"/>
                      <a:r>
                        <a:rPr lang="en-US" sz="1100" dirty="0">
                          <a:solidFill>
                            <a:schemeClr val="tx2"/>
                          </a:solidFill>
                        </a:rPr>
                        <a:t>50</a:t>
                      </a:r>
                    </a:p>
                  </a:txBody>
                  <a:tcPr marL="54864" marR="54864" marT="27432" marB="27432">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lvl1pPr marL="0" marR="0" indent="0"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1pPr>
                      <a:lvl2pPr marL="0" marR="0" indent="548606"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2pPr>
                      <a:lvl3pPr marL="0" marR="0" indent="1097212"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3pPr>
                      <a:lvl4pPr marL="0" marR="0" indent="1645817"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4pPr>
                      <a:lvl5pPr marL="0" marR="0" indent="2194424"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5pPr>
                      <a:lvl6pPr marL="0" marR="0" indent="274303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6pPr>
                      <a:lvl7pPr marL="0" marR="0" indent="3291635"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7pPr>
                      <a:lvl8pPr marL="0" marR="0" indent="3840241"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8pPr>
                      <a:lvl9pPr marL="0" marR="0" indent="4388848" algn="r" defTabSz="1828686" rtl="0" latinLnBrk="0">
                        <a:lnSpc>
                          <a:spcPct val="100000"/>
                        </a:lnSpc>
                        <a:spcBef>
                          <a:spcPts val="0"/>
                        </a:spcBef>
                        <a:spcAft>
                          <a:spcPts val="0"/>
                        </a:spcAft>
                        <a:buClrTx/>
                        <a:buSzTx/>
                        <a:buFontTx/>
                        <a:buNone/>
                        <a:tabLst/>
                        <a:defRPr sz="2000" b="0" i="0" u="none" strike="noStrike" cap="none" spc="0" baseline="0">
                          <a:solidFill>
                            <a:schemeClr val="dk1"/>
                          </a:solidFill>
                          <a:uFillTx/>
                          <a:latin typeface="Amazon Ember"/>
                          <a:sym typeface="Amazon Ember"/>
                        </a:defRPr>
                      </a:lvl9pPr>
                    </a:lstStyle>
                    <a:p>
                      <a:pPr algn="l"/>
                      <a:r>
                        <a:rPr lang="en-US" sz="1100" dirty="0">
                          <a:solidFill>
                            <a:schemeClr val="tx2"/>
                          </a:solidFill>
                        </a:rPr>
                        <a:t>Great service</a:t>
                      </a:r>
                    </a:p>
                  </a:txBody>
                  <a:tcPr marL="54864" marR="54864" marT="27432" marB="27432">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3748089280"/>
                  </a:ext>
                </a:extLst>
              </a:tr>
            </a:tbl>
          </a:graphicData>
        </a:graphic>
      </p:graphicFrame>
      <p:sp>
        <p:nvSpPr>
          <p:cNvPr id="6" name="Rectangle 5">
            <a:extLst>
              <a:ext uri="{FF2B5EF4-FFF2-40B4-BE49-F238E27FC236}">
                <a16:creationId xmlns:a16="http://schemas.microsoft.com/office/drawing/2014/main" id="{25101187-45BE-2847-88F6-781995972E4A}"/>
              </a:ext>
            </a:extLst>
          </p:cNvPr>
          <p:cNvSpPr/>
          <p:nvPr/>
        </p:nvSpPr>
        <p:spPr>
          <a:xfrm>
            <a:off x="4872565" y="4805278"/>
            <a:ext cx="1513237" cy="258532"/>
          </a:xfrm>
          <a:prstGeom prst="rect">
            <a:avLst/>
          </a:prstGeom>
        </p:spPr>
        <p:txBody>
          <a:bodyPr wrap="square">
            <a:spAutoFit/>
          </a:bodyPr>
          <a:lstStyle/>
          <a:p>
            <a:pPr algn="r" defTabSz="109534">
              <a:spcAft>
                <a:spcPts val="360"/>
              </a:spcAft>
              <a:defRPr/>
            </a:pPr>
            <a:r>
              <a:rPr lang="en-US" sz="1080" dirty="0">
                <a:solidFill>
                  <a:schemeClr val="tx2"/>
                </a:solidFill>
              </a:rPr>
              <a:t>user_feedback</a:t>
            </a:r>
            <a:endParaRPr lang="en-US" sz="840" kern="0" spc="34" dirty="0">
              <a:solidFill>
                <a:schemeClr val="tx2"/>
              </a:solidFill>
              <a:latin typeface="Amazon Ember Cd" charset="0"/>
              <a:ea typeface="Amazon Ember Cd" charset="0"/>
              <a:cs typeface="Amazon Ember Cd" charset="0"/>
              <a:sym typeface="Amazon Ember Cd Bold"/>
            </a:endParaRPr>
          </a:p>
        </p:txBody>
      </p:sp>
      <p:sp>
        <p:nvSpPr>
          <p:cNvPr id="7" name="TextBox 6">
            <a:extLst>
              <a:ext uri="{FF2B5EF4-FFF2-40B4-BE49-F238E27FC236}">
                <a16:creationId xmlns:a16="http://schemas.microsoft.com/office/drawing/2014/main" id="{E5DFFAB7-34D5-A34A-AE84-5F199AEBB0BB}"/>
              </a:ext>
            </a:extLst>
          </p:cNvPr>
          <p:cNvSpPr txBox="1"/>
          <p:nvPr/>
        </p:nvSpPr>
        <p:spPr>
          <a:xfrm>
            <a:off x="3848830" y="4570521"/>
            <a:ext cx="1703083" cy="371178"/>
          </a:xfrm>
          <a:prstGeom prst="rect">
            <a:avLst/>
          </a:prstGeom>
          <a:noFill/>
        </p:spPr>
        <p:txBody>
          <a:bodyPr wrap="square" lIns="109728" tIns="87782" rIns="109728" bIns="87782" rtlCol="0">
            <a:spAutoFit/>
          </a:bodyPr>
          <a:lstStyle/>
          <a:p>
            <a:pPr defTabSz="658274">
              <a:lnSpc>
                <a:spcPct val="90000"/>
              </a:lnSpc>
              <a:spcAft>
                <a:spcPts val="1080"/>
              </a:spcAft>
              <a:defRPr/>
            </a:pPr>
            <a:r>
              <a:rPr lang="en-US" sz="1400" dirty="0">
                <a:solidFill>
                  <a:schemeClr val="tx2"/>
                </a:solidFill>
              </a:rPr>
              <a:t>Amazon Aurora</a:t>
            </a:r>
          </a:p>
        </p:txBody>
      </p:sp>
      <p:sp>
        <p:nvSpPr>
          <p:cNvPr id="8" name="Rectangle 7">
            <a:extLst>
              <a:ext uri="{FF2B5EF4-FFF2-40B4-BE49-F238E27FC236}">
                <a16:creationId xmlns:a16="http://schemas.microsoft.com/office/drawing/2014/main" id="{9D7FCFDB-6C18-8147-8CB0-30908E343F54}"/>
              </a:ext>
            </a:extLst>
          </p:cNvPr>
          <p:cNvSpPr/>
          <p:nvPr/>
        </p:nvSpPr>
        <p:spPr>
          <a:xfrm>
            <a:off x="3516777" y="4550570"/>
            <a:ext cx="3098851" cy="2447060"/>
          </a:xfrm>
          <a:prstGeom prst="rect">
            <a:avLst/>
          </a:prstGeom>
          <a:noFill/>
          <a:ln w="19050" cap="flat" cmpd="sng" algn="ctr">
            <a:solidFill>
              <a:schemeClr val="accent1"/>
            </a:solidFill>
            <a:prstDash val="solid"/>
          </a:ln>
          <a:effectLst/>
        </p:spPr>
        <p:txBody>
          <a:bodyPr rot="0" spcFirstLastPara="0" vertOverflow="overflow" horzOverflow="overflow" vert="horz" wrap="square" lIns="274320" tIns="54864" rIns="54864" bIns="27432" numCol="1" spcCol="0" rtlCol="0" fromWordArt="0" anchor="t" anchorCtr="0" forceAA="0" compatLnSpc="1">
            <a:prstTxWarp prst="textNoShape">
              <a:avLst/>
            </a:prstTxWarp>
            <a:noAutofit/>
          </a:bodyPr>
          <a:lstStyle/>
          <a:p>
            <a:pPr defTabSz="658301">
              <a:defRPr/>
            </a:pPr>
            <a:endParaRPr lang="en-US" sz="1200" dirty="0">
              <a:ln w="0"/>
              <a:solidFill>
                <a:schemeClr val="tx2"/>
              </a:solidFill>
              <a:latin typeface="Amazon Ember"/>
            </a:endParaRPr>
          </a:p>
        </p:txBody>
      </p:sp>
      <p:sp>
        <p:nvSpPr>
          <p:cNvPr id="9" name="TextBox 8">
            <a:extLst>
              <a:ext uri="{FF2B5EF4-FFF2-40B4-BE49-F238E27FC236}">
                <a16:creationId xmlns:a16="http://schemas.microsoft.com/office/drawing/2014/main" id="{96045BA0-F6F4-4347-BFBD-56ECD59032E7}"/>
              </a:ext>
            </a:extLst>
          </p:cNvPr>
          <p:cNvSpPr txBox="1"/>
          <p:nvPr/>
        </p:nvSpPr>
        <p:spPr>
          <a:xfrm>
            <a:off x="2434092" y="2220553"/>
            <a:ext cx="5570960" cy="509677"/>
          </a:xfrm>
          <a:prstGeom prst="rect">
            <a:avLst/>
          </a:prstGeom>
          <a:noFill/>
        </p:spPr>
        <p:txBody>
          <a:bodyPr wrap="square" lIns="109728" tIns="87782" rIns="109728" bIns="87782" rtlCol="0">
            <a:spAutoFit/>
          </a:bodyPr>
          <a:lstStyle/>
          <a:p>
            <a:pPr defTabSz="109538">
              <a:spcAft>
                <a:spcPts val="360"/>
              </a:spcAft>
              <a:defRPr/>
            </a:pPr>
            <a:r>
              <a:rPr lang="en-US" sz="1080" dirty="0">
                <a:solidFill>
                  <a:schemeClr val="tx2"/>
                </a:solidFill>
                <a:latin typeface="Monaco" pitchFamily="2" charset="77"/>
              </a:rPr>
              <a:t>SELECT </a:t>
            </a:r>
            <a:r>
              <a:rPr lang="en-US" sz="1080" dirty="0">
                <a:solidFill>
                  <a:schemeClr val="accent3"/>
                </a:solidFill>
                <a:latin typeface="Monaco" pitchFamily="2" charset="77"/>
              </a:rPr>
              <a:t>*</a:t>
            </a:r>
            <a:r>
              <a:rPr lang="en-US" sz="1080" dirty="0">
                <a:solidFill>
                  <a:schemeClr val="tx2"/>
                </a:solidFill>
                <a:latin typeface="Monaco" pitchFamily="2" charset="77"/>
              </a:rPr>
              <a:t> FROM </a:t>
            </a:r>
            <a:r>
              <a:rPr lang="en-US" sz="1080" dirty="0" err="1">
                <a:solidFill>
                  <a:schemeClr val="accent3"/>
                </a:solidFill>
                <a:latin typeface="Monaco" pitchFamily="2" charset="77"/>
              </a:rPr>
              <a:t>user_feedback</a:t>
            </a:r>
            <a:r>
              <a:rPr lang="en-US" sz="1080" dirty="0">
                <a:solidFill>
                  <a:schemeClr val="tx2"/>
                </a:solidFill>
                <a:latin typeface="Monaco" pitchFamily="2" charset="77"/>
              </a:rPr>
              <a:t> WHERE </a:t>
            </a:r>
            <a:r>
              <a:rPr lang="en-US" sz="1080" dirty="0">
                <a:solidFill>
                  <a:schemeClr val="accent5"/>
                </a:solidFill>
                <a:latin typeface="Monaco" pitchFamily="2" charset="77"/>
              </a:rPr>
              <a:t>aws_comprehend.detect_sentiment</a:t>
            </a:r>
            <a:r>
              <a:rPr lang="en-US" sz="1080" dirty="0">
                <a:solidFill>
                  <a:schemeClr val="tx2"/>
                </a:solidFill>
                <a:latin typeface="Monaco" pitchFamily="2" charset="77"/>
              </a:rPr>
              <a:t>(</a:t>
            </a:r>
            <a:r>
              <a:rPr lang="en-US" sz="1080" dirty="0">
                <a:solidFill>
                  <a:schemeClr val="accent3"/>
                </a:solidFill>
                <a:latin typeface="Monaco" pitchFamily="2" charset="77"/>
              </a:rPr>
              <a:t>review_text</a:t>
            </a:r>
            <a:r>
              <a:rPr lang="en-US" sz="1080" dirty="0">
                <a:solidFill>
                  <a:schemeClr val="tx2"/>
                </a:solidFill>
                <a:latin typeface="Monaco" pitchFamily="2" charset="77"/>
              </a:rPr>
              <a:t>, </a:t>
            </a:r>
            <a:r>
              <a:rPr lang="en-US" sz="1080" dirty="0">
                <a:solidFill>
                  <a:schemeClr val="accent6"/>
                </a:solidFill>
                <a:latin typeface="Monaco" pitchFamily="2" charset="77"/>
              </a:rPr>
              <a:t>'EN'</a:t>
            </a:r>
            <a:r>
              <a:rPr lang="en-US" sz="1080" dirty="0">
                <a:solidFill>
                  <a:schemeClr val="tx2"/>
                </a:solidFill>
                <a:latin typeface="Monaco" pitchFamily="2" charset="77"/>
              </a:rPr>
              <a:t>) = </a:t>
            </a:r>
            <a:r>
              <a:rPr lang="en-US" sz="1080" dirty="0">
                <a:solidFill>
                  <a:schemeClr val="accent6"/>
                </a:solidFill>
                <a:latin typeface="Monaco" pitchFamily="2" charset="77"/>
              </a:rPr>
              <a:t>'POSITIVE'</a:t>
            </a:r>
            <a:endParaRPr lang="en-US" sz="840" kern="0" spc="34" dirty="0">
              <a:solidFill>
                <a:schemeClr val="accent6"/>
              </a:solidFill>
              <a:latin typeface="Monaco" pitchFamily="2" charset="77"/>
              <a:ea typeface="Amazon Ember Cd" charset="0"/>
              <a:cs typeface="Amazon Ember Cd" charset="0"/>
              <a:sym typeface="Amazon Ember Cd Bold"/>
            </a:endParaRPr>
          </a:p>
        </p:txBody>
      </p:sp>
      <p:cxnSp>
        <p:nvCxnSpPr>
          <p:cNvPr id="10" name="Straight Arrow Connector 9">
            <a:extLst>
              <a:ext uri="{FF2B5EF4-FFF2-40B4-BE49-F238E27FC236}">
                <a16:creationId xmlns:a16="http://schemas.microsoft.com/office/drawing/2014/main" id="{1A15D1BD-F333-E04E-9F2F-ECEA2A532BF8}"/>
              </a:ext>
            </a:extLst>
          </p:cNvPr>
          <p:cNvCxnSpPr>
            <a:cxnSpLocks/>
          </p:cNvCxnSpPr>
          <p:nvPr/>
        </p:nvCxnSpPr>
        <p:spPr>
          <a:xfrm>
            <a:off x="4046780" y="5611548"/>
            <a:ext cx="0" cy="850659"/>
          </a:xfrm>
          <a:prstGeom prst="straightConnector1">
            <a:avLst/>
          </a:prstGeom>
          <a:noFill/>
          <a:ln w="19050" cap="flat" cmpd="sng" algn="ctr">
            <a:solidFill>
              <a:srgbClr val="282828"/>
            </a:solidFill>
            <a:prstDash val="solid"/>
            <a:headEnd type="none"/>
            <a:tailEnd type="arrow" w="lg" len="med"/>
          </a:ln>
          <a:effectLst/>
        </p:spPr>
      </p:cxnSp>
      <p:grpSp>
        <p:nvGrpSpPr>
          <p:cNvPr id="11" name="Group 10">
            <a:extLst>
              <a:ext uri="{FF2B5EF4-FFF2-40B4-BE49-F238E27FC236}">
                <a16:creationId xmlns:a16="http://schemas.microsoft.com/office/drawing/2014/main" id="{EDDC7E00-903F-C242-A6DF-C2FAC4852D6E}"/>
              </a:ext>
            </a:extLst>
          </p:cNvPr>
          <p:cNvGrpSpPr/>
          <p:nvPr/>
        </p:nvGrpSpPr>
        <p:grpSpPr>
          <a:xfrm>
            <a:off x="3607814" y="4624820"/>
            <a:ext cx="271222" cy="244742"/>
            <a:chOff x="6013022" y="7708033"/>
            <a:chExt cx="452037" cy="407903"/>
          </a:xfrm>
          <a:solidFill>
            <a:schemeClr val="accent1"/>
          </a:solidFill>
        </p:grpSpPr>
        <p:sp>
          <p:nvSpPr>
            <p:cNvPr id="12" name="Freeform: Shape 6">
              <a:extLst>
                <a:ext uri="{FF2B5EF4-FFF2-40B4-BE49-F238E27FC236}">
                  <a16:creationId xmlns:a16="http://schemas.microsoft.com/office/drawing/2014/main" id="{9850DDCE-F780-5A44-8CFF-F4570C78F4F7}"/>
                </a:ext>
              </a:extLst>
            </p:cNvPr>
            <p:cNvSpPr/>
            <p:nvPr/>
          </p:nvSpPr>
          <p:spPr>
            <a:xfrm>
              <a:off x="6013102" y="7740189"/>
              <a:ext cx="257250" cy="107723"/>
            </a:xfrm>
            <a:custGeom>
              <a:avLst/>
              <a:gdLst>
                <a:gd name="connsiteX0" fmla="*/ 128625 w 257250"/>
                <a:gd name="connsiteY0" fmla="*/ 107724 h 107723"/>
                <a:gd name="connsiteX1" fmla="*/ 0 w 257250"/>
                <a:gd name="connsiteY1" fmla="*/ 53862 h 107723"/>
                <a:gd name="connsiteX2" fmla="*/ 128625 w 257250"/>
                <a:gd name="connsiteY2" fmla="*/ 0 h 107723"/>
                <a:gd name="connsiteX3" fmla="*/ 257251 w 257250"/>
                <a:gd name="connsiteY3" fmla="*/ 53862 h 107723"/>
                <a:gd name="connsiteX4" fmla="*/ 128625 w 257250"/>
                <a:gd name="connsiteY4" fmla="*/ 107724 h 107723"/>
                <a:gd name="connsiteX5" fmla="*/ 128625 w 257250"/>
                <a:gd name="connsiteY5" fmla="*/ 16078 h 107723"/>
                <a:gd name="connsiteX6" fmla="*/ 16078 w 257250"/>
                <a:gd name="connsiteY6" fmla="*/ 53862 h 107723"/>
                <a:gd name="connsiteX7" fmla="*/ 128625 w 257250"/>
                <a:gd name="connsiteY7" fmla="*/ 91646 h 107723"/>
                <a:gd name="connsiteX8" fmla="*/ 241173 w 257250"/>
                <a:gd name="connsiteY8" fmla="*/ 53862 h 107723"/>
                <a:gd name="connsiteX9" fmla="*/ 128625 w 257250"/>
                <a:gd name="connsiteY9" fmla="*/ 16078 h 107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250" h="107723">
                  <a:moveTo>
                    <a:pt x="128625" y="107724"/>
                  </a:moveTo>
                  <a:cubicBezTo>
                    <a:pt x="66323" y="107724"/>
                    <a:pt x="0" y="88832"/>
                    <a:pt x="0" y="53862"/>
                  </a:cubicBezTo>
                  <a:cubicBezTo>
                    <a:pt x="0" y="18892"/>
                    <a:pt x="66162" y="0"/>
                    <a:pt x="128625" y="0"/>
                  </a:cubicBezTo>
                  <a:cubicBezTo>
                    <a:pt x="191089" y="0"/>
                    <a:pt x="257251" y="18892"/>
                    <a:pt x="257251" y="53862"/>
                  </a:cubicBezTo>
                  <a:cubicBezTo>
                    <a:pt x="257251" y="88832"/>
                    <a:pt x="190848" y="107724"/>
                    <a:pt x="128625" y="107724"/>
                  </a:cubicBezTo>
                  <a:close/>
                  <a:moveTo>
                    <a:pt x="128625" y="16078"/>
                  </a:moveTo>
                  <a:cubicBezTo>
                    <a:pt x="64313" y="16078"/>
                    <a:pt x="16078" y="36015"/>
                    <a:pt x="16078" y="53862"/>
                  </a:cubicBezTo>
                  <a:cubicBezTo>
                    <a:pt x="16078" y="71709"/>
                    <a:pt x="64313" y="91646"/>
                    <a:pt x="128625" y="91646"/>
                  </a:cubicBezTo>
                  <a:cubicBezTo>
                    <a:pt x="192938" y="91646"/>
                    <a:pt x="241173" y="71709"/>
                    <a:pt x="241173" y="53862"/>
                  </a:cubicBezTo>
                  <a:cubicBezTo>
                    <a:pt x="241173" y="36015"/>
                    <a:pt x="192858" y="16078"/>
                    <a:pt x="128625" y="16078"/>
                  </a:cubicBezTo>
                  <a:close/>
                </a:path>
              </a:pathLst>
            </a:custGeom>
            <a:grpFill/>
            <a:ln w="8001" cap="flat">
              <a:noFill/>
              <a:prstDash val="solid"/>
              <a:miter/>
            </a:ln>
          </p:spPr>
          <p:txBody>
            <a:bodyPr rtlCol="0" anchor="ctr"/>
            <a:lstStyle/>
            <a:p>
              <a:pPr defTabSz="658327">
                <a:defRPr/>
              </a:pPr>
              <a:endParaRPr lang="en-US" sz="1271" dirty="0">
                <a:solidFill>
                  <a:schemeClr val="tx2"/>
                </a:solidFill>
              </a:endParaRPr>
            </a:p>
          </p:txBody>
        </p:sp>
        <p:sp>
          <p:nvSpPr>
            <p:cNvPr id="13" name="Freeform: Shape 7">
              <a:extLst>
                <a:ext uri="{FF2B5EF4-FFF2-40B4-BE49-F238E27FC236}">
                  <a16:creationId xmlns:a16="http://schemas.microsoft.com/office/drawing/2014/main" id="{99D92B76-FDA6-E242-B70D-96DCCAD269F0}"/>
                </a:ext>
              </a:extLst>
            </p:cNvPr>
            <p:cNvSpPr/>
            <p:nvPr/>
          </p:nvSpPr>
          <p:spPr>
            <a:xfrm>
              <a:off x="6254516" y="7796463"/>
              <a:ext cx="16078" cy="136664"/>
            </a:xfrm>
            <a:custGeom>
              <a:avLst/>
              <a:gdLst>
                <a:gd name="connsiteX0" fmla="*/ 0 w 16078"/>
                <a:gd name="connsiteY0" fmla="*/ 0 h 136664"/>
                <a:gd name="connsiteX1" fmla="*/ 16078 w 16078"/>
                <a:gd name="connsiteY1" fmla="*/ 0 h 136664"/>
                <a:gd name="connsiteX2" fmla="*/ 16078 w 16078"/>
                <a:gd name="connsiteY2" fmla="*/ 136665 h 136664"/>
                <a:gd name="connsiteX3" fmla="*/ 0 w 16078"/>
                <a:gd name="connsiteY3" fmla="*/ 136665 h 136664"/>
              </a:gdLst>
              <a:ahLst/>
              <a:cxnLst>
                <a:cxn ang="0">
                  <a:pos x="connsiteX0" y="connsiteY0"/>
                </a:cxn>
                <a:cxn ang="0">
                  <a:pos x="connsiteX1" y="connsiteY1"/>
                </a:cxn>
                <a:cxn ang="0">
                  <a:pos x="connsiteX2" y="connsiteY2"/>
                </a:cxn>
                <a:cxn ang="0">
                  <a:pos x="connsiteX3" y="connsiteY3"/>
                </a:cxn>
              </a:cxnLst>
              <a:rect l="l" t="t" r="r" b="b"/>
              <a:pathLst>
                <a:path w="16078" h="136664">
                  <a:moveTo>
                    <a:pt x="0" y="0"/>
                  </a:moveTo>
                  <a:lnTo>
                    <a:pt x="16078" y="0"/>
                  </a:lnTo>
                  <a:lnTo>
                    <a:pt x="16078" y="136665"/>
                  </a:lnTo>
                  <a:lnTo>
                    <a:pt x="0" y="136665"/>
                  </a:lnTo>
                  <a:close/>
                </a:path>
              </a:pathLst>
            </a:custGeom>
            <a:grpFill/>
            <a:ln w="8001" cap="flat">
              <a:noFill/>
              <a:prstDash val="solid"/>
              <a:miter/>
            </a:ln>
          </p:spPr>
          <p:txBody>
            <a:bodyPr rtlCol="0" anchor="ctr"/>
            <a:lstStyle/>
            <a:p>
              <a:pPr defTabSz="658327">
                <a:defRPr/>
              </a:pPr>
              <a:endParaRPr lang="en-US" sz="1271" dirty="0">
                <a:solidFill>
                  <a:schemeClr val="tx2"/>
                </a:solidFill>
              </a:endParaRPr>
            </a:p>
          </p:txBody>
        </p:sp>
        <p:sp>
          <p:nvSpPr>
            <p:cNvPr id="14" name="Freeform: Shape 8">
              <a:extLst>
                <a:ext uri="{FF2B5EF4-FFF2-40B4-BE49-F238E27FC236}">
                  <a16:creationId xmlns:a16="http://schemas.microsoft.com/office/drawing/2014/main" id="{C2808840-D2C4-AA4A-884D-C52D0F36653B}"/>
                </a:ext>
              </a:extLst>
            </p:cNvPr>
            <p:cNvSpPr/>
            <p:nvPr/>
          </p:nvSpPr>
          <p:spPr>
            <a:xfrm>
              <a:off x="6013022" y="7796463"/>
              <a:ext cx="257252" cy="312479"/>
            </a:xfrm>
            <a:custGeom>
              <a:avLst/>
              <a:gdLst>
                <a:gd name="connsiteX0" fmla="*/ 128626 w 257252"/>
                <a:gd name="connsiteY0" fmla="*/ 312480 h 312479"/>
                <a:gd name="connsiteX1" fmla="*/ 0 w 257252"/>
                <a:gd name="connsiteY1" fmla="*/ 259180 h 312479"/>
                <a:gd name="connsiteX2" fmla="*/ 0 w 257252"/>
                <a:gd name="connsiteY2" fmla="*/ 0 h 312479"/>
                <a:gd name="connsiteX3" fmla="*/ 16078 w 257252"/>
                <a:gd name="connsiteY3" fmla="*/ 0 h 312479"/>
                <a:gd name="connsiteX4" fmla="*/ 16078 w 257252"/>
                <a:gd name="connsiteY4" fmla="*/ 259341 h 312479"/>
                <a:gd name="connsiteX5" fmla="*/ 128626 w 257252"/>
                <a:gd name="connsiteY5" fmla="*/ 296723 h 312479"/>
                <a:gd name="connsiteX6" fmla="*/ 241173 w 257252"/>
                <a:gd name="connsiteY6" fmla="*/ 259341 h 312479"/>
                <a:gd name="connsiteX7" fmla="*/ 241173 w 257252"/>
                <a:gd name="connsiteY7" fmla="*/ 233134 h 312479"/>
                <a:gd name="connsiteX8" fmla="*/ 257251 w 257252"/>
                <a:gd name="connsiteY8" fmla="*/ 233134 h 312479"/>
                <a:gd name="connsiteX9" fmla="*/ 257251 w 257252"/>
                <a:gd name="connsiteY9" fmla="*/ 259341 h 312479"/>
                <a:gd name="connsiteX10" fmla="*/ 128626 w 257252"/>
                <a:gd name="connsiteY10" fmla="*/ 312480 h 312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252" h="312479">
                  <a:moveTo>
                    <a:pt x="128626" y="312480"/>
                  </a:moveTo>
                  <a:cubicBezTo>
                    <a:pt x="66403" y="312480"/>
                    <a:pt x="0" y="293829"/>
                    <a:pt x="0" y="259180"/>
                  </a:cubicBezTo>
                  <a:lnTo>
                    <a:pt x="0" y="0"/>
                  </a:lnTo>
                  <a:lnTo>
                    <a:pt x="16078" y="0"/>
                  </a:lnTo>
                  <a:lnTo>
                    <a:pt x="16078" y="259341"/>
                  </a:lnTo>
                  <a:cubicBezTo>
                    <a:pt x="16078" y="277027"/>
                    <a:pt x="64313" y="296723"/>
                    <a:pt x="128626" y="296723"/>
                  </a:cubicBezTo>
                  <a:cubicBezTo>
                    <a:pt x="192938" y="296723"/>
                    <a:pt x="241173" y="277027"/>
                    <a:pt x="241173" y="259341"/>
                  </a:cubicBezTo>
                  <a:lnTo>
                    <a:pt x="241173" y="233134"/>
                  </a:lnTo>
                  <a:lnTo>
                    <a:pt x="257251" y="233134"/>
                  </a:lnTo>
                  <a:lnTo>
                    <a:pt x="257251" y="259341"/>
                  </a:lnTo>
                  <a:cubicBezTo>
                    <a:pt x="257573" y="293990"/>
                    <a:pt x="190928" y="312480"/>
                    <a:pt x="128626" y="312480"/>
                  </a:cubicBezTo>
                  <a:close/>
                </a:path>
              </a:pathLst>
            </a:custGeom>
            <a:grpFill/>
            <a:ln w="8001" cap="flat">
              <a:noFill/>
              <a:prstDash val="solid"/>
              <a:miter/>
            </a:ln>
          </p:spPr>
          <p:txBody>
            <a:bodyPr rtlCol="0" anchor="ctr"/>
            <a:lstStyle/>
            <a:p>
              <a:pPr defTabSz="658327">
                <a:defRPr/>
              </a:pPr>
              <a:endParaRPr lang="en-US" sz="1271" dirty="0">
                <a:solidFill>
                  <a:schemeClr val="tx2"/>
                </a:solidFill>
              </a:endParaRPr>
            </a:p>
          </p:txBody>
        </p:sp>
        <p:sp>
          <p:nvSpPr>
            <p:cNvPr id="15" name="Freeform: Shape 9">
              <a:extLst>
                <a:ext uri="{FF2B5EF4-FFF2-40B4-BE49-F238E27FC236}">
                  <a16:creationId xmlns:a16="http://schemas.microsoft.com/office/drawing/2014/main" id="{62F78E9A-C09D-EF45-8821-0B47BFED4AA9}"/>
                </a:ext>
              </a:extLst>
            </p:cNvPr>
            <p:cNvSpPr/>
            <p:nvPr/>
          </p:nvSpPr>
          <p:spPr>
            <a:xfrm>
              <a:off x="6013102" y="7884893"/>
              <a:ext cx="257250" cy="53861"/>
            </a:xfrm>
            <a:custGeom>
              <a:avLst/>
              <a:gdLst>
                <a:gd name="connsiteX0" fmla="*/ 128625 w 257250"/>
                <a:gd name="connsiteY0" fmla="*/ 53862 h 53861"/>
                <a:gd name="connsiteX1" fmla="*/ 0 w 257250"/>
                <a:gd name="connsiteY1" fmla="*/ 0 h 53861"/>
                <a:gd name="connsiteX2" fmla="*/ 16078 w 257250"/>
                <a:gd name="connsiteY2" fmla="*/ 0 h 53861"/>
                <a:gd name="connsiteX3" fmla="*/ 128625 w 257250"/>
                <a:gd name="connsiteY3" fmla="*/ 37784 h 53861"/>
                <a:gd name="connsiteX4" fmla="*/ 241173 w 257250"/>
                <a:gd name="connsiteY4" fmla="*/ 0 h 53861"/>
                <a:gd name="connsiteX5" fmla="*/ 257251 w 257250"/>
                <a:gd name="connsiteY5" fmla="*/ 0 h 53861"/>
                <a:gd name="connsiteX6" fmla="*/ 128625 w 257250"/>
                <a:gd name="connsiteY6" fmla="*/ 53862 h 5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250" h="53861">
                  <a:moveTo>
                    <a:pt x="128625" y="53862"/>
                  </a:moveTo>
                  <a:cubicBezTo>
                    <a:pt x="66403" y="53862"/>
                    <a:pt x="0" y="34970"/>
                    <a:pt x="0" y="0"/>
                  </a:cubicBezTo>
                  <a:lnTo>
                    <a:pt x="16078" y="0"/>
                  </a:lnTo>
                  <a:cubicBezTo>
                    <a:pt x="16078" y="17847"/>
                    <a:pt x="64313" y="37784"/>
                    <a:pt x="128625" y="37784"/>
                  </a:cubicBezTo>
                  <a:cubicBezTo>
                    <a:pt x="192938" y="37784"/>
                    <a:pt x="241173" y="17847"/>
                    <a:pt x="241173" y="0"/>
                  </a:cubicBezTo>
                  <a:lnTo>
                    <a:pt x="257251" y="0"/>
                  </a:lnTo>
                  <a:cubicBezTo>
                    <a:pt x="257090" y="34970"/>
                    <a:pt x="190928" y="53862"/>
                    <a:pt x="128625" y="53862"/>
                  </a:cubicBezTo>
                  <a:close/>
                </a:path>
              </a:pathLst>
            </a:custGeom>
            <a:grpFill/>
            <a:ln w="8001" cap="flat">
              <a:noFill/>
              <a:prstDash val="solid"/>
              <a:miter/>
            </a:ln>
          </p:spPr>
          <p:txBody>
            <a:bodyPr rtlCol="0" anchor="ctr"/>
            <a:lstStyle/>
            <a:p>
              <a:pPr defTabSz="658327">
                <a:defRPr/>
              </a:pPr>
              <a:endParaRPr lang="en-US" sz="1271" dirty="0">
                <a:solidFill>
                  <a:schemeClr val="tx2"/>
                </a:solidFill>
              </a:endParaRPr>
            </a:p>
          </p:txBody>
        </p:sp>
        <p:sp>
          <p:nvSpPr>
            <p:cNvPr id="16" name="Freeform: Shape 10">
              <a:extLst>
                <a:ext uri="{FF2B5EF4-FFF2-40B4-BE49-F238E27FC236}">
                  <a16:creationId xmlns:a16="http://schemas.microsoft.com/office/drawing/2014/main" id="{E29E51F0-38AE-334C-A364-C52900563F91}"/>
                </a:ext>
              </a:extLst>
            </p:cNvPr>
            <p:cNvSpPr/>
            <p:nvPr/>
          </p:nvSpPr>
          <p:spPr>
            <a:xfrm>
              <a:off x="6013665" y="7973323"/>
              <a:ext cx="211428" cy="53882"/>
            </a:xfrm>
            <a:custGeom>
              <a:avLst/>
              <a:gdLst>
                <a:gd name="connsiteX0" fmla="*/ 128626 w 211428"/>
                <a:gd name="connsiteY0" fmla="*/ 53862 h 53882"/>
                <a:gd name="connsiteX1" fmla="*/ 0 w 211428"/>
                <a:gd name="connsiteY1" fmla="*/ 0 h 53882"/>
                <a:gd name="connsiteX2" fmla="*/ 16078 w 211428"/>
                <a:gd name="connsiteY2" fmla="*/ 0 h 53882"/>
                <a:gd name="connsiteX3" fmla="*/ 128626 w 211428"/>
                <a:gd name="connsiteY3" fmla="*/ 37784 h 53882"/>
                <a:gd name="connsiteX4" fmla="*/ 206283 w 211428"/>
                <a:gd name="connsiteY4" fmla="*/ 26529 h 53882"/>
                <a:gd name="connsiteX5" fmla="*/ 211428 w 211428"/>
                <a:gd name="connsiteY5" fmla="*/ 41723 h 53882"/>
                <a:gd name="connsiteX6" fmla="*/ 128626 w 211428"/>
                <a:gd name="connsiteY6" fmla="*/ 53862 h 5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428" h="53882">
                  <a:moveTo>
                    <a:pt x="128626" y="53862"/>
                  </a:moveTo>
                  <a:cubicBezTo>
                    <a:pt x="66403" y="53862"/>
                    <a:pt x="0" y="34970"/>
                    <a:pt x="0" y="0"/>
                  </a:cubicBezTo>
                  <a:lnTo>
                    <a:pt x="16078" y="0"/>
                  </a:lnTo>
                  <a:cubicBezTo>
                    <a:pt x="16078" y="17847"/>
                    <a:pt x="64313" y="37784"/>
                    <a:pt x="128626" y="37784"/>
                  </a:cubicBezTo>
                  <a:cubicBezTo>
                    <a:pt x="154942" y="38138"/>
                    <a:pt x="181150" y="34340"/>
                    <a:pt x="206283" y="26529"/>
                  </a:cubicBezTo>
                  <a:lnTo>
                    <a:pt x="211428" y="41723"/>
                  </a:lnTo>
                  <a:cubicBezTo>
                    <a:pt x="184642" y="50117"/>
                    <a:pt x="156694" y="54214"/>
                    <a:pt x="128626" y="53862"/>
                  </a:cubicBezTo>
                  <a:close/>
                </a:path>
              </a:pathLst>
            </a:custGeom>
            <a:grpFill/>
            <a:ln w="8001" cap="flat">
              <a:noFill/>
              <a:prstDash val="solid"/>
              <a:miter/>
            </a:ln>
          </p:spPr>
          <p:txBody>
            <a:bodyPr rtlCol="0" anchor="ctr"/>
            <a:lstStyle/>
            <a:p>
              <a:pPr defTabSz="658327">
                <a:defRPr/>
              </a:pPr>
              <a:endParaRPr lang="en-US" sz="1271" dirty="0">
                <a:solidFill>
                  <a:schemeClr val="tx2"/>
                </a:solidFill>
              </a:endParaRPr>
            </a:p>
          </p:txBody>
        </p:sp>
        <p:sp>
          <p:nvSpPr>
            <p:cNvPr id="17" name="Freeform: Shape 11">
              <a:extLst>
                <a:ext uri="{FF2B5EF4-FFF2-40B4-BE49-F238E27FC236}">
                  <a16:creationId xmlns:a16="http://schemas.microsoft.com/office/drawing/2014/main" id="{7C038979-C2CF-404E-A740-E60E747788D9}"/>
                </a:ext>
              </a:extLst>
            </p:cNvPr>
            <p:cNvSpPr/>
            <p:nvPr/>
          </p:nvSpPr>
          <p:spPr>
            <a:xfrm>
              <a:off x="6195750" y="7846707"/>
              <a:ext cx="269309" cy="269229"/>
            </a:xfrm>
            <a:custGeom>
              <a:avLst/>
              <a:gdLst>
                <a:gd name="connsiteX0" fmla="*/ 134655 w 269309"/>
                <a:gd name="connsiteY0" fmla="*/ 269229 h 269229"/>
                <a:gd name="connsiteX1" fmla="*/ 126616 w 269309"/>
                <a:gd name="connsiteY1" fmla="*/ 261190 h 269229"/>
                <a:gd name="connsiteX2" fmla="*/ 8039 w 269309"/>
                <a:gd name="connsiteY2" fmla="*/ 142694 h 269229"/>
                <a:gd name="connsiteX3" fmla="*/ 0 w 269309"/>
                <a:gd name="connsiteY3" fmla="*/ 134655 h 269229"/>
                <a:gd name="connsiteX4" fmla="*/ 8039 w 269309"/>
                <a:gd name="connsiteY4" fmla="*/ 126616 h 269229"/>
                <a:gd name="connsiteX5" fmla="*/ 126616 w 269309"/>
                <a:gd name="connsiteY5" fmla="*/ 8039 h 269229"/>
                <a:gd name="connsiteX6" fmla="*/ 134655 w 269309"/>
                <a:gd name="connsiteY6" fmla="*/ 0 h 269229"/>
                <a:gd name="connsiteX7" fmla="*/ 142694 w 269309"/>
                <a:gd name="connsiteY7" fmla="*/ 8039 h 269229"/>
                <a:gd name="connsiteX8" fmla="*/ 261271 w 269309"/>
                <a:gd name="connsiteY8" fmla="*/ 126616 h 269229"/>
                <a:gd name="connsiteX9" fmla="*/ 269310 w 269309"/>
                <a:gd name="connsiteY9" fmla="*/ 134655 h 269229"/>
                <a:gd name="connsiteX10" fmla="*/ 261271 w 269309"/>
                <a:gd name="connsiteY10" fmla="*/ 142694 h 269229"/>
                <a:gd name="connsiteX11" fmla="*/ 142694 w 269309"/>
                <a:gd name="connsiteY11" fmla="*/ 261190 h 269229"/>
                <a:gd name="connsiteX12" fmla="*/ 134655 w 269309"/>
                <a:gd name="connsiteY12" fmla="*/ 269229 h 269229"/>
                <a:gd name="connsiteX13" fmla="*/ 47431 w 269309"/>
                <a:gd name="connsiteY13" fmla="*/ 134655 h 269229"/>
                <a:gd name="connsiteX14" fmla="*/ 134655 w 269309"/>
                <a:gd name="connsiteY14" fmla="*/ 222040 h 269229"/>
                <a:gd name="connsiteX15" fmla="*/ 222120 w 269309"/>
                <a:gd name="connsiteY15" fmla="*/ 134655 h 269229"/>
                <a:gd name="connsiteX16" fmla="*/ 134655 w 269309"/>
                <a:gd name="connsiteY16" fmla="*/ 47189 h 269229"/>
                <a:gd name="connsiteX17" fmla="*/ 47431 w 269309"/>
                <a:gd name="connsiteY17" fmla="*/ 134655 h 269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9309" h="269229">
                  <a:moveTo>
                    <a:pt x="134655" y="269229"/>
                  </a:moveTo>
                  <a:cubicBezTo>
                    <a:pt x="130215" y="269229"/>
                    <a:pt x="126616" y="265630"/>
                    <a:pt x="126616" y="261190"/>
                  </a:cubicBezTo>
                  <a:cubicBezTo>
                    <a:pt x="126616" y="205962"/>
                    <a:pt x="63509" y="142694"/>
                    <a:pt x="8039" y="142694"/>
                  </a:cubicBezTo>
                  <a:cubicBezTo>
                    <a:pt x="3599" y="142694"/>
                    <a:pt x="0" y="139095"/>
                    <a:pt x="0" y="134655"/>
                  </a:cubicBezTo>
                  <a:cubicBezTo>
                    <a:pt x="0" y="130215"/>
                    <a:pt x="3599" y="126616"/>
                    <a:pt x="8039" y="126616"/>
                  </a:cubicBezTo>
                  <a:cubicBezTo>
                    <a:pt x="63428" y="126616"/>
                    <a:pt x="126616" y="63428"/>
                    <a:pt x="126616" y="8039"/>
                  </a:cubicBezTo>
                  <a:cubicBezTo>
                    <a:pt x="126616" y="3599"/>
                    <a:pt x="130215" y="0"/>
                    <a:pt x="134655" y="0"/>
                  </a:cubicBezTo>
                  <a:cubicBezTo>
                    <a:pt x="139095" y="0"/>
                    <a:pt x="142694" y="3599"/>
                    <a:pt x="142694" y="8039"/>
                  </a:cubicBezTo>
                  <a:cubicBezTo>
                    <a:pt x="142694" y="63428"/>
                    <a:pt x="205801" y="126616"/>
                    <a:pt x="261271" y="126616"/>
                  </a:cubicBezTo>
                  <a:cubicBezTo>
                    <a:pt x="265710" y="126616"/>
                    <a:pt x="269310" y="130215"/>
                    <a:pt x="269310" y="134655"/>
                  </a:cubicBezTo>
                  <a:cubicBezTo>
                    <a:pt x="269310" y="139095"/>
                    <a:pt x="265710" y="142694"/>
                    <a:pt x="261271" y="142694"/>
                  </a:cubicBezTo>
                  <a:cubicBezTo>
                    <a:pt x="205801" y="142694"/>
                    <a:pt x="142694" y="205801"/>
                    <a:pt x="142694" y="261190"/>
                  </a:cubicBezTo>
                  <a:cubicBezTo>
                    <a:pt x="142694" y="265630"/>
                    <a:pt x="139095" y="269229"/>
                    <a:pt x="134655" y="269229"/>
                  </a:cubicBezTo>
                  <a:close/>
                  <a:moveTo>
                    <a:pt x="47431" y="134655"/>
                  </a:moveTo>
                  <a:cubicBezTo>
                    <a:pt x="86721" y="151394"/>
                    <a:pt x="117988" y="182719"/>
                    <a:pt x="134655" y="222040"/>
                  </a:cubicBezTo>
                  <a:cubicBezTo>
                    <a:pt x="151350" y="182655"/>
                    <a:pt x="182720" y="151314"/>
                    <a:pt x="222120" y="134655"/>
                  </a:cubicBezTo>
                  <a:cubicBezTo>
                    <a:pt x="182714" y="117962"/>
                    <a:pt x="151348" y="86595"/>
                    <a:pt x="134655" y="47189"/>
                  </a:cubicBezTo>
                  <a:cubicBezTo>
                    <a:pt x="117991" y="86531"/>
                    <a:pt x="86726" y="117882"/>
                    <a:pt x="47431" y="134655"/>
                  </a:cubicBezTo>
                  <a:close/>
                </a:path>
              </a:pathLst>
            </a:custGeom>
            <a:grpFill/>
            <a:ln w="8001" cap="flat">
              <a:noFill/>
              <a:prstDash val="solid"/>
              <a:miter/>
            </a:ln>
          </p:spPr>
          <p:txBody>
            <a:bodyPr rtlCol="0" anchor="ctr"/>
            <a:lstStyle/>
            <a:p>
              <a:pPr defTabSz="658327">
                <a:defRPr/>
              </a:pPr>
              <a:endParaRPr lang="en-US" sz="1271" dirty="0">
                <a:solidFill>
                  <a:schemeClr val="tx2"/>
                </a:solidFill>
              </a:endParaRPr>
            </a:p>
          </p:txBody>
        </p:sp>
        <p:sp>
          <p:nvSpPr>
            <p:cNvPr id="18" name="Freeform: Shape 12">
              <a:extLst>
                <a:ext uri="{FF2B5EF4-FFF2-40B4-BE49-F238E27FC236}">
                  <a16:creationId xmlns:a16="http://schemas.microsoft.com/office/drawing/2014/main" id="{10237D04-CD00-704C-81A3-11811D57F90B}"/>
                </a:ext>
              </a:extLst>
            </p:cNvPr>
            <p:cNvSpPr/>
            <p:nvPr/>
          </p:nvSpPr>
          <p:spPr>
            <a:xfrm>
              <a:off x="6367063" y="7788424"/>
              <a:ext cx="16078" cy="48234"/>
            </a:xfrm>
            <a:custGeom>
              <a:avLst/>
              <a:gdLst>
                <a:gd name="connsiteX0" fmla="*/ 0 w 16078"/>
                <a:gd name="connsiteY0" fmla="*/ 0 h 48234"/>
                <a:gd name="connsiteX1" fmla="*/ 16078 w 16078"/>
                <a:gd name="connsiteY1" fmla="*/ 0 h 48234"/>
                <a:gd name="connsiteX2" fmla="*/ 16078 w 16078"/>
                <a:gd name="connsiteY2" fmla="*/ 48235 h 48234"/>
                <a:gd name="connsiteX3" fmla="*/ 0 w 16078"/>
                <a:gd name="connsiteY3" fmla="*/ 48235 h 48234"/>
              </a:gdLst>
              <a:ahLst/>
              <a:cxnLst>
                <a:cxn ang="0">
                  <a:pos x="connsiteX0" y="connsiteY0"/>
                </a:cxn>
                <a:cxn ang="0">
                  <a:pos x="connsiteX1" y="connsiteY1"/>
                </a:cxn>
                <a:cxn ang="0">
                  <a:pos x="connsiteX2" y="connsiteY2"/>
                </a:cxn>
                <a:cxn ang="0">
                  <a:pos x="connsiteX3" y="connsiteY3"/>
                </a:cxn>
              </a:cxnLst>
              <a:rect l="l" t="t" r="r" b="b"/>
              <a:pathLst>
                <a:path w="16078" h="48234">
                  <a:moveTo>
                    <a:pt x="0" y="0"/>
                  </a:moveTo>
                  <a:lnTo>
                    <a:pt x="16078" y="0"/>
                  </a:lnTo>
                  <a:lnTo>
                    <a:pt x="16078" y="48235"/>
                  </a:lnTo>
                  <a:lnTo>
                    <a:pt x="0" y="48235"/>
                  </a:lnTo>
                  <a:close/>
                </a:path>
              </a:pathLst>
            </a:custGeom>
            <a:grpFill/>
            <a:ln w="8001" cap="flat">
              <a:noFill/>
              <a:prstDash val="solid"/>
              <a:miter/>
            </a:ln>
          </p:spPr>
          <p:txBody>
            <a:bodyPr rtlCol="0" anchor="ctr"/>
            <a:lstStyle/>
            <a:p>
              <a:pPr defTabSz="658327">
                <a:defRPr/>
              </a:pPr>
              <a:endParaRPr lang="en-US" sz="1271" dirty="0">
                <a:solidFill>
                  <a:schemeClr val="tx2"/>
                </a:solidFill>
              </a:endParaRPr>
            </a:p>
          </p:txBody>
        </p:sp>
        <p:sp>
          <p:nvSpPr>
            <p:cNvPr id="19" name="Freeform: Shape 14">
              <a:extLst>
                <a:ext uri="{FF2B5EF4-FFF2-40B4-BE49-F238E27FC236}">
                  <a16:creationId xmlns:a16="http://schemas.microsoft.com/office/drawing/2014/main" id="{9D2AF169-802D-734C-BB7A-B827460C974C}"/>
                </a:ext>
              </a:extLst>
            </p:cNvPr>
            <p:cNvSpPr/>
            <p:nvPr/>
          </p:nvSpPr>
          <p:spPr>
            <a:xfrm>
              <a:off x="6350985" y="7804502"/>
              <a:ext cx="48234" cy="16078"/>
            </a:xfrm>
            <a:custGeom>
              <a:avLst/>
              <a:gdLst>
                <a:gd name="connsiteX0" fmla="*/ 0 w 48234"/>
                <a:gd name="connsiteY0" fmla="*/ 0 h 16078"/>
                <a:gd name="connsiteX1" fmla="*/ 48235 w 48234"/>
                <a:gd name="connsiteY1" fmla="*/ 0 h 16078"/>
                <a:gd name="connsiteX2" fmla="*/ 48235 w 48234"/>
                <a:gd name="connsiteY2" fmla="*/ 16078 h 16078"/>
                <a:gd name="connsiteX3" fmla="*/ 0 w 48234"/>
                <a:gd name="connsiteY3" fmla="*/ 16078 h 16078"/>
              </a:gdLst>
              <a:ahLst/>
              <a:cxnLst>
                <a:cxn ang="0">
                  <a:pos x="connsiteX0" y="connsiteY0"/>
                </a:cxn>
                <a:cxn ang="0">
                  <a:pos x="connsiteX1" y="connsiteY1"/>
                </a:cxn>
                <a:cxn ang="0">
                  <a:pos x="connsiteX2" y="connsiteY2"/>
                </a:cxn>
                <a:cxn ang="0">
                  <a:pos x="connsiteX3" y="connsiteY3"/>
                </a:cxn>
              </a:cxnLst>
              <a:rect l="l" t="t" r="r" b="b"/>
              <a:pathLst>
                <a:path w="48234" h="16078">
                  <a:moveTo>
                    <a:pt x="0" y="0"/>
                  </a:moveTo>
                  <a:lnTo>
                    <a:pt x="48235" y="0"/>
                  </a:lnTo>
                  <a:lnTo>
                    <a:pt x="48235" y="16078"/>
                  </a:lnTo>
                  <a:lnTo>
                    <a:pt x="0" y="16078"/>
                  </a:lnTo>
                  <a:close/>
                </a:path>
              </a:pathLst>
            </a:custGeom>
            <a:grpFill/>
            <a:ln w="8001" cap="flat">
              <a:noFill/>
              <a:prstDash val="solid"/>
              <a:miter/>
            </a:ln>
          </p:spPr>
          <p:txBody>
            <a:bodyPr rtlCol="0" anchor="ctr"/>
            <a:lstStyle/>
            <a:p>
              <a:pPr defTabSz="658327">
                <a:defRPr/>
              </a:pPr>
              <a:endParaRPr lang="en-US" sz="1271" dirty="0">
                <a:solidFill>
                  <a:schemeClr val="tx2"/>
                </a:solidFill>
              </a:endParaRPr>
            </a:p>
          </p:txBody>
        </p:sp>
        <p:sp>
          <p:nvSpPr>
            <p:cNvPr id="20" name="Freeform: Shape 15">
              <a:extLst>
                <a:ext uri="{FF2B5EF4-FFF2-40B4-BE49-F238E27FC236}">
                  <a16:creationId xmlns:a16="http://schemas.microsoft.com/office/drawing/2014/main" id="{B474C969-C69B-2846-ABD5-91E0A11D524E}"/>
                </a:ext>
              </a:extLst>
            </p:cNvPr>
            <p:cNvSpPr/>
            <p:nvPr/>
          </p:nvSpPr>
          <p:spPr>
            <a:xfrm>
              <a:off x="6278633" y="7708033"/>
              <a:ext cx="16078" cy="48234"/>
            </a:xfrm>
            <a:custGeom>
              <a:avLst/>
              <a:gdLst>
                <a:gd name="connsiteX0" fmla="*/ 0 w 16078"/>
                <a:gd name="connsiteY0" fmla="*/ 0 h 48234"/>
                <a:gd name="connsiteX1" fmla="*/ 16078 w 16078"/>
                <a:gd name="connsiteY1" fmla="*/ 0 h 48234"/>
                <a:gd name="connsiteX2" fmla="*/ 16078 w 16078"/>
                <a:gd name="connsiteY2" fmla="*/ 48235 h 48234"/>
                <a:gd name="connsiteX3" fmla="*/ 0 w 16078"/>
                <a:gd name="connsiteY3" fmla="*/ 48235 h 48234"/>
              </a:gdLst>
              <a:ahLst/>
              <a:cxnLst>
                <a:cxn ang="0">
                  <a:pos x="connsiteX0" y="connsiteY0"/>
                </a:cxn>
                <a:cxn ang="0">
                  <a:pos x="connsiteX1" y="connsiteY1"/>
                </a:cxn>
                <a:cxn ang="0">
                  <a:pos x="connsiteX2" y="connsiteY2"/>
                </a:cxn>
                <a:cxn ang="0">
                  <a:pos x="connsiteX3" y="connsiteY3"/>
                </a:cxn>
              </a:cxnLst>
              <a:rect l="l" t="t" r="r" b="b"/>
              <a:pathLst>
                <a:path w="16078" h="48234">
                  <a:moveTo>
                    <a:pt x="0" y="0"/>
                  </a:moveTo>
                  <a:lnTo>
                    <a:pt x="16078" y="0"/>
                  </a:lnTo>
                  <a:lnTo>
                    <a:pt x="16078" y="48235"/>
                  </a:lnTo>
                  <a:lnTo>
                    <a:pt x="0" y="48235"/>
                  </a:lnTo>
                  <a:close/>
                </a:path>
              </a:pathLst>
            </a:custGeom>
            <a:grpFill/>
            <a:ln w="8001" cap="flat">
              <a:noFill/>
              <a:prstDash val="solid"/>
              <a:miter/>
            </a:ln>
          </p:spPr>
          <p:txBody>
            <a:bodyPr rtlCol="0" anchor="ctr"/>
            <a:lstStyle/>
            <a:p>
              <a:pPr defTabSz="658327">
                <a:defRPr/>
              </a:pPr>
              <a:endParaRPr lang="en-US" sz="1271" dirty="0">
                <a:solidFill>
                  <a:schemeClr val="tx2"/>
                </a:solidFill>
              </a:endParaRPr>
            </a:p>
          </p:txBody>
        </p:sp>
        <p:sp>
          <p:nvSpPr>
            <p:cNvPr id="21" name="Freeform: Shape 16">
              <a:extLst>
                <a:ext uri="{FF2B5EF4-FFF2-40B4-BE49-F238E27FC236}">
                  <a16:creationId xmlns:a16="http://schemas.microsoft.com/office/drawing/2014/main" id="{CC7E15CF-E3CA-2141-A1FD-F98CD06013CE}"/>
                </a:ext>
              </a:extLst>
            </p:cNvPr>
            <p:cNvSpPr/>
            <p:nvPr/>
          </p:nvSpPr>
          <p:spPr>
            <a:xfrm>
              <a:off x="6262555" y="7724111"/>
              <a:ext cx="48234" cy="16078"/>
            </a:xfrm>
            <a:custGeom>
              <a:avLst/>
              <a:gdLst>
                <a:gd name="connsiteX0" fmla="*/ 0 w 48234"/>
                <a:gd name="connsiteY0" fmla="*/ 0 h 16078"/>
                <a:gd name="connsiteX1" fmla="*/ 48235 w 48234"/>
                <a:gd name="connsiteY1" fmla="*/ 0 h 16078"/>
                <a:gd name="connsiteX2" fmla="*/ 48235 w 48234"/>
                <a:gd name="connsiteY2" fmla="*/ 16078 h 16078"/>
                <a:gd name="connsiteX3" fmla="*/ 0 w 48234"/>
                <a:gd name="connsiteY3" fmla="*/ 16078 h 16078"/>
              </a:gdLst>
              <a:ahLst/>
              <a:cxnLst>
                <a:cxn ang="0">
                  <a:pos x="connsiteX0" y="connsiteY0"/>
                </a:cxn>
                <a:cxn ang="0">
                  <a:pos x="connsiteX1" y="connsiteY1"/>
                </a:cxn>
                <a:cxn ang="0">
                  <a:pos x="connsiteX2" y="connsiteY2"/>
                </a:cxn>
                <a:cxn ang="0">
                  <a:pos x="connsiteX3" y="connsiteY3"/>
                </a:cxn>
              </a:cxnLst>
              <a:rect l="l" t="t" r="r" b="b"/>
              <a:pathLst>
                <a:path w="48234" h="16078">
                  <a:moveTo>
                    <a:pt x="0" y="0"/>
                  </a:moveTo>
                  <a:lnTo>
                    <a:pt x="48235" y="0"/>
                  </a:lnTo>
                  <a:lnTo>
                    <a:pt x="48235" y="16078"/>
                  </a:lnTo>
                  <a:lnTo>
                    <a:pt x="0" y="16078"/>
                  </a:lnTo>
                  <a:close/>
                </a:path>
              </a:pathLst>
            </a:custGeom>
            <a:grpFill/>
            <a:ln w="8001" cap="flat">
              <a:noFill/>
              <a:prstDash val="solid"/>
              <a:miter/>
            </a:ln>
          </p:spPr>
          <p:txBody>
            <a:bodyPr rtlCol="0" anchor="ctr"/>
            <a:lstStyle/>
            <a:p>
              <a:pPr defTabSz="658327">
                <a:defRPr/>
              </a:pPr>
              <a:endParaRPr lang="en-US" sz="1271" dirty="0">
                <a:solidFill>
                  <a:schemeClr val="tx2"/>
                </a:solidFill>
              </a:endParaRPr>
            </a:p>
          </p:txBody>
        </p:sp>
      </p:grpSp>
      <p:grpSp>
        <p:nvGrpSpPr>
          <p:cNvPr id="22" name="Group 21">
            <a:extLst>
              <a:ext uri="{FF2B5EF4-FFF2-40B4-BE49-F238E27FC236}">
                <a16:creationId xmlns:a16="http://schemas.microsoft.com/office/drawing/2014/main" id="{FE9886F5-62F2-A544-A4BE-9C92BF81ACCD}"/>
              </a:ext>
            </a:extLst>
          </p:cNvPr>
          <p:cNvGrpSpPr/>
          <p:nvPr/>
        </p:nvGrpSpPr>
        <p:grpSpPr>
          <a:xfrm>
            <a:off x="4243242" y="2902205"/>
            <a:ext cx="1645920" cy="394155"/>
            <a:chOff x="7072070" y="4837010"/>
            <a:chExt cx="2743200" cy="656926"/>
          </a:xfrm>
        </p:grpSpPr>
        <p:sp>
          <p:nvSpPr>
            <p:cNvPr id="23" name="Rectangle 22">
              <a:extLst>
                <a:ext uri="{FF2B5EF4-FFF2-40B4-BE49-F238E27FC236}">
                  <a16:creationId xmlns:a16="http://schemas.microsoft.com/office/drawing/2014/main" id="{5A47FC60-ADE9-4A4C-B024-EF8426BF194A}"/>
                </a:ext>
              </a:extLst>
            </p:cNvPr>
            <p:cNvSpPr/>
            <p:nvPr/>
          </p:nvSpPr>
          <p:spPr>
            <a:xfrm>
              <a:off x="7072070" y="4837010"/>
              <a:ext cx="2743200" cy="649054"/>
            </a:xfrm>
            <a:prstGeom prst="rect">
              <a:avLst/>
            </a:prstGeom>
            <a:noFill/>
            <a:ln w="19050" cap="flat" cmpd="sng" algn="ctr">
              <a:solidFill>
                <a:schemeClr val="accent6"/>
              </a:solidFill>
              <a:prstDash val="solid"/>
            </a:ln>
            <a:effectLst/>
          </p:spPr>
          <p:txBody>
            <a:bodyPr rot="0" spcFirstLastPara="0" vertOverflow="overflow" horzOverflow="overflow" vert="horz" wrap="square" lIns="274320" tIns="54864" rIns="54864" bIns="27432" numCol="1" spcCol="0" rtlCol="0" fromWordArt="0" anchor="t" anchorCtr="0" forceAA="0" compatLnSpc="1">
              <a:prstTxWarp prst="textNoShape">
                <a:avLst/>
              </a:prstTxWarp>
              <a:noAutofit/>
            </a:bodyPr>
            <a:lstStyle/>
            <a:p>
              <a:pPr defTabSz="658301">
                <a:defRPr/>
              </a:pPr>
              <a:endParaRPr lang="en-US" sz="1200" dirty="0">
                <a:ln w="0"/>
                <a:solidFill>
                  <a:schemeClr val="tx2"/>
                </a:solidFill>
                <a:latin typeface="Amazon Ember"/>
              </a:endParaRPr>
            </a:p>
          </p:txBody>
        </p:sp>
        <p:sp>
          <p:nvSpPr>
            <p:cNvPr id="24" name="Freeform: Shape 23">
              <a:extLst>
                <a:ext uri="{FF2B5EF4-FFF2-40B4-BE49-F238E27FC236}">
                  <a16:creationId xmlns:a16="http://schemas.microsoft.com/office/drawing/2014/main" id="{2127CE77-48BB-164B-9113-EB176512D269}"/>
                </a:ext>
              </a:extLst>
            </p:cNvPr>
            <p:cNvSpPr/>
            <p:nvPr/>
          </p:nvSpPr>
          <p:spPr>
            <a:xfrm>
              <a:off x="7191728" y="4934784"/>
              <a:ext cx="453506" cy="453506"/>
            </a:xfrm>
            <a:custGeom>
              <a:avLst/>
              <a:gdLst>
                <a:gd name="connsiteX0" fmla="*/ 377918 w 377917"/>
                <a:gd name="connsiteY0" fmla="*/ 97944 h 377917"/>
                <a:gd name="connsiteX1" fmla="*/ 377918 w 377917"/>
                <a:gd name="connsiteY1" fmla="*/ 82197 h 377917"/>
                <a:gd name="connsiteX2" fmla="*/ 340913 w 377917"/>
                <a:gd name="connsiteY2" fmla="*/ 82197 h 377917"/>
                <a:gd name="connsiteX3" fmla="*/ 340913 w 377917"/>
                <a:gd name="connsiteY3" fmla="*/ 37004 h 377917"/>
                <a:gd name="connsiteX4" fmla="*/ 293674 w 377917"/>
                <a:gd name="connsiteY4" fmla="*/ 37004 h 377917"/>
                <a:gd name="connsiteX5" fmla="*/ 293674 w 377917"/>
                <a:gd name="connsiteY5" fmla="*/ 0 h 377917"/>
                <a:gd name="connsiteX6" fmla="*/ 277927 w 377917"/>
                <a:gd name="connsiteY6" fmla="*/ 0 h 377917"/>
                <a:gd name="connsiteX7" fmla="*/ 277927 w 377917"/>
                <a:gd name="connsiteY7" fmla="*/ 37004 h 377917"/>
                <a:gd name="connsiteX8" fmla="*/ 244072 w 377917"/>
                <a:gd name="connsiteY8" fmla="*/ 37004 h 377917"/>
                <a:gd name="connsiteX9" fmla="*/ 244072 w 377917"/>
                <a:gd name="connsiteY9" fmla="*/ 0 h 377917"/>
                <a:gd name="connsiteX10" fmla="*/ 228325 w 377917"/>
                <a:gd name="connsiteY10" fmla="*/ 0 h 377917"/>
                <a:gd name="connsiteX11" fmla="*/ 228325 w 377917"/>
                <a:gd name="connsiteY11" fmla="*/ 37004 h 377917"/>
                <a:gd name="connsiteX12" fmla="*/ 194943 w 377917"/>
                <a:gd name="connsiteY12" fmla="*/ 37004 h 377917"/>
                <a:gd name="connsiteX13" fmla="*/ 194943 w 377917"/>
                <a:gd name="connsiteY13" fmla="*/ 0 h 377917"/>
                <a:gd name="connsiteX14" fmla="*/ 179196 w 377917"/>
                <a:gd name="connsiteY14" fmla="*/ 0 h 377917"/>
                <a:gd name="connsiteX15" fmla="*/ 179196 w 377917"/>
                <a:gd name="connsiteY15" fmla="*/ 37004 h 377917"/>
                <a:gd name="connsiteX16" fmla="*/ 145498 w 377917"/>
                <a:gd name="connsiteY16" fmla="*/ 37004 h 377917"/>
                <a:gd name="connsiteX17" fmla="*/ 145498 w 377917"/>
                <a:gd name="connsiteY17" fmla="*/ 0 h 377917"/>
                <a:gd name="connsiteX18" fmla="*/ 129752 w 377917"/>
                <a:gd name="connsiteY18" fmla="*/ 0 h 377917"/>
                <a:gd name="connsiteX19" fmla="*/ 129752 w 377917"/>
                <a:gd name="connsiteY19" fmla="*/ 37004 h 377917"/>
                <a:gd name="connsiteX20" fmla="*/ 96054 w 377917"/>
                <a:gd name="connsiteY20" fmla="*/ 37004 h 377917"/>
                <a:gd name="connsiteX21" fmla="*/ 96054 w 377917"/>
                <a:gd name="connsiteY21" fmla="*/ 0 h 377917"/>
                <a:gd name="connsiteX22" fmla="*/ 80308 w 377917"/>
                <a:gd name="connsiteY22" fmla="*/ 0 h 377917"/>
                <a:gd name="connsiteX23" fmla="*/ 80308 w 377917"/>
                <a:gd name="connsiteY23" fmla="*/ 37004 h 377917"/>
                <a:gd name="connsiteX24" fmla="*/ 37004 w 377917"/>
                <a:gd name="connsiteY24" fmla="*/ 37004 h 377917"/>
                <a:gd name="connsiteX25" fmla="*/ 37004 w 377917"/>
                <a:gd name="connsiteY25" fmla="*/ 82197 h 377917"/>
                <a:gd name="connsiteX26" fmla="*/ 0 w 377917"/>
                <a:gd name="connsiteY26" fmla="*/ 82197 h 377917"/>
                <a:gd name="connsiteX27" fmla="*/ 0 w 377917"/>
                <a:gd name="connsiteY27" fmla="*/ 97944 h 377917"/>
                <a:gd name="connsiteX28" fmla="*/ 37004 w 377917"/>
                <a:gd name="connsiteY28" fmla="*/ 97944 h 377917"/>
                <a:gd name="connsiteX29" fmla="*/ 37004 w 377917"/>
                <a:gd name="connsiteY29" fmla="*/ 131641 h 377917"/>
                <a:gd name="connsiteX30" fmla="*/ 0 w 377917"/>
                <a:gd name="connsiteY30" fmla="*/ 131641 h 377917"/>
                <a:gd name="connsiteX31" fmla="*/ 0 w 377917"/>
                <a:gd name="connsiteY31" fmla="*/ 147388 h 377917"/>
                <a:gd name="connsiteX32" fmla="*/ 37004 w 377917"/>
                <a:gd name="connsiteY32" fmla="*/ 147388 h 377917"/>
                <a:gd name="connsiteX33" fmla="*/ 37004 w 377917"/>
                <a:gd name="connsiteY33" fmla="*/ 181086 h 377917"/>
                <a:gd name="connsiteX34" fmla="*/ 0 w 377917"/>
                <a:gd name="connsiteY34" fmla="*/ 181086 h 377917"/>
                <a:gd name="connsiteX35" fmla="*/ 0 w 377917"/>
                <a:gd name="connsiteY35" fmla="*/ 196832 h 377917"/>
                <a:gd name="connsiteX36" fmla="*/ 37004 w 377917"/>
                <a:gd name="connsiteY36" fmla="*/ 196832 h 377917"/>
                <a:gd name="connsiteX37" fmla="*/ 37004 w 377917"/>
                <a:gd name="connsiteY37" fmla="*/ 230530 h 377917"/>
                <a:gd name="connsiteX38" fmla="*/ 0 w 377917"/>
                <a:gd name="connsiteY38" fmla="*/ 230530 h 377917"/>
                <a:gd name="connsiteX39" fmla="*/ 0 w 377917"/>
                <a:gd name="connsiteY39" fmla="*/ 246276 h 377917"/>
                <a:gd name="connsiteX40" fmla="*/ 37004 w 377917"/>
                <a:gd name="connsiteY40" fmla="*/ 246276 h 377917"/>
                <a:gd name="connsiteX41" fmla="*/ 37004 w 377917"/>
                <a:gd name="connsiteY41" fmla="*/ 279974 h 377917"/>
                <a:gd name="connsiteX42" fmla="*/ 0 w 377917"/>
                <a:gd name="connsiteY42" fmla="*/ 279974 h 377917"/>
                <a:gd name="connsiteX43" fmla="*/ 0 w 377917"/>
                <a:gd name="connsiteY43" fmla="*/ 295721 h 377917"/>
                <a:gd name="connsiteX44" fmla="*/ 37004 w 377917"/>
                <a:gd name="connsiteY44" fmla="*/ 295721 h 377917"/>
                <a:gd name="connsiteX45" fmla="*/ 37004 w 377917"/>
                <a:gd name="connsiteY45" fmla="*/ 340913 h 377917"/>
                <a:gd name="connsiteX46" fmla="*/ 80308 w 377917"/>
                <a:gd name="connsiteY46" fmla="*/ 340913 h 377917"/>
                <a:gd name="connsiteX47" fmla="*/ 80308 w 377917"/>
                <a:gd name="connsiteY47" fmla="*/ 377918 h 377917"/>
                <a:gd name="connsiteX48" fmla="*/ 96054 w 377917"/>
                <a:gd name="connsiteY48" fmla="*/ 377918 h 377917"/>
                <a:gd name="connsiteX49" fmla="*/ 96054 w 377917"/>
                <a:gd name="connsiteY49" fmla="*/ 340913 h 377917"/>
                <a:gd name="connsiteX50" fmla="*/ 129752 w 377917"/>
                <a:gd name="connsiteY50" fmla="*/ 340913 h 377917"/>
                <a:gd name="connsiteX51" fmla="*/ 129752 w 377917"/>
                <a:gd name="connsiteY51" fmla="*/ 377918 h 377917"/>
                <a:gd name="connsiteX52" fmla="*/ 145498 w 377917"/>
                <a:gd name="connsiteY52" fmla="*/ 377918 h 377917"/>
                <a:gd name="connsiteX53" fmla="*/ 145498 w 377917"/>
                <a:gd name="connsiteY53" fmla="*/ 340913 h 377917"/>
                <a:gd name="connsiteX54" fmla="*/ 179196 w 377917"/>
                <a:gd name="connsiteY54" fmla="*/ 340913 h 377917"/>
                <a:gd name="connsiteX55" fmla="*/ 179196 w 377917"/>
                <a:gd name="connsiteY55" fmla="*/ 377918 h 377917"/>
                <a:gd name="connsiteX56" fmla="*/ 194943 w 377917"/>
                <a:gd name="connsiteY56" fmla="*/ 377918 h 377917"/>
                <a:gd name="connsiteX57" fmla="*/ 194943 w 377917"/>
                <a:gd name="connsiteY57" fmla="*/ 340913 h 377917"/>
                <a:gd name="connsiteX58" fmla="*/ 228325 w 377917"/>
                <a:gd name="connsiteY58" fmla="*/ 340913 h 377917"/>
                <a:gd name="connsiteX59" fmla="*/ 228325 w 377917"/>
                <a:gd name="connsiteY59" fmla="*/ 377918 h 377917"/>
                <a:gd name="connsiteX60" fmla="*/ 244072 w 377917"/>
                <a:gd name="connsiteY60" fmla="*/ 377918 h 377917"/>
                <a:gd name="connsiteX61" fmla="*/ 244072 w 377917"/>
                <a:gd name="connsiteY61" fmla="*/ 340913 h 377917"/>
                <a:gd name="connsiteX62" fmla="*/ 277770 w 377917"/>
                <a:gd name="connsiteY62" fmla="*/ 340913 h 377917"/>
                <a:gd name="connsiteX63" fmla="*/ 277770 w 377917"/>
                <a:gd name="connsiteY63" fmla="*/ 377918 h 377917"/>
                <a:gd name="connsiteX64" fmla="*/ 293516 w 377917"/>
                <a:gd name="connsiteY64" fmla="*/ 377918 h 377917"/>
                <a:gd name="connsiteX65" fmla="*/ 293516 w 377917"/>
                <a:gd name="connsiteY65" fmla="*/ 340913 h 377917"/>
                <a:gd name="connsiteX66" fmla="*/ 340756 w 377917"/>
                <a:gd name="connsiteY66" fmla="*/ 340913 h 377917"/>
                <a:gd name="connsiteX67" fmla="*/ 340756 w 377917"/>
                <a:gd name="connsiteY67" fmla="*/ 295721 h 377917"/>
                <a:gd name="connsiteX68" fmla="*/ 377918 w 377917"/>
                <a:gd name="connsiteY68" fmla="*/ 295721 h 377917"/>
                <a:gd name="connsiteX69" fmla="*/ 377918 w 377917"/>
                <a:gd name="connsiteY69" fmla="*/ 279974 h 377917"/>
                <a:gd name="connsiteX70" fmla="*/ 340913 w 377917"/>
                <a:gd name="connsiteY70" fmla="*/ 279974 h 377917"/>
                <a:gd name="connsiteX71" fmla="*/ 340913 w 377917"/>
                <a:gd name="connsiteY71" fmla="*/ 246276 h 377917"/>
                <a:gd name="connsiteX72" fmla="*/ 377918 w 377917"/>
                <a:gd name="connsiteY72" fmla="*/ 246276 h 377917"/>
                <a:gd name="connsiteX73" fmla="*/ 377918 w 377917"/>
                <a:gd name="connsiteY73" fmla="*/ 230530 h 377917"/>
                <a:gd name="connsiteX74" fmla="*/ 340913 w 377917"/>
                <a:gd name="connsiteY74" fmla="*/ 230530 h 377917"/>
                <a:gd name="connsiteX75" fmla="*/ 340913 w 377917"/>
                <a:gd name="connsiteY75" fmla="*/ 196832 h 377917"/>
                <a:gd name="connsiteX76" fmla="*/ 377918 w 377917"/>
                <a:gd name="connsiteY76" fmla="*/ 196832 h 377917"/>
                <a:gd name="connsiteX77" fmla="*/ 377918 w 377917"/>
                <a:gd name="connsiteY77" fmla="*/ 181086 h 377917"/>
                <a:gd name="connsiteX78" fmla="*/ 340913 w 377917"/>
                <a:gd name="connsiteY78" fmla="*/ 181086 h 377917"/>
                <a:gd name="connsiteX79" fmla="*/ 340913 w 377917"/>
                <a:gd name="connsiteY79" fmla="*/ 147388 h 377917"/>
                <a:gd name="connsiteX80" fmla="*/ 377918 w 377917"/>
                <a:gd name="connsiteY80" fmla="*/ 147388 h 377917"/>
                <a:gd name="connsiteX81" fmla="*/ 377918 w 377917"/>
                <a:gd name="connsiteY81" fmla="*/ 131641 h 377917"/>
                <a:gd name="connsiteX82" fmla="*/ 340913 w 377917"/>
                <a:gd name="connsiteY82" fmla="*/ 131641 h 377917"/>
                <a:gd name="connsiteX83" fmla="*/ 340913 w 377917"/>
                <a:gd name="connsiteY83" fmla="*/ 97944 h 377917"/>
                <a:gd name="connsiteX84" fmla="*/ 325167 w 377917"/>
                <a:gd name="connsiteY84" fmla="*/ 325167 h 377917"/>
                <a:gd name="connsiteX85" fmla="*/ 52751 w 377917"/>
                <a:gd name="connsiteY85" fmla="*/ 325167 h 377917"/>
                <a:gd name="connsiteX86" fmla="*/ 52751 w 377917"/>
                <a:gd name="connsiteY86" fmla="*/ 52751 h 377917"/>
                <a:gd name="connsiteX87" fmla="*/ 325167 w 377917"/>
                <a:gd name="connsiteY87" fmla="*/ 52751 h 377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77917" h="377917">
                  <a:moveTo>
                    <a:pt x="377918" y="97944"/>
                  </a:moveTo>
                  <a:lnTo>
                    <a:pt x="377918" y="82197"/>
                  </a:lnTo>
                  <a:lnTo>
                    <a:pt x="340913" y="82197"/>
                  </a:lnTo>
                  <a:lnTo>
                    <a:pt x="340913" y="37004"/>
                  </a:lnTo>
                  <a:lnTo>
                    <a:pt x="293674" y="37004"/>
                  </a:lnTo>
                  <a:lnTo>
                    <a:pt x="293674" y="0"/>
                  </a:lnTo>
                  <a:lnTo>
                    <a:pt x="277927" y="0"/>
                  </a:lnTo>
                  <a:lnTo>
                    <a:pt x="277927" y="37004"/>
                  </a:lnTo>
                  <a:lnTo>
                    <a:pt x="244072" y="37004"/>
                  </a:lnTo>
                  <a:lnTo>
                    <a:pt x="244072" y="0"/>
                  </a:lnTo>
                  <a:lnTo>
                    <a:pt x="228325" y="0"/>
                  </a:lnTo>
                  <a:lnTo>
                    <a:pt x="228325" y="37004"/>
                  </a:lnTo>
                  <a:lnTo>
                    <a:pt x="194943" y="37004"/>
                  </a:lnTo>
                  <a:lnTo>
                    <a:pt x="194943" y="0"/>
                  </a:lnTo>
                  <a:lnTo>
                    <a:pt x="179196" y="0"/>
                  </a:lnTo>
                  <a:lnTo>
                    <a:pt x="179196" y="37004"/>
                  </a:lnTo>
                  <a:lnTo>
                    <a:pt x="145498" y="37004"/>
                  </a:lnTo>
                  <a:lnTo>
                    <a:pt x="145498" y="0"/>
                  </a:lnTo>
                  <a:lnTo>
                    <a:pt x="129752" y="0"/>
                  </a:lnTo>
                  <a:lnTo>
                    <a:pt x="129752" y="37004"/>
                  </a:lnTo>
                  <a:lnTo>
                    <a:pt x="96054" y="37004"/>
                  </a:lnTo>
                  <a:lnTo>
                    <a:pt x="96054" y="0"/>
                  </a:lnTo>
                  <a:lnTo>
                    <a:pt x="80308" y="0"/>
                  </a:lnTo>
                  <a:lnTo>
                    <a:pt x="80308" y="37004"/>
                  </a:lnTo>
                  <a:lnTo>
                    <a:pt x="37004" y="37004"/>
                  </a:lnTo>
                  <a:lnTo>
                    <a:pt x="37004" y="82197"/>
                  </a:lnTo>
                  <a:lnTo>
                    <a:pt x="0" y="82197"/>
                  </a:lnTo>
                  <a:lnTo>
                    <a:pt x="0" y="97944"/>
                  </a:lnTo>
                  <a:lnTo>
                    <a:pt x="37004" y="97944"/>
                  </a:lnTo>
                  <a:lnTo>
                    <a:pt x="37004" y="131641"/>
                  </a:lnTo>
                  <a:lnTo>
                    <a:pt x="0" y="131641"/>
                  </a:lnTo>
                  <a:lnTo>
                    <a:pt x="0" y="147388"/>
                  </a:lnTo>
                  <a:lnTo>
                    <a:pt x="37004" y="147388"/>
                  </a:lnTo>
                  <a:lnTo>
                    <a:pt x="37004" y="181086"/>
                  </a:lnTo>
                  <a:lnTo>
                    <a:pt x="0" y="181086"/>
                  </a:lnTo>
                  <a:lnTo>
                    <a:pt x="0" y="196832"/>
                  </a:lnTo>
                  <a:lnTo>
                    <a:pt x="37004" y="196832"/>
                  </a:lnTo>
                  <a:lnTo>
                    <a:pt x="37004" y="230530"/>
                  </a:lnTo>
                  <a:lnTo>
                    <a:pt x="0" y="230530"/>
                  </a:lnTo>
                  <a:lnTo>
                    <a:pt x="0" y="246276"/>
                  </a:lnTo>
                  <a:lnTo>
                    <a:pt x="37004" y="246276"/>
                  </a:lnTo>
                  <a:lnTo>
                    <a:pt x="37004" y="279974"/>
                  </a:lnTo>
                  <a:lnTo>
                    <a:pt x="0" y="279974"/>
                  </a:lnTo>
                  <a:lnTo>
                    <a:pt x="0" y="295721"/>
                  </a:lnTo>
                  <a:lnTo>
                    <a:pt x="37004" y="295721"/>
                  </a:lnTo>
                  <a:lnTo>
                    <a:pt x="37004" y="340913"/>
                  </a:lnTo>
                  <a:lnTo>
                    <a:pt x="80308" y="340913"/>
                  </a:lnTo>
                  <a:lnTo>
                    <a:pt x="80308" y="377918"/>
                  </a:lnTo>
                  <a:lnTo>
                    <a:pt x="96054" y="377918"/>
                  </a:lnTo>
                  <a:lnTo>
                    <a:pt x="96054" y="340913"/>
                  </a:lnTo>
                  <a:lnTo>
                    <a:pt x="129752" y="340913"/>
                  </a:lnTo>
                  <a:lnTo>
                    <a:pt x="129752" y="377918"/>
                  </a:lnTo>
                  <a:lnTo>
                    <a:pt x="145498" y="377918"/>
                  </a:lnTo>
                  <a:lnTo>
                    <a:pt x="145498" y="340913"/>
                  </a:lnTo>
                  <a:lnTo>
                    <a:pt x="179196" y="340913"/>
                  </a:lnTo>
                  <a:lnTo>
                    <a:pt x="179196" y="377918"/>
                  </a:lnTo>
                  <a:lnTo>
                    <a:pt x="194943" y="377918"/>
                  </a:lnTo>
                  <a:lnTo>
                    <a:pt x="194943" y="340913"/>
                  </a:lnTo>
                  <a:lnTo>
                    <a:pt x="228325" y="340913"/>
                  </a:lnTo>
                  <a:lnTo>
                    <a:pt x="228325" y="377918"/>
                  </a:lnTo>
                  <a:lnTo>
                    <a:pt x="244072" y="377918"/>
                  </a:lnTo>
                  <a:lnTo>
                    <a:pt x="244072" y="340913"/>
                  </a:lnTo>
                  <a:lnTo>
                    <a:pt x="277770" y="340913"/>
                  </a:lnTo>
                  <a:lnTo>
                    <a:pt x="277770" y="377918"/>
                  </a:lnTo>
                  <a:lnTo>
                    <a:pt x="293516" y="377918"/>
                  </a:lnTo>
                  <a:lnTo>
                    <a:pt x="293516" y="340913"/>
                  </a:lnTo>
                  <a:lnTo>
                    <a:pt x="340756" y="340913"/>
                  </a:lnTo>
                  <a:lnTo>
                    <a:pt x="340756" y="295721"/>
                  </a:lnTo>
                  <a:lnTo>
                    <a:pt x="377918" y="295721"/>
                  </a:lnTo>
                  <a:lnTo>
                    <a:pt x="377918" y="279974"/>
                  </a:lnTo>
                  <a:lnTo>
                    <a:pt x="340913" y="279974"/>
                  </a:lnTo>
                  <a:lnTo>
                    <a:pt x="340913" y="246276"/>
                  </a:lnTo>
                  <a:lnTo>
                    <a:pt x="377918" y="246276"/>
                  </a:lnTo>
                  <a:lnTo>
                    <a:pt x="377918" y="230530"/>
                  </a:lnTo>
                  <a:lnTo>
                    <a:pt x="340913" y="230530"/>
                  </a:lnTo>
                  <a:lnTo>
                    <a:pt x="340913" y="196832"/>
                  </a:lnTo>
                  <a:lnTo>
                    <a:pt x="377918" y="196832"/>
                  </a:lnTo>
                  <a:lnTo>
                    <a:pt x="377918" y="181086"/>
                  </a:lnTo>
                  <a:lnTo>
                    <a:pt x="340913" y="181086"/>
                  </a:lnTo>
                  <a:lnTo>
                    <a:pt x="340913" y="147388"/>
                  </a:lnTo>
                  <a:lnTo>
                    <a:pt x="377918" y="147388"/>
                  </a:lnTo>
                  <a:lnTo>
                    <a:pt x="377918" y="131641"/>
                  </a:lnTo>
                  <a:lnTo>
                    <a:pt x="340913" y="131641"/>
                  </a:lnTo>
                  <a:lnTo>
                    <a:pt x="340913" y="97944"/>
                  </a:lnTo>
                  <a:close/>
                  <a:moveTo>
                    <a:pt x="325167" y="325167"/>
                  </a:moveTo>
                  <a:lnTo>
                    <a:pt x="52751" y="325167"/>
                  </a:lnTo>
                  <a:lnTo>
                    <a:pt x="52751" y="52751"/>
                  </a:lnTo>
                  <a:lnTo>
                    <a:pt x="325167" y="52751"/>
                  </a:lnTo>
                  <a:close/>
                </a:path>
              </a:pathLst>
            </a:custGeom>
            <a:solidFill>
              <a:schemeClr val="accent6"/>
            </a:solidFill>
            <a:ln w="15512" cap="flat">
              <a:noFill/>
              <a:prstDash val="solid"/>
              <a:miter/>
            </a:ln>
          </p:spPr>
          <p:txBody>
            <a:bodyPr rtlCol="0" anchor="ctr"/>
            <a:lstStyle/>
            <a:p>
              <a:pPr defTabSz="658327">
                <a:defRPr/>
              </a:pPr>
              <a:endParaRPr lang="en-US" sz="1271" dirty="0">
                <a:solidFill>
                  <a:schemeClr val="tx2"/>
                </a:solidFill>
              </a:endParaRPr>
            </a:p>
          </p:txBody>
        </p:sp>
        <p:sp>
          <p:nvSpPr>
            <p:cNvPr id="25" name="TextBox 24">
              <a:extLst>
                <a:ext uri="{FF2B5EF4-FFF2-40B4-BE49-F238E27FC236}">
                  <a16:creationId xmlns:a16="http://schemas.microsoft.com/office/drawing/2014/main" id="{7CA5ADD7-BA84-F74F-B7A8-3C346891317F}"/>
                </a:ext>
              </a:extLst>
            </p:cNvPr>
            <p:cNvSpPr txBox="1"/>
            <p:nvPr/>
          </p:nvSpPr>
          <p:spPr>
            <a:xfrm>
              <a:off x="7649117" y="4875305"/>
              <a:ext cx="2100342" cy="618631"/>
            </a:xfrm>
            <a:prstGeom prst="rect">
              <a:avLst/>
            </a:prstGeom>
            <a:noFill/>
          </p:spPr>
          <p:txBody>
            <a:bodyPr wrap="square" lIns="109728" tIns="87782" rIns="109728" bIns="87782" rtlCol="0">
              <a:spAutoFit/>
            </a:bodyPr>
            <a:lstStyle/>
            <a:p>
              <a:pPr defTabSz="658274">
                <a:lnSpc>
                  <a:spcPct val="90000"/>
                </a:lnSpc>
                <a:spcAft>
                  <a:spcPts val="1080"/>
                </a:spcAft>
                <a:defRPr/>
              </a:pPr>
              <a:r>
                <a:rPr lang="en-US" sz="1400" dirty="0">
                  <a:solidFill>
                    <a:schemeClr val="tx2"/>
                  </a:solidFill>
                </a:rPr>
                <a:t>Application</a:t>
              </a:r>
            </a:p>
          </p:txBody>
        </p:sp>
      </p:grpSp>
      <p:cxnSp>
        <p:nvCxnSpPr>
          <p:cNvPr id="26" name="Straight Arrow Connector 25">
            <a:extLst>
              <a:ext uri="{FF2B5EF4-FFF2-40B4-BE49-F238E27FC236}">
                <a16:creationId xmlns:a16="http://schemas.microsoft.com/office/drawing/2014/main" id="{F666FB3D-055E-2C4B-AF70-93E589A8D94A}"/>
              </a:ext>
            </a:extLst>
          </p:cNvPr>
          <p:cNvCxnSpPr>
            <a:cxnSpLocks/>
          </p:cNvCxnSpPr>
          <p:nvPr/>
        </p:nvCxnSpPr>
        <p:spPr>
          <a:xfrm>
            <a:off x="5219573" y="3330133"/>
            <a:ext cx="0" cy="1170758"/>
          </a:xfrm>
          <a:prstGeom prst="straightConnector1">
            <a:avLst/>
          </a:prstGeom>
          <a:noFill/>
          <a:ln w="19050" cap="flat" cmpd="sng" algn="ctr">
            <a:solidFill>
              <a:schemeClr val="accent6"/>
            </a:solidFill>
            <a:prstDash val="solid"/>
            <a:headEnd type="none"/>
            <a:tailEnd type="arrow" w="lg" len="med"/>
          </a:ln>
          <a:effectLst/>
        </p:spPr>
      </p:cxnSp>
      <p:cxnSp>
        <p:nvCxnSpPr>
          <p:cNvPr id="28" name="Connector: Elbow 32">
            <a:extLst>
              <a:ext uri="{FF2B5EF4-FFF2-40B4-BE49-F238E27FC236}">
                <a16:creationId xmlns:a16="http://schemas.microsoft.com/office/drawing/2014/main" id="{07132FF4-4A5B-EF49-A06A-05F6D24FDB9D}"/>
              </a:ext>
            </a:extLst>
          </p:cNvPr>
          <p:cNvCxnSpPr>
            <a:cxnSpLocks/>
          </p:cNvCxnSpPr>
          <p:nvPr/>
        </p:nvCxnSpPr>
        <p:spPr>
          <a:xfrm flipV="1">
            <a:off x="6667500" y="4737500"/>
            <a:ext cx="3241622" cy="462710"/>
          </a:xfrm>
          <a:prstGeom prst="bentConnector2">
            <a:avLst/>
          </a:prstGeom>
          <a:noFill/>
          <a:ln w="19050" cap="flat" cmpd="sng" algn="ctr">
            <a:solidFill>
              <a:schemeClr val="accent5"/>
            </a:solidFill>
            <a:prstDash val="solid"/>
            <a:headEnd type="none"/>
            <a:tailEnd type="arrow" w="lg" len="med"/>
          </a:ln>
          <a:effectLst/>
        </p:spPr>
      </p:cxnSp>
      <p:cxnSp>
        <p:nvCxnSpPr>
          <p:cNvPr id="29" name="Connector: Elbow 37">
            <a:extLst>
              <a:ext uri="{FF2B5EF4-FFF2-40B4-BE49-F238E27FC236}">
                <a16:creationId xmlns:a16="http://schemas.microsoft.com/office/drawing/2014/main" id="{54617F4B-4178-A245-ACE6-FDF88D27CC8E}"/>
              </a:ext>
            </a:extLst>
          </p:cNvPr>
          <p:cNvCxnSpPr>
            <a:cxnSpLocks/>
          </p:cNvCxnSpPr>
          <p:nvPr/>
        </p:nvCxnSpPr>
        <p:spPr>
          <a:xfrm rot="5400000">
            <a:off x="8058686" y="3340386"/>
            <a:ext cx="602434" cy="3387851"/>
          </a:xfrm>
          <a:prstGeom prst="bentConnector2">
            <a:avLst/>
          </a:prstGeom>
          <a:noFill/>
          <a:ln w="19050" cap="flat" cmpd="sng" algn="ctr">
            <a:solidFill>
              <a:schemeClr val="accent5"/>
            </a:solidFill>
            <a:prstDash val="solid"/>
            <a:headEnd type="none"/>
            <a:tailEnd type="arrow" w="lg" len="med"/>
          </a:ln>
          <a:effectLst/>
        </p:spPr>
      </p:cxnSp>
      <p:cxnSp>
        <p:nvCxnSpPr>
          <p:cNvPr id="30" name="Connector: Elbow 52">
            <a:extLst>
              <a:ext uri="{FF2B5EF4-FFF2-40B4-BE49-F238E27FC236}">
                <a16:creationId xmlns:a16="http://schemas.microsoft.com/office/drawing/2014/main" id="{336DDD91-B795-844C-A26F-E5AD1815B525}"/>
              </a:ext>
            </a:extLst>
          </p:cNvPr>
          <p:cNvCxnSpPr>
            <a:cxnSpLocks/>
          </p:cNvCxnSpPr>
          <p:nvPr/>
        </p:nvCxnSpPr>
        <p:spPr>
          <a:xfrm flipV="1">
            <a:off x="6661404" y="4737666"/>
            <a:ext cx="3808476" cy="1376172"/>
          </a:xfrm>
          <a:prstGeom prst="bentConnector2">
            <a:avLst/>
          </a:prstGeom>
          <a:noFill/>
          <a:ln w="19050" cap="flat" cmpd="sng" algn="ctr">
            <a:solidFill>
              <a:schemeClr val="accent5"/>
            </a:solidFill>
            <a:prstDash val="solid"/>
            <a:headEnd type="none"/>
            <a:tailEnd type="arrow" w="lg" len="med"/>
          </a:ln>
          <a:effectLst/>
        </p:spPr>
      </p:cxnSp>
      <p:grpSp>
        <p:nvGrpSpPr>
          <p:cNvPr id="31" name="Group 30">
            <a:extLst>
              <a:ext uri="{FF2B5EF4-FFF2-40B4-BE49-F238E27FC236}">
                <a16:creationId xmlns:a16="http://schemas.microsoft.com/office/drawing/2014/main" id="{7A580811-E1F7-5049-9530-AA96CB5EDE27}"/>
              </a:ext>
            </a:extLst>
          </p:cNvPr>
          <p:cNvGrpSpPr/>
          <p:nvPr/>
        </p:nvGrpSpPr>
        <p:grpSpPr>
          <a:xfrm>
            <a:off x="9496192" y="4165734"/>
            <a:ext cx="1636954" cy="519584"/>
            <a:chOff x="15826986" y="7032537"/>
            <a:chExt cx="2728257" cy="865974"/>
          </a:xfrm>
        </p:grpSpPr>
        <p:sp>
          <p:nvSpPr>
            <p:cNvPr id="32" name="Rectangle 31">
              <a:extLst>
                <a:ext uri="{FF2B5EF4-FFF2-40B4-BE49-F238E27FC236}">
                  <a16:creationId xmlns:a16="http://schemas.microsoft.com/office/drawing/2014/main" id="{979F339B-C4E3-F042-B903-236CE0DB01F2}"/>
                </a:ext>
              </a:extLst>
            </p:cNvPr>
            <p:cNvSpPr/>
            <p:nvPr/>
          </p:nvSpPr>
          <p:spPr>
            <a:xfrm>
              <a:off x="15826986" y="7032537"/>
              <a:ext cx="2651760" cy="865974"/>
            </a:xfrm>
            <a:prstGeom prst="rect">
              <a:avLst/>
            </a:prstGeom>
            <a:noFill/>
            <a:ln w="19050" cap="flat" cmpd="sng" algn="ctr">
              <a:solidFill>
                <a:schemeClr val="accent5"/>
              </a:solidFill>
              <a:prstDash val="solid"/>
            </a:ln>
            <a:effectLst/>
          </p:spPr>
          <p:txBody>
            <a:bodyPr rot="0" spcFirstLastPara="0" vertOverflow="overflow" horzOverflow="overflow" vert="horz" wrap="square" lIns="274320" tIns="54864" rIns="54864" bIns="27432" numCol="1" spcCol="0" rtlCol="0" fromWordArt="0" anchor="t" anchorCtr="0" forceAA="0" compatLnSpc="1">
              <a:prstTxWarp prst="textNoShape">
                <a:avLst/>
              </a:prstTxWarp>
              <a:noAutofit/>
            </a:bodyPr>
            <a:lstStyle/>
            <a:p>
              <a:pPr algn="ctr" defTabSz="658301">
                <a:defRPr/>
              </a:pPr>
              <a:endParaRPr lang="en-US" sz="1200" dirty="0">
                <a:ln w="0"/>
                <a:solidFill>
                  <a:schemeClr val="tx2"/>
                </a:solidFill>
                <a:latin typeface="Amazon Ember"/>
              </a:endParaRPr>
            </a:p>
          </p:txBody>
        </p:sp>
        <p:sp>
          <p:nvSpPr>
            <p:cNvPr id="33" name="Freeform: Shape 20">
              <a:extLst>
                <a:ext uri="{FF2B5EF4-FFF2-40B4-BE49-F238E27FC236}">
                  <a16:creationId xmlns:a16="http://schemas.microsoft.com/office/drawing/2014/main" id="{492B9E54-DD35-B947-9337-33D0DFA5F8A9}"/>
                </a:ext>
              </a:extLst>
            </p:cNvPr>
            <p:cNvSpPr/>
            <p:nvPr/>
          </p:nvSpPr>
          <p:spPr>
            <a:xfrm>
              <a:off x="16025431" y="7247613"/>
              <a:ext cx="435822" cy="435822"/>
            </a:xfrm>
            <a:custGeom>
              <a:avLst/>
              <a:gdLst>
                <a:gd name="connsiteX0" fmla="*/ 278926 w 435822"/>
                <a:gd name="connsiteY0" fmla="*/ 189147 h 435822"/>
                <a:gd name="connsiteX1" fmla="*/ 278926 w 435822"/>
                <a:gd name="connsiteY1" fmla="*/ 104597 h 435822"/>
                <a:gd name="connsiteX2" fmla="*/ 276398 w 435822"/>
                <a:gd name="connsiteY2" fmla="*/ 98409 h 435822"/>
                <a:gd name="connsiteX3" fmla="*/ 180517 w 435822"/>
                <a:gd name="connsiteY3" fmla="*/ 2528 h 435822"/>
                <a:gd name="connsiteX4" fmla="*/ 174329 w 435822"/>
                <a:gd name="connsiteY4" fmla="*/ 0 h 435822"/>
                <a:gd name="connsiteX5" fmla="*/ 8716 w 435822"/>
                <a:gd name="connsiteY5" fmla="*/ 0 h 435822"/>
                <a:gd name="connsiteX6" fmla="*/ 0 w 435822"/>
                <a:gd name="connsiteY6" fmla="*/ 8717 h 435822"/>
                <a:gd name="connsiteX7" fmla="*/ 0 w 435822"/>
                <a:gd name="connsiteY7" fmla="*/ 383524 h 435822"/>
                <a:gd name="connsiteX8" fmla="*/ 8716 w 435822"/>
                <a:gd name="connsiteY8" fmla="*/ 392240 h 435822"/>
                <a:gd name="connsiteX9" fmla="*/ 270210 w 435822"/>
                <a:gd name="connsiteY9" fmla="*/ 392240 h 435822"/>
                <a:gd name="connsiteX10" fmla="*/ 278926 w 435822"/>
                <a:gd name="connsiteY10" fmla="*/ 383524 h 435822"/>
                <a:gd name="connsiteX11" fmla="*/ 278926 w 435822"/>
                <a:gd name="connsiteY11" fmla="*/ 344823 h 435822"/>
                <a:gd name="connsiteX12" fmla="*/ 261493 w 435822"/>
                <a:gd name="connsiteY12" fmla="*/ 324775 h 435822"/>
                <a:gd name="connsiteX13" fmla="*/ 261493 w 435822"/>
                <a:gd name="connsiteY13" fmla="*/ 374807 h 435822"/>
                <a:gd name="connsiteX14" fmla="*/ 17433 w 435822"/>
                <a:gd name="connsiteY14" fmla="*/ 374807 h 435822"/>
                <a:gd name="connsiteX15" fmla="*/ 17433 w 435822"/>
                <a:gd name="connsiteY15" fmla="*/ 17433 h 435822"/>
                <a:gd name="connsiteX16" fmla="*/ 165612 w 435822"/>
                <a:gd name="connsiteY16" fmla="*/ 17433 h 435822"/>
                <a:gd name="connsiteX17" fmla="*/ 165612 w 435822"/>
                <a:gd name="connsiteY17" fmla="*/ 104597 h 435822"/>
                <a:gd name="connsiteX18" fmla="*/ 174329 w 435822"/>
                <a:gd name="connsiteY18" fmla="*/ 113314 h 435822"/>
                <a:gd name="connsiteX19" fmla="*/ 261493 w 435822"/>
                <a:gd name="connsiteY19" fmla="*/ 113314 h 435822"/>
                <a:gd name="connsiteX20" fmla="*/ 261493 w 435822"/>
                <a:gd name="connsiteY20" fmla="*/ 209195 h 435822"/>
                <a:gd name="connsiteX21" fmla="*/ 278926 w 435822"/>
                <a:gd name="connsiteY21" fmla="*/ 189147 h 435822"/>
                <a:gd name="connsiteX22" fmla="*/ 183045 w 435822"/>
                <a:gd name="connsiteY22" fmla="*/ 95881 h 435822"/>
                <a:gd name="connsiteX23" fmla="*/ 183045 w 435822"/>
                <a:gd name="connsiteY23" fmla="*/ 29723 h 435822"/>
                <a:gd name="connsiteX24" fmla="*/ 249203 w 435822"/>
                <a:gd name="connsiteY24" fmla="*/ 95881 h 435822"/>
                <a:gd name="connsiteX25" fmla="*/ 95881 w 435822"/>
                <a:gd name="connsiteY25" fmla="*/ 165613 h 435822"/>
                <a:gd name="connsiteX26" fmla="*/ 43582 w 435822"/>
                <a:gd name="connsiteY26" fmla="*/ 165613 h 435822"/>
                <a:gd name="connsiteX27" fmla="*/ 43582 w 435822"/>
                <a:gd name="connsiteY27" fmla="*/ 148180 h 435822"/>
                <a:gd name="connsiteX28" fmla="*/ 95881 w 435822"/>
                <a:gd name="connsiteY28" fmla="*/ 148180 h 435822"/>
                <a:gd name="connsiteX29" fmla="*/ 235344 w 435822"/>
                <a:gd name="connsiteY29" fmla="*/ 165613 h 435822"/>
                <a:gd name="connsiteX30" fmla="*/ 113314 w 435822"/>
                <a:gd name="connsiteY30" fmla="*/ 165613 h 435822"/>
                <a:gd name="connsiteX31" fmla="*/ 113314 w 435822"/>
                <a:gd name="connsiteY31" fmla="*/ 148180 h 435822"/>
                <a:gd name="connsiteX32" fmla="*/ 235344 w 435822"/>
                <a:gd name="connsiteY32" fmla="*/ 148180 h 435822"/>
                <a:gd name="connsiteX33" fmla="*/ 235344 w 435822"/>
                <a:gd name="connsiteY33" fmla="*/ 217911 h 435822"/>
                <a:gd name="connsiteX34" fmla="*/ 43582 w 435822"/>
                <a:gd name="connsiteY34" fmla="*/ 217911 h 435822"/>
                <a:gd name="connsiteX35" fmla="*/ 43582 w 435822"/>
                <a:gd name="connsiteY35" fmla="*/ 200478 h 435822"/>
                <a:gd name="connsiteX36" fmla="*/ 235344 w 435822"/>
                <a:gd name="connsiteY36" fmla="*/ 200478 h 435822"/>
                <a:gd name="connsiteX37" fmla="*/ 369926 w 435822"/>
                <a:gd name="connsiteY37" fmla="*/ 435822 h 435822"/>
                <a:gd name="connsiteX38" fmla="*/ 327390 w 435822"/>
                <a:gd name="connsiteY38" fmla="*/ 435822 h 435822"/>
                <a:gd name="connsiteX39" fmla="*/ 319283 w 435822"/>
                <a:gd name="connsiteY39" fmla="*/ 430418 h 435822"/>
                <a:gd name="connsiteX40" fmla="*/ 308736 w 435822"/>
                <a:gd name="connsiteY40" fmla="*/ 404269 h 435822"/>
                <a:gd name="connsiteX41" fmla="*/ 309521 w 435822"/>
                <a:gd name="connsiteY41" fmla="*/ 396075 h 435822"/>
                <a:gd name="connsiteX42" fmla="*/ 316755 w 435822"/>
                <a:gd name="connsiteY42" fmla="*/ 392240 h 435822"/>
                <a:gd name="connsiteX43" fmla="*/ 380560 w 435822"/>
                <a:gd name="connsiteY43" fmla="*/ 392240 h 435822"/>
                <a:gd name="connsiteX44" fmla="*/ 387794 w 435822"/>
                <a:gd name="connsiteY44" fmla="*/ 396075 h 435822"/>
                <a:gd name="connsiteX45" fmla="*/ 388579 w 435822"/>
                <a:gd name="connsiteY45" fmla="*/ 404269 h 435822"/>
                <a:gd name="connsiteX46" fmla="*/ 378032 w 435822"/>
                <a:gd name="connsiteY46" fmla="*/ 430418 h 435822"/>
                <a:gd name="connsiteX47" fmla="*/ 369926 w 435822"/>
                <a:gd name="connsiteY47" fmla="*/ 435822 h 435822"/>
                <a:gd name="connsiteX48" fmla="*/ 333230 w 435822"/>
                <a:gd name="connsiteY48" fmla="*/ 418389 h 435822"/>
                <a:gd name="connsiteX49" fmla="*/ 364086 w 435822"/>
                <a:gd name="connsiteY49" fmla="*/ 418389 h 435822"/>
                <a:gd name="connsiteX50" fmla="*/ 367572 w 435822"/>
                <a:gd name="connsiteY50" fmla="*/ 409673 h 435822"/>
                <a:gd name="connsiteX51" fmla="*/ 329743 w 435822"/>
                <a:gd name="connsiteY51" fmla="*/ 409673 h 435822"/>
                <a:gd name="connsiteX52" fmla="*/ 434689 w 435822"/>
                <a:gd name="connsiteY52" fmla="*/ 252777 h 435822"/>
                <a:gd name="connsiteX53" fmla="*/ 334649 w 435822"/>
                <a:gd name="connsiteY53" fmla="*/ 180754 h 435822"/>
                <a:gd name="connsiteX54" fmla="*/ 261493 w 435822"/>
                <a:gd name="connsiteY54" fmla="*/ 266898 h 435822"/>
                <a:gd name="connsiteX55" fmla="*/ 298800 w 435822"/>
                <a:gd name="connsiteY55" fmla="*/ 338372 h 435822"/>
                <a:gd name="connsiteX56" fmla="*/ 305075 w 435822"/>
                <a:gd name="connsiteY56" fmla="*/ 343515 h 435822"/>
                <a:gd name="connsiteX57" fmla="*/ 305075 w 435822"/>
                <a:gd name="connsiteY57" fmla="*/ 374807 h 435822"/>
                <a:gd name="connsiteX58" fmla="*/ 313792 w 435822"/>
                <a:gd name="connsiteY58" fmla="*/ 383524 h 435822"/>
                <a:gd name="connsiteX59" fmla="*/ 383523 w 435822"/>
                <a:gd name="connsiteY59" fmla="*/ 383524 h 435822"/>
                <a:gd name="connsiteX60" fmla="*/ 392240 w 435822"/>
                <a:gd name="connsiteY60" fmla="*/ 374807 h 435822"/>
                <a:gd name="connsiteX61" fmla="*/ 392240 w 435822"/>
                <a:gd name="connsiteY61" fmla="*/ 343428 h 435822"/>
                <a:gd name="connsiteX62" fmla="*/ 398428 w 435822"/>
                <a:gd name="connsiteY62" fmla="*/ 338460 h 435822"/>
                <a:gd name="connsiteX63" fmla="*/ 435822 w 435822"/>
                <a:gd name="connsiteY63" fmla="*/ 266985 h 435822"/>
                <a:gd name="connsiteX64" fmla="*/ 434689 w 435822"/>
                <a:gd name="connsiteY64" fmla="*/ 252603 h 435822"/>
                <a:gd name="connsiteX65" fmla="*/ 388317 w 435822"/>
                <a:gd name="connsiteY65" fmla="*/ 324252 h 435822"/>
                <a:gd name="connsiteX66" fmla="*/ 374807 w 435822"/>
                <a:gd name="connsiteY66" fmla="*/ 342556 h 435822"/>
                <a:gd name="connsiteX67" fmla="*/ 374807 w 435822"/>
                <a:gd name="connsiteY67" fmla="*/ 366091 h 435822"/>
                <a:gd name="connsiteX68" fmla="*/ 357374 w 435822"/>
                <a:gd name="connsiteY68" fmla="*/ 366091 h 435822"/>
                <a:gd name="connsiteX69" fmla="*/ 357374 w 435822"/>
                <a:gd name="connsiteY69" fmla="*/ 305076 h 435822"/>
                <a:gd name="connsiteX70" fmla="*/ 374807 w 435822"/>
                <a:gd name="connsiteY70" fmla="*/ 305076 h 435822"/>
                <a:gd name="connsiteX71" fmla="*/ 374807 w 435822"/>
                <a:gd name="connsiteY71" fmla="*/ 287643 h 435822"/>
                <a:gd name="connsiteX72" fmla="*/ 322508 w 435822"/>
                <a:gd name="connsiteY72" fmla="*/ 287643 h 435822"/>
                <a:gd name="connsiteX73" fmla="*/ 322508 w 435822"/>
                <a:gd name="connsiteY73" fmla="*/ 305076 h 435822"/>
                <a:gd name="connsiteX74" fmla="*/ 339941 w 435822"/>
                <a:gd name="connsiteY74" fmla="*/ 305076 h 435822"/>
                <a:gd name="connsiteX75" fmla="*/ 339941 w 435822"/>
                <a:gd name="connsiteY75" fmla="*/ 366091 h 435822"/>
                <a:gd name="connsiteX76" fmla="*/ 322508 w 435822"/>
                <a:gd name="connsiteY76" fmla="*/ 366091 h 435822"/>
                <a:gd name="connsiteX77" fmla="*/ 322508 w 435822"/>
                <a:gd name="connsiteY77" fmla="*/ 342731 h 435822"/>
                <a:gd name="connsiteX78" fmla="*/ 308736 w 435822"/>
                <a:gd name="connsiteY78" fmla="*/ 324077 h 435822"/>
                <a:gd name="connsiteX79" fmla="*/ 290985 w 435822"/>
                <a:gd name="connsiteY79" fmla="*/ 227073 h 435822"/>
                <a:gd name="connsiteX80" fmla="*/ 387990 w 435822"/>
                <a:gd name="connsiteY80" fmla="*/ 209322 h 435822"/>
                <a:gd name="connsiteX81" fmla="*/ 396598 w 435822"/>
                <a:gd name="connsiteY81" fmla="*/ 216342 h 435822"/>
                <a:gd name="connsiteX82" fmla="*/ 417430 w 435822"/>
                <a:gd name="connsiteY82" fmla="*/ 255305 h 435822"/>
                <a:gd name="connsiteX83" fmla="*/ 388317 w 435822"/>
                <a:gd name="connsiteY83" fmla="*/ 324252 h 435822"/>
                <a:gd name="connsiteX84" fmla="*/ 139463 w 435822"/>
                <a:gd name="connsiteY84" fmla="*/ 113314 h 435822"/>
                <a:gd name="connsiteX85" fmla="*/ 43582 w 435822"/>
                <a:gd name="connsiteY85" fmla="*/ 113314 h 435822"/>
                <a:gd name="connsiteX86" fmla="*/ 43582 w 435822"/>
                <a:gd name="connsiteY86" fmla="*/ 95881 h 435822"/>
                <a:gd name="connsiteX87" fmla="*/ 139463 w 435822"/>
                <a:gd name="connsiteY87" fmla="*/ 95881 h 435822"/>
                <a:gd name="connsiteX88" fmla="*/ 148179 w 435822"/>
                <a:gd name="connsiteY88" fmla="*/ 270210 h 435822"/>
                <a:gd name="connsiteX89" fmla="*/ 43582 w 435822"/>
                <a:gd name="connsiteY89" fmla="*/ 270210 h 435822"/>
                <a:gd name="connsiteX90" fmla="*/ 43582 w 435822"/>
                <a:gd name="connsiteY90" fmla="*/ 252777 h 435822"/>
                <a:gd name="connsiteX91" fmla="*/ 148179 w 435822"/>
                <a:gd name="connsiteY91" fmla="*/ 252777 h 435822"/>
                <a:gd name="connsiteX92" fmla="*/ 235344 w 435822"/>
                <a:gd name="connsiteY92" fmla="*/ 270210 h 435822"/>
                <a:gd name="connsiteX93" fmla="*/ 165612 w 435822"/>
                <a:gd name="connsiteY93" fmla="*/ 270210 h 435822"/>
                <a:gd name="connsiteX94" fmla="*/ 165612 w 435822"/>
                <a:gd name="connsiteY94" fmla="*/ 252777 h 435822"/>
                <a:gd name="connsiteX95" fmla="*/ 235344 w 435822"/>
                <a:gd name="connsiteY95" fmla="*/ 252777 h 435822"/>
                <a:gd name="connsiteX96" fmla="*/ 156896 w 435822"/>
                <a:gd name="connsiteY96" fmla="*/ 322508 h 435822"/>
                <a:gd name="connsiteX97" fmla="*/ 43582 w 435822"/>
                <a:gd name="connsiteY97" fmla="*/ 322508 h 435822"/>
                <a:gd name="connsiteX98" fmla="*/ 43582 w 435822"/>
                <a:gd name="connsiteY98" fmla="*/ 305076 h 435822"/>
                <a:gd name="connsiteX99" fmla="*/ 156896 w 435822"/>
                <a:gd name="connsiteY99" fmla="*/ 305076 h 43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435822" h="435822">
                  <a:moveTo>
                    <a:pt x="278926" y="189147"/>
                  </a:moveTo>
                  <a:lnTo>
                    <a:pt x="278926" y="104597"/>
                  </a:lnTo>
                  <a:cubicBezTo>
                    <a:pt x="278939" y="102281"/>
                    <a:pt x="278030" y="100054"/>
                    <a:pt x="276398" y="98409"/>
                  </a:cubicBezTo>
                  <a:lnTo>
                    <a:pt x="180517" y="2528"/>
                  </a:lnTo>
                  <a:cubicBezTo>
                    <a:pt x="178872" y="896"/>
                    <a:pt x="176646" y="-13"/>
                    <a:pt x="174329" y="0"/>
                  </a:cubicBezTo>
                  <a:lnTo>
                    <a:pt x="8716" y="0"/>
                  </a:lnTo>
                  <a:cubicBezTo>
                    <a:pt x="3902" y="0"/>
                    <a:pt x="0" y="3903"/>
                    <a:pt x="0" y="8717"/>
                  </a:cubicBezTo>
                  <a:lnTo>
                    <a:pt x="0" y="383524"/>
                  </a:lnTo>
                  <a:cubicBezTo>
                    <a:pt x="0" y="388337"/>
                    <a:pt x="3902" y="392240"/>
                    <a:pt x="8716" y="392240"/>
                  </a:cubicBezTo>
                  <a:lnTo>
                    <a:pt x="270210" y="392240"/>
                  </a:lnTo>
                  <a:cubicBezTo>
                    <a:pt x="275024" y="392240"/>
                    <a:pt x="278926" y="388337"/>
                    <a:pt x="278926" y="383524"/>
                  </a:cubicBezTo>
                  <a:lnTo>
                    <a:pt x="278926" y="344823"/>
                  </a:lnTo>
                  <a:cubicBezTo>
                    <a:pt x="272273" y="338922"/>
                    <a:pt x="266413" y="332183"/>
                    <a:pt x="261493" y="324775"/>
                  </a:cubicBezTo>
                  <a:lnTo>
                    <a:pt x="261493" y="374807"/>
                  </a:lnTo>
                  <a:lnTo>
                    <a:pt x="17433" y="374807"/>
                  </a:lnTo>
                  <a:lnTo>
                    <a:pt x="17433" y="17433"/>
                  </a:lnTo>
                  <a:lnTo>
                    <a:pt x="165612" y="17433"/>
                  </a:lnTo>
                  <a:lnTo>
                    <a:pt x="165612" y="104597"/>
                  </a:lnTo>
                  <a:cubicBezTo>
                    <a:pt x="165612" y="109411"/>
                    <a:pt x="169515" y="113314"/>
                    <a:pt x="174329" y="113314"/>
                  </a:cubicBezTo>
                  <a:lnTo>
                    <a:pt x="261493" y="113314"/>
                  </a:lnTo>
                  <a:lnTo>
                    <a:pt x="261493" y="209195"/>
                  </a:lnTo>
                  <a:cubicBezTo>
                    <a:pt x="266394" y="201772"/>
                    <a:pt x="272256" y="195031"/>
                    <a:pt x="278926" y="189147"/>
                  </a:cubicBezTo>
                  <a:close/>
                  <a:moveTo>
                    <a:pt x="183045" y="95881"/>
                  </a:moveTo>
                  <a:lnTo>
                    <a:pt x="183045" y="29723"/>
                  </a:lnTo>
                  <a:lnTo>
                    <a:pt x="249203" y="95881"/>
                  </a:lnTo>
                  <a:close/>
                  <a:moveTo>
                    <a:pt x="95881" y="165613"/>
                  </a:moveTo>
                  <a:lnTo>
                    <a:pt x="43582" y="165613"/>
                  </a:lnTo>
                  <a:lnTo>
                    <a:pt x="43582" y="148180"/>
                  </a:lnTo>
                  <a:lnTo>
                    <a:pt x="95881" y="148180"/>
                  </a:lnTo>
                  <a:close/>
                  <a:moveTo>
                    <a:pt x="235344" y="165613"/>
                  </a:moveTo>
                  <a:lnTo>
                    <a:pt x="113314" y="165613"/>
                  </a:lnTo>
                  <a:lnTo>
                    <a:pt x="113314" y="148180"/>
                  </a:lnTo>
                  <a:lnTo>
                    <a:pt x="235344" y="148180"/>
                  </a:lnTo>
                  <a:close/>
                  <a:moveTo>
                    <a:pt x="235344" y="217911"/>
                  </a:moveTo>
                  <a:lnTo>
                    <a:pt x="43582" y="217911"/>
                  </a:lnTo>
                  <a:lnTo>
                    <a:pt x="43582" y="200478"/>
                  </a:lnTo>
                  <a:lnTo>
                    <a:pt x="235344" y="200478"/>
                  </a:lnTo>
                  <a:close/>
                  <a:moveTo>
                    <a:pt x="369926" y="435822"/>
                  </a:moveTo>
                  <a:lnTo>
                    <a:pt x="327390" y="435822"/>
                  </a:lnTo>
                  <a:cubicBezTo>
                    <a:pt x="323839" y="435840"/>
                    <a:pt x="320632" y="433702"/>
                    <a:pt x="319283" y="430418"/>
                  </a:cubicBezTo>
                  <a:lnTo>
                    <a:pt x="308736" y="404269"/>
                  </a:lnTo>
                  <a:cubicBezTo>
                    <a:pt x="307611" y="401578"/>
                    <a:pt x="307905" y="398503"/>
                    <a:pt x="309521" y="396075"/>
                  </a:cubicBezTo>
                  <a:cubicBezTo>
                    <a:pt x="311144" y="393673"/>
                    <a:pt x="313856" y="392236"/>
                    <a:pt x="316755" y="392240"/>
                  </a:cubicBezTo>
                  <a:lnTo>
                    <a:pt x="380560" y="392240"/>
                  </a:lnTo>
                  <a:cubicBezTo>
                    <a:pt x="383459" y="392236"/>
                    <a:pt x="386171" y="393673"/>
                    <a:pt x="387794" y="396075"/>
                  </a:cubicBezTo>
                  <a:cubicBezTo>
                    <a:pt x="389410" y="398503"/>
                    <a:pt x="389705" y="401578"/>
                    <a:pt x="388579" y="404269"/>
                  </a:cubicBezTo>
                  <a:lnTo>
                    <a:pt x="378032" y="430418"/>
                  </a:lnTo>
                  <a:cubicBezTo>
                    <a:pt x="376683" y="433702"/>
                    <a:pt x="373476" y="435840"/>
                    <a:pt x="369926" y="435822"/>
                  </a:cubicBezTo>
                  <a:close/>
                  <a:moveTo>
                    <a:pt x="333230" y="418389"/>
                  </a:moveTo>
                  <a:lnTo>
                    <a:pt x="364086" y="418389"/>
                  </a:lnTo>
                  <a:lnTo>
                    <a:pt x="367572" y="409673"/>
                  </a:lnTo>
                  <a:lnTo>
                    <a:pt x="329743" y="409673"/>
                  </a:lnTo>
                  <a:close/>
                  <a:moveTo>
                    <a:pt x="434689" y="252777"/>
                  </a:moveTo>
                  <a:cubicBezTo>
                    <a:pt x="426952" y="205263"/>
                    <a:pt x="382163" y="173017"/>
                    <a:pt x="334649" y="180754"/>
                  </a:cubicBezTo>
                  <a:cubicBezTo>
                    <a:pt x="292430" y="187629"/>
                    <a:pt x="261438" y="224123"/>
                    <a:pt x="261493" y="266898"/>
                  </a:cubicBezTo>
                  <a:cubicBezTo>
                    <a:pt x="261500" y="295388"/>
                    <a:pt x="275430" y="322076"/>
                    <a:pt x="298800" y="338372"/>
                  </a:cubicBezTo>
                  <a:cubicBezTo>
                    <a:pt x="301090" y="339829"/>
                    <a:pt x="303197" y="341555"/>
                    <a:pt x="305075" y="343515"/>
                  </a:cubicBezTo>
                  <a:lnTo>
                    <a:pt x="305075" y="374807"/>
                  </a:lnTo>
                  <a:cubicBezTo>
                    <a:pt x="305075" y="379621"/>
                    <a:pt x="308978" y="383524"/>
                    <a:pt x="313792" y="383524"/>
                  </a:cubicBezTo>
                  <a:lnTo>
                    <a:pt x="383523" y="383524"/>
                  </a:lnTo>
                  <a:cubicBezTo>
                    <a:pt x="388337" y="383524"/>
                    <a:pt x="392240" y="379621"/>
                    <a:pt x="392240" y="374807"/>
                  </a:cubicBezTo>
                  <a:lnTo>
                    <a:pt x="392240" y="343428"/>
                  </a:lnTo>
                  <a:cubicBezTo>
                    <a:pt x="394122" y="341559"/>
                    <a:pt x="396197" y="339894"/>
                    <a:pt x="398428" y="338460"/>
                  </a:cubicBezTo>
                  <a:cubicBezTo>
                    <a:pt x="421923" y="322264"/>
                    <a:pt x="435915" y="295520"/>
                    <a:pt x="435822" y="266985"/>
                  </a:cubicBezTo>
                  <a:cubicBezTo>
                    <a:pt x="435835" y="262168"/>
                    <a:pt x="435456" y="257358"/>
                    <a:pt x="434689" y="252603"/>
                  </a:cubicBezTo>
                  <a:close/>
                  <a:moveTo>
                    <a:pt x="388317" y="324252"/>
                  </a:moveTo>
                  <a:cubicBezTo>
                    <a:pt x="383262" y="327738"/>
                    <a:pt x="374807" y="333578"/>
                    <a:pt x="374807" y="342556"/>
                  </a:cubicBezTo>
                  <a:lnTo>
                    <a:pt x="374807" y="366091"/>
                  </a:lnTo>
                  <a:lnTo>
                    <a:pt x="357374" y="366091"/>
                  </a:lnTo>
                  <a:lnTo>
                    <a:pt x="357374" y="305076"/>
                  </a:lnTo>
                  <a:lnTo>
                    <a:pt x="374807" y="305076"/>
                  </a:lnTo>
                  <a:lnTo>
                    <a:pt x="374807" y="287643"/>
                  </a:lnTo>
                  <a:lnTo>
                    <a:pt x="322508" y="287643"/>
                  </a:lnTo>
                  <a:lnTo>
                    <a:pt x="322508" y="305076"/>
                  </a:lnTo>
                  <a:lnTo>
                    <a:pt x="339941" y="305076"/>
                  </a:lnTo>
                  <a:lnTo>
                    <a:pt x="339941" y="366091"/>
                  </a:lnTo>
                  <a:lnTo>
                    <a:pt x="322508" y="366091"/>
                  </a:lnTo>
                  <a:lnTo>
                    <a:pt x="322508" y="342731"/>
                  </a:lnTo>
                  <a:cubicBezTo>
                    <a:pt x="322508" y="334014"/>
                    <a:pt x="313792" y="327651"/>
                    <a:pt x="308736" y="324077"/>
                  </a:cubicBezTo>
                  <a:cubicBezTo>
                    <a:pt x="277047" y="302192"/>
                    <a:pt x="269100" y="258762"/>
                    <a:pt x="290985" y="227073"/>
                  </a:cubicBezTo>
                  <a:cubicBezTo>
                    <a:pt x="312871" y="195384"/>
                    <a:pt x="356301" y="187437"/>
                    <a:pt x="387990" y="209322"/>
                  </a:cubicBezTo>
                  <a:cubicBezTo>
                    <a:pt x="391041" y="211429"/>
                    <a:pt x="393920" y="213777"/>
                    <a:pt x="396598" y="216342"/>
                  </a:cubicBezTo>
                  <a:cubicBezTo>
                    <a:pt x="407638" y="226685"/>
                    <a:pt x="414961" y="240379"/>
                    <a:pt x="417430" y="255305"/>
                  </a:cubicBezTo>
                  <a:cubicBezTo>
                    <a:pt x="421926" y="281989"/>
                    <a:pt x="410578" y="308865"/>
                    <a:pt x="388317" y="324252"/>
                  </a:cubicBezTo>
                  <a:close/>
                  <a:moveTo>
                    <a:pt x="139463" y="113314"/>
                  </a:moveTo>
                  <a:lnTo>
                    <a:pt x="43582" y="113314"/>
                  </a:lnTo>
                  <a:lnTo>
                    <a:pt x="43582" y="95881"/>
                  </a:lnTo>
                  <a:lnTo>
                    <a:pt x="139463" y="95881"/>
                  </a:lnTo>
                  <a:close/>
                  <a:moveTo>
                    <a:pt x="148179" y="270210"/>
                  </a:moveTo>
                  <a:lnTo>
                    <a:pt x="43582" y="270210"/>
                  </a:lnTo>
                  <a:lnTo>
                    <a:pt x="43582" y="252777"/>
                  </a:lnTo>
                  <a:lnTo>
                    <a:pt x="148179" y="252777"/>
                  </a:lnTo>
                  <a:close/>
                  <a:moveTo>
                    <a:pt x="235344" y="270210"/>
                  </a:moveTo>
                  <a:lnTo>
                    <a:pt x="165612" y="270210"/>
                  </a:lnTo>
                  <a:lnTo>
                    <a:pt x="165612" y="252777"/>
                  </a:lnTo>
                  <a:lnTo>
                    <a:pt x="235344" y="252777"/>
                  </a:lnTo>
                  <a:close/>
                  <a:moveTo>
                    <a:pt x="156896" y="322508"/>
                  </a:moveTo>
                  <a:lnTo>
                    <a:pt x="43582" y="322508"/>
                  </a:lnTo>
                  <a:lnTo>
                    <a:pt x="43582" y="305076"/>
                  </a:lnTo>
                  <a:lnTo>
                    <a:pt x="156896" y="305076"/>
                  </a:lnTo>
                  <a:close/>
                </a:path>
              </a:pathLst>
            </a:custGeom>
            <a:solidFill>
              <a:schemeClr val="accent5"/>
            </a:solidFill>
            <a:ln w="8636" cap="flat">
              <a:noFill/>
              <a:prstDash val="solid"/>
              <a:miter/>
            </a:ln>
          </p:spPr>
          <p:txBody>
            <a:bodyPr rtlCol="0" anchor="ctr"/>
            <a:lstStyle/>
            <a:p>
              <a:pPr defTabSz="658327">
                <a:defRPr/>
              </a:pPr>
              <a:endParaRPr lang="en-US" sz="1271" dirty="0">
                <a:solidFill>
                  <a:schemeClr val="tx2"/>
                </a:solidFill>
              </a:endParaRPr>
            </a:p>
          </p:txBody>
        </p:sp>
        <p:sp>
          <p:nvSpPr>
            <p:cNvPr id="34" name="TextBox 33">
              <a:extLst>
                <a:ext uri="{FF2B5EF4-FFF2-40B4-BE49-F238E27FC236}">
                  <a16:creationId xmlns:a16="http://schemas.microsoft.com/office/drawing/2014/main" id="{AA78516B-C338-E747-875B-0423BD0AD894}"/>
                </a:ext>
              </a:extLst>
            </p:cNvPr>
            <p:cNvSpPr txBox="1"/>
            <p:nvPr/>
          </p:nvSpPr>
          <p:spPr>
            <a:xfrm>
              <a:off x="16454903" y="7040794"/>
              <a:ext cx="2100340" cy="849462"/>
            </a:xfrm>
            <a:prstGeom prst="rect">
              <a:avLst/>
            </a:prstGeom>
            <a:noFill/>
          </p:spPr>
          <p:txBody>
            <a:bodyPr wrap="square" lIns="109728" tIns="87782" rIns="109728" bIns="87782" rtlCol="0">
              <a:spAutoFit/>
            </a:bodyPr>
            <a:lstStyle/>
            <a:p>
              <a:pPr defTabSz="658274">
                <a:lnSpc>
                  <a:spcPct val="90000"/>
                </a:lnSpc>
                <a:spcAft>
                  <a:spcPts val="1080"/>
                </a:spcAft>
                <a:defRPr/>
              </a:pPr>
              <a:r>
                <a:rPr lang="en-US" sz="1200" dirty="0">
                  <a:solidFill>
                    <a:schemeClr val="tx2"/>
                  </a:solidFill>
                </a:rPr>
                <a:t>Amazon Comprehend</a:t>
              </a:r>
            </a:p>
          </p:txBody>
        </p:sp>
      </p:grpSp>
      <p:sp>
        <p:nvSpPr>
          <p:cNvPr id="49" name="TextBox 48">
            <a:extLst>
              <a:ext uri="{FF2B5EF4-FFF2-40B4-BE49-F238E27FC236}">
                <a16:creationId xmlns:a16="http://schemas.microsoft.com/office/drawing/2014/main" id="{DD48AE82-38C1-6242-AD67-4E9C7A7FE664}"/>
              </a:ext>
            </a:extLst>
          </p:cNvPr>
          <p:cNvSpPr txBox="1"/>
          <p:nvPr/>
        </p:nvSpPr>
        <p:spPr>
          <a:xfrm>
            <a:off x="10741970" y="5041536"/>
            <a:ext cx="3112343" cy="1149339"/>
          </a:xfrm>
          <a:prstGeom prst="rect">
            <a:avLst/>
          </a:prstGeom>
          <a:noFill/>
        </p:spPr>
        <p:txBody>
          <a:bodyPr wrap="square" lIns="109728" tIns="87782" rIns="109728" bIns="87782" rtlCol="0">
            <a:spAutoFit/>
          </a:bodyPr>
          <a:lstStyle/>
          <a:p>
            <a:pPr defTabSz="658327">
              <a:lnSpc>
                <a:spcPct val="90000"/>
              </a:lnSpc>
              <a:spcAft>
                <a:spcPts val="1080"/>
              </a:spcAft>
              <a:defRPr/>
            </a:pPr>
            <a:r>
              <a:rPr lang="en-US" sz="2000" dirty="0">
                <a:solidFill>
                  <a:schemeClr val="tx2"/>
                </a:solidFill>
              </a:rPr>
              <a:t>Using batch mode</a:t>
            </a:r>
          </a:p>
          <a:p>
            <a:pPr defTabSz="658327">
              <a:lnSpc>
                <a:spcPct val="90000"/>
              </a:lnSpc>
              <a:spcAft>
                <a:spcPts val="1080"/>
              </a:spcAft>
              <a:defRPr/>
            </a:pPr>
            <a:r>
              <a:rPr lang="en-US" sz="2000" dirty="0">
                <a:solidFill>
                  <a:schemeClr val="tx2"/>
                </a:solidFill>
              </a:rPr>
              <a:t>Control </a:t>
            </a:r>
            <a:r>
              <a:rPr lang="en-US" sz="2000" i="1" dirty="0" err="1">
                <a:solidFill>
                  <a:schemeClr val="tx2"/>
                </a:solidFill>
              </a:rPr>
              <a:t>max_batch_size</a:t>
            </a:r>
            <a:r>
              <a:rPr lang="en-US" sz="2000" dirty="0">
                <a:solidFill>
                  <a:schemeClr val="tx2"/>
                </a:solidFill>
              </a:rPr>
              <a:t> to optimize performance</a:t>
            </a:r>
          </a:p>
        </p:txBody>
      </p:sp>
      <p:cxnSp>
        <p:nvCxnSpPr>
          <p:cNvPr id="50" name="Straight Arrow Connector 49">
            <a:extLst>
              <a:ext uri="{FF2B5EF4-FFF2-40B4-BE49-F238E27FC236}">
                <a16:creationId xmlns:a16="http://schemas.microsoft.com/office/drawing/2014/main" id="{D2F62C23-9BCD-C744-AC66-0D26C49895E4}"/>
              </a:ext>
            </a:extLst>
          </p:cNvPr>
          <p:cNvCxnSpPr>
            <a:cxnSpLocks/>
          </p:cNvCxnSpPr>
          <p:nvPr/>
        </p:nvCxnSpPr>
        <p:spPr>
          <a:xfrm flipV="1">
            <a:off x="5371973" y="3330133"/>
            <a:ext cx="0" cy="1170758"/>
          </a:xfrm>
          <a:prstGeom prst="straightConnector1">
            <a:avLst/>
          </a:prstGeom>
          <a:noFill/>
          <a:ln w="19050" cap="flat" cmpd="sng" algn="ctr">
            <a:solidFill>
              <a:schemeClr val="accent6"/>
            </a:solidFill>
            <a:prstDash val="solid"/>
            <a:headEnd type="none"/>
            <a:tailEnd type="arrow" w="lg" len="med"/>
          </a:ln>
          <a:effectLst/>
        </p:spPr>
      </p:cxnSp>
      <p:sp>
        <p:nvSpPr>
          <p:cNvPr id="51" name="Rectangle 50">
            <a:extLst>
              <a:ext uri="{FF2B5EF4-FFF2-40B4-BE49-F238E27FC236}">
                <a16:creationId xmlns:a16="http://schemas.microsoft.com/office/drawing/2014/main" id="{3478DE64-8130-5D47-856C-A88D08C87F14}"/>
              </a:ext>
            </a:extLst>
          </p:cNvPr>
          <p:cNvSpPr/>
          <p:nvPr/>
        </p:nvSpPr>
        <p:spPr>
          <a:xfrm>
            <a:off x="7169203" y="5929183"/>
            <a:ext cx="1522032" cy="18465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NEXT 25 ROWS</a:t>
            </a:r>
          </a:p>
        </p:txBody>
      </p:sp>
      <p:sp>
        <p:nvSpPr>
          <p:cNvPr id="52" name="Rectangle 51">
            <a:extLst>
              <a:ext uri="{FF2B5EF4-FFF2-40B4-BE49-F238E27FC236}">
                <a16:creationId xmlns:a16="http://schemas.microsoft.com/office/drawing/2014/main" id="{535BCC02-9147-CD4A-A038-DAAF0403F512}"/>
              </a:ext>
            </a:extLst>
          </p:cNvPr>
          <p:cNvSpPr/>
          <p:nvPr/>
        </p:nvSpPr>
        <p:spPr>
          <a:xfrm>
            <a:off x="7096915" y="5015555"/>
            <a:ext cx="1522032" cy="18465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FIRST 25 ROWS</a:t>
            </a:r>
          </a:p>
        </p:txBody>
      </p:sp>
      <p:sp>
        <p:nvSpPr>
          <p:cNvPr id="53" name="Rectangle 52">
            <a:extLst>
              <a:ext uri="{FF2B5EF4-FFF2-40B4-BE49-F238E27FC236}">
                <a16:creationId xmlns:a16="http://schemas.microsoft.com/office/drawing/2014/main" id="{DBC4A19E-8A2B-0545-A52A-9A81FEC1A53D}"/>
              </a:ext>
            </a:extLst>
          </p:cNvPr>
          <p:cNvSpPr/>
          <p:nvPr/>
        </p:nvSpPr>
        <p:spPr>
          <a:xfrm>
            <a:off x="7096915" y="5333753"/>
            <a:ext cx="1115572" cy="18465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RESPONSE</a:t>
            </a:r>
          </a:p>
        </p:txBody>
      </p:sp>
      <p:sp>
        <p:nvSpPr>
          <p:cNvPr id="54" name="Rectangle 53">
            <a:extLst>
              <a:ext uri="{FF2B5EF4-FFF2-40B4-BE49-F238E27FC236}">
                <a16:creationId xmlns:a16="http://schemas.microsoft.com/office/drawing/2014/main" id="{CD667447-4046-6A41-AA2E-A39A7F79FE42}"/>
              </a:ext>
            </a:extLst>
          </p:cNvPr>
          <p:cNvSpPr/>
          <p:nvPr/>
        </p:nvSpPr>
        <p:spPr>
          <a:xfrm>
            <a:off x="7169203" y="6233595"/>
            <a:ext cx="1115572" cy="18465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RESPONSE</a:t>
            </a:r>
          </a:p>
        </p:txBody>
      </p:sp>
      <p:sp>
        <p:nvSpPr>
          <p:cNvPr id="55" name="TextBox 54">
            <a:extLst>
              <a:ext uri="{FF2B5EF4-FFF2-40B4-BE49-F238E27FC236}">
                <a16:creationId xmlns:a16="http://schemas.microsoft.com/office/drawing/2014/main" id="{6BE4F9FC-A806-1D49-89EF-6E21A4AB9121}"/>
              </a:ext>
            </a:extLst>
          </p:cNvPr>
          <p:cNvSpPr txBox="1"/>
          <p:nvPr/>
        </p:nvSpPr>
        <p:spPr>
          <a:xfrm>
            <a:off x="2534885" y="7866156"/>
            <a:ext cx="9560630" cy="307777"/>
          </a:xfrm>
          <a:prstGeom prst="rect">
            <a:avLst/>
          </a:prstGeom>
          <a:noFill/>
        </p:spPr>
        <p:txBody>
          <a:bodyPr wrap="none" rtlCol="0">
            <a:spAutoFit/>
          </a:bodyPr>
          <a:lstStyle/>
          <a:p>
            <a:pPr algn="ctr"/>
            <a:r>
              <a:rPr lang="en-US" sz="1400" dirty="0">
                <a:solidFill>
                  <a:schemeClr val="tx2"/>
                </a:solidFill>
                <a:ea typeface="Amazon Ember" panose="020B0603020204020204" pitchFamily="34" charset="0"/>
                <a:cs typeface="Amazon Ember" panose="020B0603020204020204" pitchFamily="34" charset="0"/>
              </a:rPr>
              <a:t>More: </a:t>
            </a:r>
            <a:r>
              <a:rPr lang="en-US" sz="1400" dirty="0">
                <a:hlinkClick r:id="rId3"/>
              </a:rPr>
              <a:t>https://docs.aws.amazon.com/AmazonRDS/latest/AuroraUserGuide/aurora-ml.html#aurora-ml-performance</a:t>
            </a:r>
            <a:endParaRPr lang="en-US" sz="1400" dirty="0">
              <a:solidFill>
                <a:schemeClr val="tx2"/>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7088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righ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7" presetClass="emph" presetSubtype="2" fill="hold" nodeType="withEffect">
                                  <p:stCondLst>
                                    <p:cond delay="0"/>
                                  </p:stCondLst>
                                  <p:childTnLst>
                                    <p:animClr clrSpc="rgb" dir="cw">
                                      <p:cBhvr>
                                        <p:cTn id="24" dur="500" fill="hold"/>
                                        <p:tgtEl>
                                          <p:spTgt spid="28"/>
                                        </p:tgtEl>
                                        <p:attrNameLst>
                                          <p:attrName>stroke.color</p:attrName>
                                        </p:attrNameLst>
                                      </p:cBhvr>
                                      <p:to>
                                        <a:srgbClr val="3D3D3D"/>
                                      </p:to>
                                    </p:animClr>
                                    <p:set>
                                      <p:cBhvr>
                                        <p:cTn id="25" dur="500" fill="hold"/>
                                        <p:tgtEl>
                                          <p:spTgt spid="28"/>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500" fill="hold"/>
                                        <p:tgtEl>
                                          <p:spTgt spid="29"/>
                                        </p:tgtEl>
                                        <p:attrNameLst>
                                          <p:attrName>stroke.color</p:attrName>
                                        </p:attrNameLst>
                                      </p:cBhvr>
                                      <p:to>
                                        <a:srgbClr val="3D3D3D"/>
                                      </p:to>
                                    </p:animClr>
                                    <p:set>
                                      <p:cBhvr>
                                        <p:cTn id="28" dur="5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right)">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up)">
                                      <p:cBhvr>
                                        <p:cTn id="4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2B4D5A5-E338-234B-AD14-31BA0A4802C6}"/>
              </a:ext>
            </a:extLst>
          </p:cNvPr>
          <p:cNvSpPr txBox="1">
            <a:spLocks/>
          </p:cNvSpPr>
          <p:nvPr/>
        </p:nvSpPr>
        <p:spPr>
          <a:xfrm>
            <a:off x="548640" y="184150"/>
            <a:ext cx="13514388" cy="873125"/>
          </a:xfrm>
          <a:prstGeom prst="rect">
            <a:avLst/>
          </a:prstGeom>
        </p:spPr>
        <p:txBody>
          <a:bodyPr vert="horz" lIns="91440" tIns="45720" rIns="91440" bIns="45720" rtlCol="0" anchor="t">
            <a:noAutofit/>
          </a:bodyPr>
          <a:lstStyle>
            <a:lvl1pPr algn="l" defTabSz="731520" rtl="0" eaLnBrk="1" latinLnBrk="0" hangingPunct="1">
              <a:spcBef>
                <a:spcPct val="0"/>
              </a:spcBef>
              <a:buNone/>
              <a:defRPr sz="3800" b="1" i="0" kern="1200">
                <a:solidFill>
                  <a:schemeClr val="tx2"/>
                </a:solidFill>
                <a:latin typeface="Amazon Ember Regular" charset="0"/>
                <a:ea typeface="+mj-ea"/>
                <a:cs typeface="Amazon Ember Regular" charset="0"/>
              </a:defRPr>
            </a:lvl1pPr>
          </a:lstStyle>
          <a:p>
            <a:r>
              <a:rPr lang="en-US" sz="4400" dirty="0">
                <a:solidFill>
                  <a:schemeClr val="accent1"/>
                </a:solidFill>
              </a:rPr>
              <a:t>COMPANION HANDS-ON LABS</a:t>
            </a:r>
          </a:p>
        </p:txBody>
      </p:sp>
      <p:sp>
        <p:nvSpPr>
          <p:cNvPr id="4" name="Text Placeholder 2">
            <a:extLst>
              <a:ext uri="{FF2B5EF4-FFF2-40B4-BE49-F238E27FC236}">
                <a16:creationId xmlns:a16="http://schemas.microsoft.com/office/drawing/2014/main" id="{3AD21057-4FB1-284D-8A3C-B595F0185323}"/>
              </a:ext>
            </a:extLst>
          </p:cNvPr>
          <p:cNvSpPr txBox="1">
            <a:spLocks/>
          </p:cNvSpPr>
          <p:nvPr/>
        </p:nvSpPr>
        <p:spPr>
          <a:xfrm>
            <a:off x="548638" y="1645920"/>
            <a:ext cx="13514388" cy="5089616"/>
          </a:xfrm>
          <a:prstGeom prst="rect">
            <a:avLst/>
          </a:prstGeom>
        </p:spPr>
        <p:txBody>
          <a:bodyPr/>
          <a:lst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457200" indent="-457200">
              <a:buAutoNum type="arabicPeriod"/>
            </a:pPr>
            <a:r>
              <a:rPr lang="en-US" sz="2000" dirty="0">
                <a:solidFill>
                  <a:schemeClr val="accent1"/>
                </a:solidFill>
              </a:rPr>
              <a:t>Hands-on Labs are hosted at: </a:t>
            </a:r>
            <a:r>
              <a:rPr lang="en-US" sz="2000" dirty="0">
                <a:hlinkClick r:id="rId2"/>
              </a:rPr>
              <a:t>https://awsauroralabsmysql.com/</a:t>
            </a:r>
            <a:endParaRPr lang="en-US" sz="2000" dirty="0">
              <a:solidFill>
                <a:schemeClr val="accent1"/>
              </a:solidFill>
            </a:endParaRPr>
          </a:p>
          <a:p>
            <a:pPr marL="457200" indent="-457200">
              <a:buAutoNum type="arabicPeriod"/>
            </a:pPr>
            <a:r>
              <a:rPr lang="en-US" sz="2000" dirty="0">
                <a:solidFill>
                  <a:schemeClr val="accent1"/>
                </a:solidFill>
              </a:rPr>
              <a:t>All lab code is available at: </a:t>
            </a:r>
            <a:r>
              <a:rPr lang="en-US" sz="2000" dirty="0">
                <a:hlinkClick r:id="rId3"/>
              </a:rPr>
              <a:t>https://github.com/aws-samples/amazon-aurora-labs-for-mysql</a:t>
            </a:r>
            <a:endParaRPr lang="en-US" sz="2000" dirty="0">
              <a:solidFill>
                <a:schemeClr val="accent1"/>
              </a:solidFill>
            </a:endParaRPr>
          </a:p>
          <a:p>
            <a:pPr marL="457200" indent="-457200">
              <a:buAutoNum type="arabicPeriod"/>
            </a:pPr>
            <a:r>
              <a:rPr lang="en-US" sz="2000" dirty="0">
                <a:solidFill>
                  <a:schemeClr val="accent1"/>
                </a:solidFill>
              </a:rPr>
              <a:t>Slide deck contains suggested labs and points in the presentation flow for labs</a:t>
            </a:r>
          </a:p>
          <a:p>
            <a:pPr marL="457200" indent="-457200">
              <a:buAutoNum type="arabicPeriod"/>
            </a:pPr>
            <a:endParaRPr lang="en-US" sz="2000" dirty="0">
              <a:solidFill>
                <a:schemeClr val="accent1"/>
              </a:solidFill>
            </a:endParaRPr>
          </a:p>
        </p:txBody>
      </p:sp>
    </p:spTree>
    <p:extLst>
      <p:ext uri="{BB962C8B-B14F-4D97-AF65-F5344CB8AC3E}">
        <p14:creationId xmlns:p14="http://schemas.microsoft.com/office/powerpoint/2010/main" val="28430789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173AA-1D1B-8948-AB5C-92E7F1BB2D92}"/>
              </a:ext>
            </a:extLst>
          </p:cNvPr>
          <p:cNvSpPr txBox="1">
            <a:spLocks/>
          </p:cNvSpPr>
          <p:nvPr/>
        </p:nvSpPr>
        <p:spPr>
          <a:xfrm>
            <a:off x="548640" y="184150"/>
            <a:ext cx="13514388" cy="873125"/>
          </a:xfrm>
          <a:prstGeom prst="rect">
            <a:avLst/>
          </a:prstGeom>
        </p:spPr>
        <p:txBody>
          <a:bodyPr vert="horz" lIns="91440" tIns="45720" rIns="91440" bIns="45720" rtlCol="0" anchor="t">
            <a:noAutofit/>
          </a:bodyPr>
          <a:lstStyle>
            <a:lvl1pPr algn="l" defTabSz="731520" rtl="0" eaLnBrk="1" latinLnBrk="0" hangingPunct="1">
              <a:spcBef>
                <a:spcPct val="0"/>
              </a:spcBef>
              <a:buNone/>
              <a:defRPr sz="3800" b="1" i="0" kern="1200">
                <a:solidFill>
                  <a:schemeClr val="tx2"/>
                </a:solidFill>
                <a:latin typeface="Amazon Ember Regular" charset="0"/>
                <a:ea typeface="+mj-ea"/>
                <a:cs typeface="Amazon Ember Regular" charset="0"/>
              </a:defRPr>
            </a:lvl1pPr>
          </a:lstStyle>
          <a:p>
            <a:r>
              <a:rPr lang="en-US" sz="4400" dirty="0">
                <a:solidFill>
                  <a:schemeClr val="accent1"/>
                </a:solidFill>
              </a:rPr>
              <a:t>Hands-on with Amazon Aurora (MySQL)</a:t>
            </a:r>
          </a:p>
        </p:txBody>
      </p:sp>
      <p:sp>
        <p:nvSpPr>
          <p:cNvPr id="3" name="Text Placeholder 2">
            <a:extLst>
              <a:ext uri="{FF2B5EF4-FFF2-40B4-BE49-F238E27FC236}">
                <a16:creationId xmlns:a16="http://schemas.microsoft.com/office/drawing/2014/main" id="{BBA499BD-69D0-364A-BE15-988232EBE8E1}"/>
              </a:ext>
            </a:extLst>
          </p:cNvPr>
          <p:cNvSpPr txBox="1">
            <a:spLocks/>
          </p:cNvSpPr>
          <p:nvPr/>
        </p:nvSpPr>
        <p:spPr>
          <a:xfrm>
            <a:off x="548638" y="1645920"/>
            <a:ext cx="13514388" cy="5089616"/>
          </a:xfrm>
          <a:prstGeom prst="rect">
            <a:avLst/>
          </a:prstGeom>
        </p:spPr>
        <p:txBody>
          <a:bodyPr/>
          <a:lst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sz="2000" dirty="0">
                <a:solidFill>
                  <a:schemeClr val="accent1"/>
                </a:solidFill>
              </a:rPr>
              <a:t>Suggested hands-on labs:</a:t>
            </a:r>
          </a:p>
          <a:p>
            <a:endParaRPr lang="en-US" sz="2000" dirty="0">
              <a:solidFill>
                <a:schemeClr val="accent1"/>
              </a:solidFill>
            </a:endParaRPr>
          </a:p>
          <a:p>
            <a:pPr marL="457200" indent="-457200">
              <a:buFont typeface="+mj-lt"/>
              <a:buAutoNum type="arabicPeriod"/>
            </a:pPr>
            <a:r>
              <a:rPr lang="en-US" sz="2000" dirty="0">
                <a:solidFill>
                  <a:schemeClr val="accent1"/>
                </a:solidFill>
                <a:hlinkClick r:id="rId3"/>
              </a:rPr>
              <a:t>Prerequisites</a:t>
            </a:r>
            <a:r>
              <a:rPr lang="en-US" sz="2000" dirty="0">
                <a:solidFill>
                  <a:schemeClr val="accent1"/>
                </a:solidFill>
              </a:rPr>
              <a:t> (20min, if not completed already, let CloudFormation provision the DB cluster)</a:t>
            </a:r>
          </a:p>
          <a:p>
            <a:pPr marL="457200" indent="-457200">
              <a:buFont typeface="+mj-lt"/>
              <a:buAutoNum type="arabicPeriod"/>
            </a:pPr>
            <a:r>
              <a:rPr lang="en-US" sz="2000" dirty="0">
                <a:solidFill>
                  <a:schemeClr val="accent1"/>
                </a:solidFill>
              </a:rPr>
              <a:t>Aurora ML integration (TBD)</a:t>
            </a:r>
          </a:p>
          <a:p>
            <a:endParaRPr lang="en-US" sz="2000" dirty="0">
              <a:solidFill>
                <a:schemeClr val="accent1"/>
              </a:solidFill>
            </a:endParaRPr>
          </a:p>
          <a:p>
            <a:r>
              <a:rPr lang="en-US" sz="2000" dirty="0">
                <a:solidFill>
                  <a:schemeClr val="accent1"/>
                </a:solidFill>
              </a:rPr>
              <a:t>Hands-on labs will exercise the following:</a:t>
            </a:r>
          </a:p>
          <a:p>
            <a:pPr marL="342900" indent="-342900">
              <a:buFont typeface="Arial" panose="020B0604020202020204" pitchFamily="34" charset="0"/>
              <a:buChar char="•"/>
            </a:pPr>
            <a:r>
              <a:rPr lang="en-US" sz="2000" dirty="0">
                <a:solidFill>
                  <a:schemeClr val="accent1"/>
                </a:solidFill>
              </a:rPr>
              <a:t>Deployment automation via CloudFormation (if not completed already)</a:t>
            </a:r>
          </a:p>
          <a:p>
            <a:pPr marL="342900" indent="-342900">
              <a:buFont typeface="Arial" panose="020B0604020202020204" pitchFamily="34" charset="0"/>
              <a:buChar char="•"/>
            </a:pPr>
            <a:r>
              <a:rPr lang="en-US" sz="2000" dirty="0">
                <a:solidFill>
                  <a:schemeClr val="accent1"/>
                </a:solidFill>
              </a:rPr>
              <a:t>Aurora ML: TBD</a:t>
            </a:r>
          </a:p>
          <a:p>
            <a:pPr marL="342900" indent="-342900">
              <a:buFont typeface="Arial" panose="020B0604020202020204" pitchFamily="34" charset="0"/>
              <a:buChar char="•"/>
            </a:pPr>
            <a:endParaRPr lang="en-US" sz="2000" dirty="0">
              <a:solidFill>
                <a:schemeClr val="accent1"/>
              </a:solidFill>
            </a:endParaRPr>
          </a:p>
        </p:txBody>
      </p:sp>
    </p:spTree>
    <p:extLst>
      <p:ext uri="{BB962C8B-B14F-4D97-AF65-F5344CB8AC3E}">
        <p14:creationId xmlns:p14="http://schemas.microsoft.com/office/powerpoint/2010/main" val="241247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6CCF0C0F-1A6B-1645-B60E-BB747DA69B0E}"/>
              </a:ext>
            </a:extLst>
          </p:cNvPr>
          <p:cNvSpPr>
            <a:spLocks noGrp="1"/>
          </p:cNvSpPr>
          <p:nvPr>
            <p:ph type="body" sz="quarter" idx="10"/>
          </p:nvPr>
        </p:nvSpPr>
        <p:spPr>
          <a:xfrm>
            <a:off x="548640" y="5950356"/>
            <a:ext cx="5892800" cy="610466"/>
          </a:xfrm>
        </p:spPr>
        <p:txBody>
          <a:bodyPr/>
          <a:lstStyle/>
          <a:p>
            <a:r>
              <a:rPr lang="en-US" dirty="0">
                <a:solidFill>
                  <a:schemeClr val="tx2"/>
                </a:solidFill>
              </a:rPr>
              <a:t>Team or presenters name</a:t>
            </a:r>
          </a:p>
        </p:txBody>
      </p:sp>
      <p:sp>
        <p:nvSpPr>
          <p:cNvPr id="7" name="Text Placeholder 3">
            <a:extLst>
              <a:ext uri="{FF2B5EF4-FFF2-40B4-BE49-F238E27FC236}">
                <a16:creationId xmlns:a16="http://schemas.microsoft.com/office/drawing/2014/main" id="{6568B5A0-D2B1-5D4A-B081-43D17C38ED07}"/>
              </a:ext>
            </a:extLst>
          </p:cNvPr>
          <p:cNvSpPr>
            <a:spLocks noGrp="1"/>
          </p:cNvSpPr>
          <p:nvPr>
            <p:ph type="body" sz="quarter" idx="12"/>
          </p:nvPr>
        </p:nvSpPr>
        <p:spPr>
          <a:xfrm>
            <a:off x="548640" y="3053166"/>
            <a:ext cx="12357234" cy="1191259"/>
          </a:xfrm>
        </p:spPr>
        <p:txBody>
          <a:bodyPr/>
          <a:lstStyle/>
          <a:p>
            <a:r>
              <a:rPr lang="en-US" dirty="0">
                <a:solidFill>
                  <a:schemeClr val="tx2"/>
                </a:solidFill>
              </a:rPr>
              <a:t>Amazon Aurora Immersion Day</a:t>
            </a:r>
          </a:p>
        </p:txBody>
      </p:sp>
      <p:sp>
        <p:nvSpPr>
          <p:cNvPr id="8" name="Text Placeholder 4">
            <a:extLst>
              <a:ext uri="{FF2B5EF4-FFF2-40B4-BE49-F238E27FC236}">
                <a16:creationId xmlns:a16="http://schemas.microsoft.com/office/drawing/2014/main" id="{26E46925-096C-E14E-833E-95A7D3E85E4C}"/>
              </a:ext>
            </a:extLst>
          </p:cNvPr>
          <p:cNvSpPr>
            <a:spLocks noGrp="1"/>
          </p:cNvSpPr>
          <p:nvPr>
            <p:ph type="body" sz="quarter" idx="13"/>
          </p:nvPr>
        </p:nvSpPr>
        <p:spPr>
          <a:xfrm>
            <a:off x="548640" y="4253721"/>
            <a:ext cx="9666531" cy="1231243"/>
          </a:xfrm>
        </p:spPr>
        <p:txBody>
          <a:bodyPr/>
          <a:lstStyle/>
          <a:p>
            <a:r>
              <a:rPr lang="en-US" sz="3500" dirty="0">
                <a:solidFill>
                  <a:schemeClr val="tx2"/>
                </a:solidFill>
              </a:rPr>
              <a:t>MySQL Compatible </a:t>
            </a:r>
            <a:r>
              <a:rPr lang="en-US" sz="3500" dirty="0"/>
              <a:t>E</a:t>
            </a:r>
            <a:r>
              <a:rPr lang="en-US" sz="3500" dirty="0">
                <a:solidFill>
                  <a:schemeClr val="tx2"/>
                </a:solidFill>
              </a:rPr>
              <a:t>dition</a:t>
            </a:r>
          </a:p>
        </p:txBody>
      </p:sp>
      <p:sp>
        <p:nvSpPr>
          <p:cNvPr id="9" name="Text Placeholder 2">
            <a:extLst>
              <a:ext uri="{FF2B5EF4-FFF2-40B4-BE49-F238E27FC236}">
                <a16:creationId xmlns:a16="http://schemas.microsoft.com/office/drawing/2014/main" id="{7E5E68B6-02F0-0741-B884-275FB189C1EB}"/>
              </a:ext>
            </a:extLst>
          </p:cNvPr>
          <p:cNvSpPr txBox="1">
            <a:spLocks/>
          </p:cNvSpPr>
          <p:nvPr/>
        </p:nvSpPr>
        <p:spPr>
          <a:xfrm>
            <a:off x="548640" y="6560822"/>
            <a:ext cx="5892800" cy="591819"/>
          </a:xfrm>
          <a:prstGeom prst="rect">
            <a:avLst/>
          </a:prstGeom>
        </p:spPr>
        <p:txBody>
          <a:bodyPr vert="horz" lIns="146304" tIns="73152" rIns="146304" bIns="73152" rtlCol="0">
            <a:noAutofit/>
          </a:bodyPr>
          <a:lstStyle>
            <a:lvl1pPr marL="0" indent="0" algn="l" defTabSz="457200" rtl="0" eaLnBrk="1" latinLnBrk="0" hangingPunct="1">
              <a:spcBef>
                <a:spcPct val="20000"/>
              </a:spcBef>
              <a:buFontTx/>
              <a:buNone/>
              <a:defRPr sz="18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4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2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900" dirty="0">
                <a:solidFill>
                  <a:schemeClr val="tx2"/>
                </a:solidFill>
              </a:rPr>
              <a:t>Date</a:t>
            </a:r>
          </a:p>
        </p:txBody>
      </p:sp>
    </p:spTree>
    <p:extLst>
      <p:ext uri="{BB962C8B-B14F-4D97-AF65-F5344CB8AC3E}">
        <p14:creationId xmlns:p14="http://schemas.microsoft.com/office/powerpoint/2010/main" val="330344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128486" cy="873186"/>
          </a:xfrm>
        </p:spPr>
        <p:txBody>
          <a:bodyPr/>
          <a:lstStyle/>
          <a:p>
            <a:r>
              <a:rPr lang="en-US" dirty="0">
                <a:solidFill>
                  <a:schemeClr val="tx2"/>
                </a:solidFill>
              </a:rPr>
              <a:t>[Example] Table of contents</a:t>
            </a:r>
          </a:p>
        </p:txBody>
      </p:sp>
      <p:sp>
        <p:nvSpPr>
          <p:cNvPr id="3" name="Content Placeholder 2"/>
          <p:cNvSpPr>
            <a:spLocks noGrp="1"/>
          </p:cNvSpPr>
          <p:nvPr>
            <p:ph idx="4294967295"/>
          </p:nvPr>
        </p:nvSpPr>
        <p:spPr>
          <a:xfrm>
            <a:off x="544947" y="1614931"/>
            <a:ext cx="13128486" cy="5686282"/>
          </a:xfrm>
          <a:prstGeom prst="rect">
            <a:avLst/>
          </a:prstGeom>
        </p:spPr>
        <p:txBody>
          <a:bodyPr/>
          <a:lstStyle/>
          <a:p>
            <a:pPr marL="548640" indent="-548640">
              <a:buFont typeface="Arial" panose="020B0604020202020204" pitchFamily="34" charset="0"/>
              <a:buChar cha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Introduction to Amazon Aurora</a:t>
            </a:r>
          </a:p>
          <a:p>
            <a:pPr marL="548640" indent="-54864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Aurora Fundamentals</a:t>
            </a:r>
            <a:endPar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a:p>
            <a:pPr marL="548640" indent="-548640">
              <a:buFont typeface="Arial" panose="020B0604020202020204" pitchFamily="34" charset="0"/>
              <a:buChar cha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HA/DR </a:t>
            </a:r>
          </a:p>
          <a:p>
            <a:pPr marL="548640" indent="-54864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Management and Monitoring</a:t>
            </a:r>
          </a:p>
          <a:p>
            <a:pPr marL="548640" indent="-548640">
              <a:buFont typeface="Arial" panose="020B0604020202020204" pitchFamily="34" charset="0"/>
              <a:buChar cha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Security and Shared Responsibility</a:t>
            </a:r>
          </a:p>
          <a:p>
            <a:pPr marL="548640" indent="-54864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Migration Best Practices</a:t>
            </a:r>
          </a:p>
          <a:p>
            <a:pPr marL="548640" indent="-548640">
              <a:buFont typeface="Arial" panose="020B0604020202020204" pitchFamily="34" charset="0"/>
              <a:buChar cha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Performance Features and Optimization</a:t>
            </a:r>
          </a:p>
          <a:p>
            <a:pPr marL="548640" indent="-54864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Best Practices for Effective Data Models</a:t>
            </a:r>
          </a:p>
          <a:p>
            <a:pPr marL="548640" indent="-548640">
              <a:buFont typeface="Arial" panose="020B0604020202020204" pitchFamily="34" charset="0"/>
              <a:buChar char="•"/>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Roadmap Review</a:t>
            </a:r>
          </a:p>
          <a:p>
            <a:endParaRPr lang="en-US" dirty="0">
              <a:solidFill>
                <a:schemeClr val="tx2"/>
              </a:solidFill>
            </a:endParaRPr>
          </a:p>
        </p:txBody>
      </p:sp>
    </p:spTree>
    <p:extLst>
      <p:ext uri="{BB962C8B-B14F-4D97-AF65-F5344CB8AC3E}">
        <p14:creationId xmlns:p14="http://schemas.microsoft.com/office/powerpoint/2010/main" val="239979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9E8426-FB75-E64A-BDF9-7E907B58062C}"/>
              </a:ext>
            </a:extLst>
          </p:cNvPr>
          <p:cNvSpPr>
            <a:spLocks noGrp="1"/>
          </p:cNvSpPr>
          <p:nvPr>
            <p:ph type="title"/>
          </p:nvPr>
        </p:nvSpPr>
        <p:spPr>
          <a:xfrm>
            <a:off x="548640" y="3150724"/>
            <a:ext cx="12435840" cy="1488168"/>
          </a:xfrm>
        </p:spPr>
        <p:txBody>
          <a:bodyPr/>
          <a:lstStyle/>
          <a:p>
            <a:r>
              <a:rPr lang="en-US" dirty="0"/>
              <a:t>Performance Features and Optimization</a:t>
            </a:r>
          </a:p>
        </p:txBody>
      </p:sp>
    </p:spTree>
    <p:extLst>
      <p:ext uri="{BB962C8B-B14F-4D97-AF65-F5344CB8AC3E}">
        <p14:creationId xmlns:p14="http://schemas.microsoft.com/office/powerpoint/2010/main" val="64380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D357-51C4-E547-8D65-DA17D6331AF2}"/>
              </a:ext>
            </a:extLst>
          </p:cNvPr>
          <p:cNvSpPr>
            <a:spLocks noGrp="1"/>
          </p:cNvSpPr>
          <p:nvPr>
            <p:ph type="title"/>
          </p:nvPr>
        </p:nvSpPr>
        <p:spPr/>
        <p:txBody>
          <a:bodyPr/>
          <a:lstStyle/>
          <a:p>
            <a:r>
              <a:rPr lang="en-US" dirty="0"/>
              <a:t>Aurora architectural improvements for performance</a:t>
            </a:r>
          </a:p>
        </p:txBody>
      </p:sp>
      <p:sp>
        <p:nvSpPr>
          <p:cNvPr id="5" name="Content Placeholder 3">
            <a:extLst>
              <a:ext uri="{FF2B5EF4-FFF2-40B4-BE49-F238E27FC236}">
                <a16:creationId xmlns:a16="http://schemas.microsoft.com/office/drawing/2014/main" id="{8ECDA83C-9382-F245-85AB-CE47A2F79186}"/>
              </a:ext>
            </a:extLst>
          </p:cNvPr>
          <p:cNvSpPr txBox="1">
            <a:spLocks/>
          </p:cNvSpPr>
          <p:nvPr/>
        </p:nvSpPr>
        <p:spPr>
          <a:xfrm>
            <a:off x="1005840" y="2190750"/>
            <a:ext cx="6217920" cy="2770864"/>
          </a:xfrm>
          <a:prstGeom prst="rect">
            <a:avLst/>
          </a:prstGeom>
        </p:spPr>
        <p:txBody>
          <a:bodyPr>
            <a:normAutofit/>
          </a:bodyPr>
          <a:lst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sz="2640" b="1" dirty="0">
                <a:solidFill>
                  <a:schemeClr val="accent1"/>
                </a:solidFill>
              </a:rPr>
              <a:t>Do less work:</a:t>
            </a:r>
          </a:p>
          <a:p>
            <a:pPr marL="457200" indent="-457200">
              <a:buFont typeface="Arial" panose="020B0604020202020204" pitchFamily="34" charset="0"/>
              <a:buChar char="•"/>
            </a:pPr>
            <a:r>
              <a:rPr lang="en-US" sz="2640" dirty="0"/>
              <a:t>Do fewer I/</a:t>
            </a:r>
            <a:r>
              <a:rPr lang="en-US" sz="2640" dirty="0" err="1"/>
              <a:t>Os</a:t>
            </a:r>
            <a:endParaRPr lang="en-US" sz="2640" dirty="0"/>
          </a:p>
          <a:p>
            <a:pPr marL="457200" indent="-457200">
              <a:buFont typeface="Arial" panose="020B0604020202020204" pitchFamily="34" charset="0"/>
              <a:buChar char="•"/>
            </a:pPr>
            <a:r>
              <a:rPr lang="en-US" sz="2640" dirty="0"/>
              <a:t>Minimize network packets</a:t>
            </a:r>
          </a:p>
          <a:p>
            <a:pPr marL="457200" indent="-457200">
              <a:buFont typeface="Arial" panose="020B0604020202020204" pitchFamily="34" charset="0"/>
              <a:buChar char="•"/>
            </a:pPr>
            <a:r>
              <a:rPr lang="en-US" sz="2640" dirty="0"/>
              <a:t>Cache prior results</a:t>
            </a:r>
          </a:p>
          <a:p>
            <a:pPr marL="457200" indent="-457200">
              <a:buFont typeface="Arial" panose="020B0604020202020204" pitchFamily="34" charset="0"/>
              <a:buChar char="•"/>
            </a:pPr>
            <a:r>
              <a:rPr lang="en-US" sz="2640" dirty="0"/>
              <a:t>Offload the database engine</a:t>
            </a:r>
          </a:p>
        </p:txBody>
      </p:sp>
      <p:sp>
        <p:nvSpPr>
          <p:cNvPr id="6" name="Content Placeholder 4">
            <a:extLst>
              <a:ext uri="{FF2B5EF4-FFF2-40B4-BE49-F238E27FC236}">
                <a16:creationId xmlns:a16="http://schemas.microsoft.com/office/drawing/2014/main" id="{1AFEB46E-8241-D24C-9247-B946CDC4F76D}"/>
              </a:ext>
            </a:extLst>
          </p:cNvPr>
          <p:cNvSpPr txBox="1">
            <a:spLocks/>
          </p:cNvSpPr>
          <p:nvPr/>
        </p:nvSpPr>
        <p:spPr>
          <a:xfrm>
            <a:off x="7406640" y="2190750"/>
            <a:ext cx="6217920" cy="2770864"/>
          </a:xfrm>
          <a:prstGeom prst="rect">
            <a:avLst/>
          </a:prstGeom>
        </p:spPr>
        <p:txBody>
          <a:bodyPr>
            <a:normAutofit/>
          </a:bodyPr>
          <a:lstStyle>
            <a:lvl1pPr marL="0" indent="0" algn="l" defTabSz="731520" rtl="0" eaLnBrk="1" latinLnBrk="0" hangingPunct="1">
              <a:spcBef>
                <a:spcPct val="20000"/>
              </a:spcBef>
              <a:buFontTx/>
              <a:buNone/>
              <a:defRPr sz="2900" b="0" i="0" kern="1200">
                <a:solidFill>
                  <a:schemeClr val="tx2"/>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2"/>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2"/>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2"/>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2"/>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sz="2640" b="1" dirty="0">
                <a:solidFill>
                  <a:schemeClr val="accent1"/>
                </a:solidFill>
              </a:rPr>
              <a:t>Be more efficient:</a:t>
            </a:r>
          </a:p>
          <a:p>
            <a:pPr marL="457200" indent="-457200">
              <a:buFont typeface="Arial" panose="020B0604020202020204" pitchFamily="34" charset="0"/>
              <a:buChar char="•"/>
            </a:pPr>
            <a:r>
              <a:rPr lang="en-US" sz="2640" dirty="0"/>
              <a:t>Process asynchronously</a:t>
            </a:r>
          </a:p>
          <a:p>
            <a:pPr marL="457200" indent="-457200">
              <a:buFont typeface="Arial" panose="020B0604020202020204" pitchFamily="34" charset="0"/>
              <a:buChar char="•"/>
            </a:pPr>
            <a:r>
              <a:rPr lang="en-US" sz="2640" dirty="0"/>
              <a:t>Reduce latency path</a:t>
            </a:r>
          </a:p>
          <a:p>
            <a:pPr marL="457200" indent="-457200">
              <a:buFont typeface="Arial" panose="020B0604020202020204" pitchFamily="34" charset="0"/>
              <a:buChar char="•"/>
            </a:pPr>
            <a:r>
              <a:rPr lang="en-US" sz="2640" dirty="0"/>
              <a:t>Use lock-free data structures</a:t>
            </a:r>
          </a:p>
          <a:p>
            <a:pPr marL="457200" indent="-457200">
              <a:buFont typeface="Arial" panose="020B0604020202020204" pitchFamily="34" charset="0"/>
              <a:buChar char="•"/>
            </a:pPr>
            <a:r>
              <a:rPr lang="en-US" sz="2640" dirty="0"/>
              <a:t>Batch operations together</a:t>
            </a:r>
          </a:p>
        </p:txBody>
      </p:sp>
      <p:cxnSp>
        <p:nvCxnSpPr>
          <p:cNvPr id="7" name="Straight Connector 6">
            <a:extLst>
              <a:ext uri="{FF2B5EF4-FFF2-40B4-BE49-F238E27FC236}">
                <a16:creationId xmlns:a16="http://schemas.microsoft.com/office/drawing/2014/main" id="{3B339AC4-3C22-0344-8FB4-D9D371DD857D}"/>
              </a:ext>
            </a:extLst>
          </p:cNvPr>
          <p:cNvCxnSpPr>
            <a:cxnSpLocks/>
          </p:cNvCxnSpPr>
          <p:nvPr/>
        </p:nvCxnSpPr>
        <p:spPr>
          <a:xfrm>
            <a:off x="538163" y="5109151"/>
            <a:ext cx="13554076" cy="0"/>
          </a:xfrm>
          <a:prstGeom prst="line">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C3D7E70-B34D-CF4C-8DC9-8E3C49FEC430}"/>
              </a:ext>
            </a:extLst>
          </p:cNvPr>
          <p:cNvSpPr/>
          <p:nvPr/>
        </p:nvSpPr>
        <p:spPr>
          <a:xfrm>
            <a:off x="1005840" y="5463459"/>
            <a:ext cx="11811000" cy="1351652"/>
          </a:xfrm>
          <a:prstGeom prst="rect">
            <a:avLst/>
          </a:prstGeom>
        </p:spPr>
        <p:txBody>
          <a:bodyPr wrap="square" lIns="182880">
            <a:spAutoFit/>
          </a:bodyPr>
          <a:lstStyle/>
          <a:p>
            <a:pPr marL="457200" lvl="2" indent="-457200" defTabSz="1097234">
              <a:lnSpc>
                <a:spcPct val="90000"/>
              </a:lnSpc>
              <a:spcBef>
                <a:spcPct val="20000"/>
              </a:spcBef>
              <a:buSzPct val="90000"/>
              <a:buFont typeface="Arial" panose="020B0604020202020204" pitchFamily="34" charset="0"/>
              <a:buChar char="•"/>
            </a:pPr>
            <a:r>
              <a:rPr lang="en-US" sz="264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Databases are all about </a:t>
            </a:r>
            <a:r>
              <a:rPr lang="en-US" sz="264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I/O</a:t>
            </a:r>
          </a:p>
          <a:p>
            <a:pPr marL="457200" lvl="2" indent="-457200" defTabSz="1097234">
              <a:lnSpc>
                <a:spcPct val="90000"/>
              </a:lnSpc>
              <a:spcBef>
                <a:spcPct val="20000"/>
              </a:spcBef>
              <a:buSzPct val="90000"/>
              <a:buFont typeface="Arial" panose="020B0604020202020204" pitchFamily="34" charset="0"/>
              <a:buChar char="•"/>
            </a:pPr>
            <a:r>
              <a:rPr lang="en-US" sz="264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Network-attached storage is all about </a:t>
            </a:r>
            <a:r>
              <a:rPr lang="en-US" sz="264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packets/second</a:t>
            </a:r>
          </a:p>
          <a:p>
            <a:pPr marL="457200" lvl="2" indent="-457200" defTabSz="1097234">
              <a:lnSpc>
                <a:spcPct val="90000"/>
              </a:lnSpc>
              <a:spcBef>
                <a:spcPct val="20000"/>
              </a:spcBef>
              <a:buSzPct val="90000"/>
              <a:buFont typeface="Arial" panose="020B0604020202020204" pitchFamily="34" charset="0"/>
              <a:buChar char="•"/>
            </a:pPr>
            <a:r>
              <a:rPr lang="en-US" sz="264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High-throughput processing is all about </a:t>
            </a:r>
            <a:r>
              <a:rPr lang="en-US" sz="264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context switches</a:t>
            </a:r>
          </a:p>
        </p:txBody>
      </p:sp>
    </p:spTree>
    <p:extLst>
      <p:ext uri="{BB962C8B-B14F-4D97-AF65-F5344CB8AC3E}">
        <p14:creationId xmlns:p14="http://schemas.microsoft.com/office/powerpoint/2010/main" val="3772574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21E28-2461-1345-B2AB-4C589F1E0764}"/>
              </a:ext>
            </a:extLst>
          </p:cNvPr>
          <p:cNvSpPr>
            <a:spLocks noGrp="1"/>
          </p:cNvSpPr>
          <p:nvPr>
            <p:ph type="title"/>
          </p:nvPr>
        </p:nvSpPr>
        <p:spPr/>
        <p:txBody>
          <a:bodyPr/>
          <a:lstStyle/>
          <a:p>
            <a:r>
              <a:rPr lang="en-US" dirty="0"/>
              <a:t>Aurora MySQL throughput</a:t>
            </a:r>
          </a:p>
        </p:txBody>
      </p:sp>
      <p:sp>
        <p:nvSpPr>
          <p:cNvPr id="3" name="Text Placeholder 2">
            <a:extLst>
              <a:ext uri="{FF2B5EF4-FFF2-40B4-BE49-F238E27FC236}">
                <a16:creationId xmlns:a16="http://schemas.microsoft.com/office/drawing/2014/main" id="{2453570E-6E01-BD40-9DBB-95A227589102}"/>
              </a:ext>
            </a:extLst>
          </p:cNvPr>
          <p:cNvSpPr>
            <a:spLocks noGrp="1"/>
          </p:cNvSpPr>
          <p:nvPr>
            <p:ph type="body" sz="quarter" idx="10"/>
          </p:nvPr>
        </p:nvSpPr>
        <p:spPr/>
        <p:txBody>
          <a:bodyPr/>
          <a:lstStyle/>
          <a:p>
            <a:r>
              <a:rPr lang="en-US" sz="2500" b="1" dirty="0">
                <a:solidFill>
                  <a:schemeClr val="accent3"/>
                </a:solidFill>
              </a:rPr>
              <a:t>WRITE</a:t>
            </a:r>
            <a:r>
              <a:rPr lang="en-US" sz="2500" b="1" dirty="0"/>
              <a:t> THROUGHPUT</a:t>
            </a:r>
          </a:p>
        </p:txBody>
      </p:sp>
      <p:sp>
        <p:nvSpPr>
          <p:cNvPr id="4" name="Text Placeholder 3">
            <a:extLst>
              <a:ext uri="{FF2B5EF4-FFF2-40B4-BE49-F238E27FC236}">
                <a16:creationId xmlns:a16="http://schemas.microsoft.com/office/drawing/2014/main" id="{2CD4A972-E045-8B4C-9C64-EA27A1883464}"/>
              </a:ext>
            </a:extLst>
          </p:cNvPr>
          <p:cNvSpPr>
            <a:spLocks noGrp="1"/>
          </p:cNvSpPr>
          <p:nvPr>
            <p:ph type="body" sz="quarter" idx="11"/>
          </p:nvPr>
        </p:nvSpPr>
        <p:spPr/>
        <p:txBody>
          <a:bodyPr/>
          <a:lstStyle/>
          <a:p>
            <a:r>
              <a:rPr lang="en-US" sz="2500" b="1" dirty="0">
                <a:solidFill>
                  <a:schemeClr val="accent3"/>
                </a:solidFill>
              </a:rPr>
              <a:t>READ</a:t>
            </a:r>
            <a:r>
              <a:rPr lang="en-US" sz="2500" b="1" dirty="0"/>
              <a:t> THROUGHPUT</a:t>
            </a:r>
          </a:p>
        </p:txBody>
      </p:sp>
      <p:graphicFrame>
        <p:nvGraphicFramePr>
          <p:cNvPr id="5" name="Chart 4">
            <a:extLst>
              <a:ext uri="{FF2B5EF4-FFF2-40B4-BE49-F238E27FC236}">
                <a16:creationId xmlns:a16="http://schemas.microsoft.com/office/drawing/2014/main" id="{A029F006-C581-0143-B371-7A37E66F505E}"/>
              </a:ext>
            </a:extLst>
          </p:cNvPr>
          <p:cNvGraphicFramePr>
            <a:graphicFrameLocks/>
          </p:cNvGraphicFramePr>
          <p:nvPr>
            <p:extLst>
              <p:ext uri="{D42A27DB-BD31-4B8C-83A1-F6EECF244321}">
                <p14:modId xmlns:p14="http://schemas.microsoft.com/office/powerpoint/2010/main" val="3513148453"/>
              </p:ext>
            </p:extLst>
          </p:nvPr>
        </p:nvGraphicFramePr>
        <p:xfrm>
          <a:off x="548638" y="2240432"/>
          <a:ext cx="6400800" cy="34993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BE1E7396-0FE5-5148-9B7D-4EEC65F602FF}"/>
              </a:ext>
            </a:extLst>
          </p:cNvPr>
          <p:cNvGraphicFramePr>
            <a:graphicFrameLocks/>
          </p:cNvGraphicFramePr>
          <p:nvPr>
            <p:extLst>
              <p:ext uri="{D42A27DB-BD31-4B8C-83A1-F6EECF244321}">
                <p14:modId xmlns:p14="http://schemas.microsoft.com/office/powerpoint/2010/main" val="1835456647"/>
              </p:ext>
            </p:extLst>
          </p:nvPr>
        </p:nvGraphicFramePr>
        <p:xfrm>
          <a:off x="7658101" y="2240431"/>
          <a:ext cx="6423662" cy="3502152"/>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A0F1C934-A6FD-0E43-BF56-EC1102F4D833}"/>
              </a:ext>
            </a:extLst>
          </p:cNvPr>
          <p:cNvSpPr txBox="1"/>
          <p:nvPr/>
        </p:nvSpPr>
        <p:spPr>
          <a:xfrm>
            <a:off x="739526" y="6623783"/>
            <a:ext cx="13128486" cy="646331"/>
          </a:xfrm>
          <a:prstGeom prst="rect">
            <a:avLst/>
          </a:prstGeom>
          <a:noFill/>
        </p:spPr>
        <p:txBody>
          <a:bodyPr wrap="square" rtlCol="0">
            <a:spAutoFit/>
          </a:bodyPr>
          <a:lstStyle/>
          <a:p>
            <a:pPr algn="ctr"/>
            <a:r>
              <a:rPr lang="en-US" sz="1800" dirty="0" err="1">
                <a:solidFill>
                  <a:schemeClr val="tx2"/>
                </a:solidFill>
                <a:latin typeface="Amazon Ember" panose="020B0603020204020204" pitchFamily="34" charset="0"/>
                <a:ea typeface="Amazon Ember" panose="020B0603020204020204" pitchFamily="34" charset="0"/>
                <a:cs typeface="Amazon Ember" panose="020B0603020204020204" pitchFamily="34" charset="0"/>
              </a:rPr>
              <a:t>Sysbench</a:t>
            </a:r>
            <a:r>
              <a:rPr lang="en-US" sz="1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throughput test (</a:t>
            </a:r>
            <a:r>
              <a:rPr lang="en-US" sz="1800" dirty="0" err="1">
                <a:solidFill>
                  <a:schemeClr val="tx2"/>
                </a:solidFill>
                <a:latin typeface="Amazon Ember" panose="020B0603020204020204" pitchFamily="34" charset="0"/>
                <a:ea typeface="Amazon Ember" panose="020B0603020204020204" pitchFamily="34" charset="0"/>
                <a:cs typeface="Amazon Ember" panose="020B0603020204020204" pitchFamily="34" charset="0"/>
              </a:rPr>
              <a:t>oltp_insert_only</a:t>
            </a:r>
            <a:r>
              <a:rPr lang="en-US" sz="1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a:t>
            </a:r>
            <a:r>
              <a:rPr lang="en-US" sz="1800" dirty="0" err="1">
                <a:solidFill>
                  <a:schemeClr val="tx2"/>
                </a:solidFill>
                <a:latin typeface="Amazon Ember" panose="020B0603020204020204" pitchFamily="34" charset="0"/>
                <a:ea typeface="Amazon Ember" panose="020B0603020204020204" pitchFamily="34" charset="0"/>
                <a:cs typeface="Amazon Ember" panose="020B0603020204020204" pitchFamily="34" charset="0"/>
              </a:rPr>
              <a:t>oltp_read_only</a:t>
            </a:r>
            <a:r>
              <a:rPr lang="en-US" sz="1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with 250 tables, 200k rows/table</a:t>
            </a:r>
          </a:p>
          <a:p>
            <a:pPr algn="ctr"/>
            <a:r>
              <a:rPr lang="en-US" sz="1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R4.16xlarge (64 vCPUs, 488 </a:t>
            </a:r>
            <a:r>
              <a:rPr lang="en-US" sz="1800" dirty="0" err="1">
                <a:solidFill>
                  <a:schemeClr val="tx2"/>
                </a:solidFill>
                <a:latin typeface="Amazon Ember" panose="020B0603020204020204" pitchFamily="34" charset="0"/>
                <a:ea typeface="Amazon Ember" panose="020B0603020204020204" pitchFamily="34" charset="0"/>
                <a:cs typeface="Amazon Ember" panose="020B0603020204020204" pitchFamily="34" charset="0"/>
              </a:rPr>
              <a:t>GiB</a:t>
            </a:r>
            <a:r>
              <a:rPr lang="en-US" sz="1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RAM, 16k DB connections)</a:t>
            </a:r>
          </a:p>
        </p:txBody>
      </p:sp>
      <p:sp>
        <p:nvSpPr>
          <p:cNvPr id="8" name="TextBox 7">
            <a:extLst>
              <a:ext uri="{FF2B5EF4-FFF2-40B4-BE49-F238E27FC236}">
                <a16:creationId xmlns:a16="http://schemas.microsoft.com/office/drawing/2014/main" id="{3DEBD589-4FEC-104A-BB0D-D77AFECFE2B5}"/>
              </a:ext>
            </a:extLst>
          </p:cNvPr>
          <p:cNvSpPr txBox="1"/>
          <p:nvPr/>
        </p:nvSpPr>
        <p:spPr>
          <a:xfrm>
            <a:off x="8035803" y="6096989"/>
            <a:ext cx="2215478" cy="307777"/>
          </a:xfrm>
          <a:prstGeom prst="rect">
            <a:avLst/>
          </a:prstGeom>
          <a:noFill/>
        </p:spPr>
        <p:txBody>
          <a:bodyPr wrap="square" rtlCol="0">
            <a:spAutoFit/>
          </a:bodyPr>
          <a:lstStyle/>
          <a:p>
            <a:r>
              <a:rPr lang="en-US" sz="1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MySQL 5.6 (CE) on RDS</a:t>
            </a:r>
          </a:p>
        </p:txBody>
      </p:sp>
      <p:cxnSp>
        <p:nvCxnSpPr>
          <p:cNvPr id="9" name="Elbow Connector 34">
            <a:extLst>
              <a:ext uri="{FF2B5EF4-FFF2-40B4-BE49-F238E27FC236}">
                <a16:creationId xmlns:a16="http://schemas.microsoft.com/office/drawing/2014/main" id="{5562A336-8CA3-8844-8934-39F92E812DD9}"/>
              </a:ext>
            </a:extLst>
          </p:cNvPr>
          <p:cNvCxnSpPr/>
          <p:nvPr/>
        </p:nvCxnSpPr>
        <p:spPr>
          <a:xfrm>
            <a:off x="7257418" y="6250878"/>
            <a:ext cx="731520" cy="0"/>
          </a:xfrm>
          <a:prstGeom prst="straightConnector1">
            <a:avLst/>
          </a:prstGeom>
          <a:noFill/>
          <a:ln w="50800" cap="flat" cmpd="sng" algn="ctr">
            <a:solidFill>
              <a:schemeClr val="accent3"/>
            </a:solidFill>
            <a:prstDash val="solid"/>
            <a:headEnd type="none" w="med" len="med"/>
            <a:tailEnd type="none" w="med" len="med"/>
          </a:ln>
          <a:effectLst/>
        </p:spPr>
      </p:cxnSp>
      <p:sp>
        <p:nvSpPr>
          <p:cNvPr id="10" name="TextBox 9">
            <a:extLst>
              <a:ext uri="{FF2B5EF4-FFF2-40B4-BE49-F238E27FC236}">
                <a16:creationId xmlns:a16="http://schemas.microsoft.com/office/drawing/2014/main" id="{9963D5A9-E8C4-294F-B7C5-D2B76CE12482}"/>
              </a:ext>
            </a:extLst>
          </p:cNvPr>
          <p:cNvSpPr txBox="1"/>
          <p:nvPr/>
        </p:nvSpPr>
        <p:spPr>
          <a:xfrm>
            <a:off x="5582910" y="6096989"/>
            <a:ext cx="1782294" cy="307777"/>
          </a:xfrm>
          <a:prstGeom prst="rect">
            <a:avLst/>
          </a:prstGeom>
          <a:noFill/>
        </p:spPr>
        <p:txBody>
          <a:bodyPr wrap="square" rtlCol="0">
            <a:spAutoFit/>
          </a:bodyPr>
          <a:lstStyle/>
          <a:p>
            <a:r>
              <a:rPr lang="en-US" sz="1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Aurora MySQL 5.6</a:t>
            </a:r>
          </a:p>
        </p:txBody>
      </p:sp>
      <p:cxnSp>
        <p:nvCxnSpPr>
          <p:cNvPr id="11" name="Elbow Connector 34">
            <a:extLst>
              <a:ext uri="{FF2B5EF4-FFF2-40B4-BE49-F238E27FC236}">
                <a16:creationId xmlns:a16="http://schemas.microsoft.com/office/drawing/2014/main" id="{1EACA899-990D-0545-BDE5-B82670F3797D}"/>
              </a:ext>
            </a:extLst>
          </p:cNvPr>
          <p:cNvCxnSpPr/>
          <p:nvPr/>
        </p:nvCxnSpPr>
        <p:spPr>
          <a:xfrm>
            <a:off x="4827744" y="6250878"/>
            <a:ext cx="731520" cy="0"/>
          </a:xfrm>
          <a:prstGeom prst="straightConnector1">
            <a:avLst/>
          </a:prstGeom>
          <a:noFill/>
          <a:ln w="50800" cap="flat" cmpd="sng" algn="ctr">
            <a:solidFill>
              <a:schemeClr val="accent1"/>
            </a:solidFill>
            <a:prstDash val="solid"/>
            <a:headEnd type="none" w="med" len="med"/>
            <a:tailEnd type="none" w="med" len="med"/>
          </a:ln>
          <a:effectLst/>
        </p:spPr>
      </p:cxnSp>
      <p:sp>
        <p:nvSpPr>
          <p:cNvPr id="12" name="TextBox 11">
            <a:extLst>
              <a:ext uri="{FF2B5EF4-FFF2-40B4-BE49-F238E27FC236}">
                <a16:creationId xmlns:a16="http://schemas.microsoft.com/office/drawing/2014/main" id="{96C41126-D680-E14B-98CD-09B818EBF5E4}"/>
              </a:ext>
            </a:extLst>
          </p:cNvPr>
          <p:cNvSpPr txBox="1"/>
          <p:nvPr/>
        </p:nvSpPr>
        <p:spPr>
          <a:xfrm>
            <a:off x="2172605" y="7866156"/>
            <a:ext cx="10285188" cy="307777"/>
          </a:xfrm>
          <a:prstGeom prst="rect">
            <a:avLst/>
          </a:prstGeom>
          <a:noFill/>
        </p:spPr>
        <p:txBody>
          <a:bodyPr wrap="none" rtlCol="0">
            <a:spAutoFit/>
          </a:bodyPr>
          <a:lstStyle/>
          <a:p>
            <a:pPr algn="ctr"/>
            <a:r>
              <a:rPr lang="en-US" sz="1400" dirty="0">
                <a:solidFill>
                  <a:schemeClr val="tx2"/>
                </a:solidFill>
                <a:ea typeface="Amazon Ember" panose="020B0603020204020204" pitchFamily="34" charset="0"/>
                <a:cs typeface="Amazon Ember" panose="020B0603020204020204" pitchFamily="34" charset="0"/>
              </a:rPr>
              <a:t>More: </a:t>
            </a:r>
            <a:r>
              <a:rPr lang="en-US" sz="1400" dirty="0">
                <a:hlinkClick r:id="rId5"/>
              </a:rPr>
              <a:t>https://d1.awsstatic.com/product-marketing/Aurora/RDS_Aurora_Performance_Assessment_Benchmarking_v1-2.pdf</a:t>
            </a:r>
            <a:endParaRPr lang="en-US" sz="1400" dirty="0">
              <a:solidFill>
                <a:schemeClr val="tx2"/>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03818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1437-BD90-0E4D-814A-C10F478DD6E1}"/>
              </a:ext>
            </a:extLst>
          </p:cNvPr>
          <p:cNvSpPr>
            <a:spLocks noGrp="1"/>
          </p:cNvSpPr>
          <p:nvPr>
            <p:ph type="title"/>
          </p:nvPr>
        </p:nvSpPr>
        <p:spPr/>
        <p:txBody>
          <a:bodyPr/>
          <a:lstStyle/>
          <a:p>
            <a:r>
              <a:rPr lang="en-US" dirty="0"/>
              <a:t>Aurora MySQL throughput compared to MySQL</a:t>
            </a:r>
          </a:p>
        </p:txBody>
      </p:sp>
      <p:sp>
        <p:nvSpPr>
          <p:cNvPr id="3" name="Text Placeholder 2">
            <a:extLst>
              <a:ext uri="{FF2B5EF4-FFF2-40B4-BE49-F238E27FC236}">
                <a16:creationId xmlns:a16="http://schemas.microsoft.com/office/drawing/2014/main" id="{1FE44646-954C-5046-BE5B-0ED977740531}"/>
              </a:ext>
            </a:extLst>
          </p:cNvPr>
          <p:cNvSpPr>
            <a:spLocks noGrp="1"/>
          </p:cNvSpPr>
          <p:nvPr>
            <p:ph type="body" sz="quarter" idx="10"/>
          </p:nvPr>
        </p:nvSpPr>
        <p:spPr/>
        <p:txBody>
          <a:bodyPr/>
          <a:lstStyle/>
          <a:p>
            <a:r>
              <a:rPr lang="en-US" sz="2500" b="1" dirty="0">
                <a:solidFill>
                  <a:schemeClr val="accent3"/>
                </a:solidFill>
              </a:rPr>
              <a:t>WRITE</a:t>
            </a:r>
            <a:r>
              <a:rPr lang="en-US" sz="2500" b="1" dirty="0"/>
              <a:t> THROUGHPUT</a:t>
            </a:r>
          </a:p>
        </p:txBody>
      </p:sp>
      <p:sp>
        <p:nvSpPr>
          <p:cNvPr id="4" name="Text Placeholder 3">
            <a:extLst>
              <a:ext uri="{FF2B5EF4-FFF2-40B4-BE49-F238E27FC236}">
                <a16:creationId xmlns:a16="http://schemas.microsoft.com/office/drawing/2014/main" id="{4EC7B7AC-C5BB-284E-8001-77D93A42A1B6}"/>
              </a:ext>
            </a:extLst>
          </p:cNvPr>
          <p:cNvSpPr>
            <a:spLocks noGrp="1"/>
          </p:cNvSpPr>
          <p:nvPr>
            <p:ph type="body" sz="quarter" idx="11"/>
          </p:nvPr>
        </p:nvSpPr>
        <p:spPr/>
        <p:txBody>
          <a:bodyPr/>
          <a:lstStyle/>
          <a:p>
            <a:r>
              <a:rPr lang="en-US" sz="2500" b="1" dirty="0">
                <a:solidFill>
                  <a:schemeClr val="accent3"/>
                </a:solidFill>
              </a:rPr>
              <a:t>READ</a:t>
            </a:r>
            <a:r>
              <a:rPr lang="en-US" sz="2500" b="1" dirty="0"/>
              <a:t> THROUGHPUT</a:t>
            </a:r>
          </a:p>
        </p:txBody>
      </p:sp>
      <p:graphicFrame>
        <p:nvGraphicFramePr>
          <p:cNvPr id="5" name="Chart 4">
            <a:extLst>
              <a:ext uri="{FF2B5EF4-FFF2-40B4-BE49-F238E27FC236}">
                <a16:creationId xmlns:a16="http://schemas.microsoft.com/office/drawing/2014/main" id="{E2B4DA9C-B24E-2340-AE6F-821C6872FA30}"/>
              </a:ext>
            </a:extLst>
          </p:cNvPr>
          <p:cNvGraphicFramePr/>
          <p:nvPr>
            <p:extLst>
              <p:ext uri="{D42A27DB-BD31-4B8C-83A1-F6EECF244321}">
                <p14:modId xmlns:p14="http://schemas.microsoft.com/office/powerpoint/2010/main" val="3090410479"/>
              </p:ext>
            </p:extLst>
          </p:nvPr>
        </p:nvGraphicFramePr>
        <p:xfrm>
          <a:off x="7815873" y="2863155"/>
          <a:ext cx="5967142" cy="32210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C250025-2C4B-9D4F-95FE-80072F32098E}"/>
              </a:ext>
            </a:extLst>
          </p:cNvPr>
          <p:cNvGraphicFramePr/>
          <p:nvPr>
            <p:extLst>
              <p:ext uri="{D42A27DB-BD31-4B8C-83A1-F6EECF244321}">
                <p14:modId xmlns:p14="http://schemas.microsoft.com/office/powerpoint/2010/main" val="1481148195"/>
              </p:ext>
            </p:extLst>
          </p:nvPr>
        </p:nvGraphicFramePr>
        <p:xfrm>
          <a:off x="824524" y="2863155"/>
          <a:ext cx="5967141" cy="322106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DF112CD7-F170-5C48-A83B-C39CB3DD7C07}"/>
              </a:ext>
            </a:extLst>
          </p:cNvPr>
          <p:cNvSpPr txBox="1"/>
          <p:nvPr/>
        </p:nvSpPr>
        <p:spPr>
          <a:xfrm>
            <a:off x="739526" y="6623783"/>
            <a:ext cx="13128486" cy="477054"/>
          </a:xfrm>
          <a:prstGeom prst="rect">
            <a:avLst/>
          </a:prstGeom>
          <a:noFill/>
        </p:spPr>
        <p:txBody>
          <a:bodyPr wrap="square" rtlCol="0">
            <a:spAutoFit/>
          </a:bodyPr>
          <a:lstStyle/>
          <a:p>
            <a:pPr algn="ctr"/>
            <a:r>
              <a:rPr lang="en-US" sz="25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Over 5x the throughput on writes compared to MySQL CE</a:t>
            </a:r>
          </a:p>
        </p:txBody>
      </p:sp>
    </p:spTree>
    <p:extLst>
      <p:ext uri="{BB962C8B-B14F-4D97-AF65-F5344CB8AC3E}">
        <p14:creationId xmlns:p14="http://schemas.microsoft.com/office/powerpoint/2010/main" val="3355536297"/>
      </p:ext>
    </p:extLst>
  </p:cSld>
  <p:clrMapOvr>
    <a:masterClrMapping/>
  </p:clrMapOvr>
</p:sld>
</file>

<file path=ppt/theme/theme1.xml><?xml version="1.0" encoding="utf-8"?>
<a:theme xmlns:a="http://schemas.openxmlformats.org/drawingml/2006/main" name="DeckTemplate-AWS">
  <a:themeElements>
    <a:clrScheme name="Custom 13">
      <a:dk1>
        <a:srgbClr val="000000"/>
      </a:dk1>
      <a:lt1>
        <a:srgbClr val="FFFFFF"/>
      </a:lt1>
      <a:dk2>
        <a:srgbClr val="232F3E"/>
      </a:dk2>
      <a:lt2>
        <a:srgbClr val="F2F3F3"/>
      </a:lt2>
      <a:accent1>
        <a:srgbClr val="FF9900"/>
      </a:accent1>
      <a:accent2>
        <a:srgbClr val="00A1C9"/>
      </a:accent2>
      <a:accent3>
        <a:srgbClr val="007DBC"/>
      </a:accent3>
      <a:accent4>
        <a:srgbClr val="69AF34"/>
      </a:accent4>
      <a:accent5>
        <a:srgbClr val="1E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solidFill>
              <a:schemeClr val="tx2"/>
            </a:solidFill>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
    <a:dk1>
      <a:srgbClr val="474746"/>
    </a:dk1>
    <a:lt1>
      <a:srgbClr val="FFFFFF"/>
    </a:lt1>
    <a:dk2>
      <a:srgbClr val="6D6E6D"/>
    </a:dk2>
    <a:lt2>
      <a:srgbClr val="F8F8F8"/>
    </a:lt2>
    <a:accent1>
      <a:srgbClr val="FF9600"/>
    </a:accent1>
    <a:accent2>
      <a:srgbClr val="00B9FF"/>
    </a:accent2>
    <a:accent3>
      <a:srgbClr val="69E319"/>
    </a:accent3>
    <a:accent4>
      <a:srgbClr val="8C3FFF"/>
    </a:accent4>
    <a:accent5>
      <a:srgbClr val="FF0080"/>
    </a:accent5>
    <a:accent6>
      <a:srgbClr val="999A98"/>
    </a:accent6>
    <a:hlink>
      <a:srgbClr val="00B8FE"/>
    </a:hlink>
    <a:folHlink>
      <a:srgbClr val="8B3E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rgbClr val="474746"/>
    </a:dk1>
    <a:lt1>
      <a:srgbClr val="FFFFFF"/>
    </a:lt1>
    <a:dk2>
      <a:srgbClr val="6D6E6D"/>
    </a:dk2>
    <a:lt2>
      <a:srgbClr val="F8F8F8"/>
    </a:lt2>
    <a:accent1>
      <a:srgbClr val="FF9600"/>
    </a:accent1>
    <a:accent2>
      <a:srgbClr val="00B9FF"/>
    </a:accent2>
    <a:accent3>
      <a:srgbClr val="69E319"/>
    </a:accent3>
    <a:accent4>
      <a:srgbClr val="8C3FFF"/>
    </a:accent4>
    <a:accent5>
      <a:srgbClr val="FF0080"/>
    </a:accent5>
    <a:accent6>
      <a:srgbClr val="999A98"/>
    </a:accent6>
    <a:hlink>
      <a:srgbClr val="00B8FE"/>
    </a:hlink>
    <a:folHlink>
      <a:srgbClr val="8B3E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DeckTemplate_AWS</Template>
  <TotalTime>37525</TotalTime>
  <Words>1970</Words>
  <Application>Microsoft Office PowerPoint</Application>
  <PresentationFormat>Custom</PresentationFormat>
  <Paragraphs>369</Paragraphs>
  <Slides>30</Slides>
  <Notes>22</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Amazon Ember</vt:lpstr>
      <vt:lpstr>Amazon Ember Cd</vt:lpstr>
      <vt:lpstr>Amazon Ember Cd Bold</vt:lpstr>
      <vt:lpstr>Amazon Ember Cd RC</vt:lpstr>
      <vt:lpstr>Amazon Ember Light</vt:lpstr>
      <vt:lpstr>Amazon Ember Medium</vt:lpstr>
      <vt:lpstr>Amazon Ember Regular</vt:lpstr>
      <vt:lpstr>Arial</vt:lpstr>
      <vt:lpstr>Monaco</vt:lpstr>
      <vt:lpstr>Segoe UI</vt:lpstr>
      <vt:lpstr>Wingdings</vt:lpstr>
      <vt:lpstr>DeckTemplate-AWS</vt:lpstr>
      <vt:lpstr>PowerPoint Presentation</vt:lpstr>
      <vt:lpstr>PowerPoint Presentation</vt:lpstr>
      <vt:lpstr>PowerPoint Presentation</vt:lpstr>
      <vt:lpstr>PowerPoint Presentation</vt:lpstr>
      <vt:lpstr>[Example] Table of contents</vt:lpstr>
      <vt:lpstr>Performance Features and Optimization</vt:lpstr>
      <vt:lpstr>Aurora architectural improvements for performance</vt:lpstr>
      <vt:lpstr>Aurora MySQL throughput</vt:lpstr>
      <vt:lpstr>Aurora MySQL throughput compared to MySQL</vt:lpstr>
      <vt:lpstr>Aurora performance variability under load</vt:lpstr>
      <vt:lpstr>At a glance: performance optimizations</vt:lpstr>
      <vt:lpstr>Aurora thread model</vt:lpstr>
      <vt:lpstr>Aurora lock management</vt:lpstr>
      <vt:lpstr>Driving down query latency</vt:lpstr>
      <vt:lpstr>Aurora MySQL spatial indexing support</vt:lpstr>
      <vt:lpstr>Aurora MySQL Fast DDL</vt:lpstr>
      <vt:lpstr>At a glance: performance features</vt:lpstr>
      <vt:lpstr>At a glance: performance features</vt:lpstr>
      <vt:lpstr>Driving down query latency using Parallel Query (PQ)</vt:lpstr>
      <vt:lpstr>PQ processing at DB instance (node)</vt:lpstr>
      <vt:lpstr>PQ processing at storage layer</vt:lpstr>
      <vt:lpstr>Working with Parallel Query</vt:lpstr>
      <vt:lpstr>PQ performance results</vt:lpstr>
      <vt:lpstr>PQ performance results</vt:lpstr>
      <vt:lpstr>At a glance: performance features</vt:lpstr>
      <vt:lpstr>Amazon Aurora Machine Learning</vt:lpstr>
      <vt:lpstr>Direct service level integration with ML services</vt:lpstr>
      <vt:lpstr>From SQL to ML-driven insights</vt:lpstr>
      <vt:lpstr>Aurora offers optimized ML query processing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House, Cindy</cp:lastModifiedBy>
  <cp:revision>312</cp:revision>
  <dcterms:created xsi:type="dcterms:W3CDTF">2016-06-17T18:22:10Z</dcterms:created>
  <dcterms:modified xsi:type="dcterms:W3CDTF">2020-02-28T23:06:13Z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