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E153-206D-45FC-85CB-D72EE143A3E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0D6C-58E6-4FA3-B2BB-DD5B8E3698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E153-206D-45FC-85CB-D72EE143A3E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0D6C-58E6-4FA3-B2BB-DD5B8E369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E153-206D-45FC-85CB-D72EE143A3E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0D6C-58E6-4FA3-B2BB-DD5B8E369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E153-206D-45FC-85CB-D72EE143A3E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0D6C-58E6-4FA3-B2BB-DD5B8E369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E153-206D-45FC-85CB-D72EE143A3E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0D6C-58E6-4FA3-B2BB-DD5B8E3698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E153-206D-45FC-85CB-D72EE143A3E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0D6C-58E6-4FA3-B2BB-DD5B8E369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E153-206D-45FC-85CB-D72EE143A3E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0D6C-58E6-4FA3-B2BB-DD5B8E369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E153-206D-45FC-85CB-D72EE143A3E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C90D6C-58E6-4FA3-B2BB-DD5B8E3698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E153-206D-45FC-85CB-D72EE143A3E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0D6C-58E6-4FA3-B2BB-DD5B8E369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E153-206D-45FC-85CB-D72EE143A3E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4C90D6C-58E6-4FA3-B2BB-DD5B8E369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C3BE153-206D-45FC-85CB-D72EE143A3E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0D6C-58E6-4FA3-B2BB-DD5B8E369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C3BE153-206D-45FC-85CB-D72EE143A3E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4C90D6C-58E6-4FA3-B2BB-DD5B8E3698D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Technic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Velasquez, Karlo C.</dc:creator>
  <cp:lastModifiedBy>Velasquez, Karlo C.</cp:lastModifiedBy>
  <cp:revision>1</cp:revision>
  <dcterms:created xsi:type="dcterms:W3CDTF">2014-01-22T08:10:55Z</dcterms:created>
  <dcterms:modified xsi:type="dcterms:W3CDTF">2014-01-22T08:11:42Z</dcterms:modified>
</cp:coreProperties>
</file>