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0" r:id="rId6"/>
    <p:sldId id="259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rojects/git/CMSC389N/Cars/main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David Grant, Andrew </a:t>
            </a:r>
            <a:r>
              <a:rPr lang="en-US" dirty="0" err="1" smtClean="0"/>
              <a:t>Kee</a:t>
            </a:r>
            <a:r>
              <a:rPr lang="en-US" dirty="0" smtClean="0"/>
              <a:t>, Rainier Gomez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2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2457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Car buying is complicated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More info is better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Comparison sites are often cluttered, confusing, or incomplete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We wanted to make our own: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simpler and more useful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849" y="1894297"/>
            <a:ext cx="4520831" cy="3926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440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>
                <a:hlinkClick r:id="rId2"/>
              </a:rPr>
              <a:t>See it in action!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527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</a:t>
            </a:r>
            <a:r>
              <a:rPr lang="en-US" dirty="0" smtClean="0"/>
              <a:t>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947498" cy="402336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David: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Main page front 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Main page </a:t>
            </a:r>
            <a:r>
              <a:rPr lang="en-US" sz="2200" dirty="0" smtClean="0"/>
              <a:t>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Car data database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Car </a:t>
            </a:r>
            <a:r>
              <a:rPr lang="en-US" sz="2200" dirty="0" smtClean="0"/>
              <a:t>data retrieval and display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52731" y="1845734"/>
            <a:ext cx="294749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Andrew: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Accounts and sign 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CSS: a bit of polish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08182" y="1845734"/>
            <a:ext cx="294749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Rainier: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Sample data entry</a:t>
            </a:r>
          </a:p>
        </p:txBody>
      </p:sp>
    </p:spTree>
    <p:extLst>
      <p:ext uri="{BB962C8B-B14F-4D97-AF65-F5344CB8AC3E}">
        <p14:creationId xmlns:p14="http://schemas.microsoft.com/office/powerpoint/2010/main" val="30499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Manual testing, no </a:t>
            </a:r>
            <a:r>
              <a:rPr lang="en-US" sz="2400" dirty="0"/>
              <a:t>unit </a:t>
            </a:r>
            <a:r>
              <a:rPr lang="en-US" sz="2400" dirty="0" smtClean="0"/>
              <a:t>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Tested as it was written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All group members test, regardless of author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Tested </a:t>
            </a:r>
            <a:r>
              <a:rPr lang="en-US" sz="2400" dirty="0" smtClean="0"/>
              <a:t>in Chrome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8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Cannot currently display all the data we have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No keyword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No questionnaire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Only one 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Limited amount of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76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Accessing database from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 between group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/>
              <a:t>Github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Slack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Time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Project 6</a:t>
            </a:r>
          </a:p>
        </p:txBody>
      </p:sp>
    </p:spTree>
    <p:extLst>
      <p:ext uri="{BB962C8B-B14F-4D97-AF65-F5344CB8AC3E}">
        <p14:creationId xmlns:p14="http://schemas.microsoft.com/office/powerpoint/2010/main" val="95773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Division of labor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smtClean="0"/>
              <a:t>Version control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Planning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Time management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12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Display more data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Keyword search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Questionnaire / Automated flowchart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More views: list view, detail view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More cars and more data about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Side by side </a:t>
            </a:r>
            <a:r>
              <a:rPr lang="en-US" sz="2400" dirty="0" smtClean="0"/>
              <a:t>compare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Saving favorites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81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187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Car Finder</vt:lpstr>
      <vt:lpstr>Project Description</vt:lpstr>
      <vt:lpstr>Demo</vt:lpstr>
      <vt:lpstr>Division of Labor</vt:lpstr>
      <vt:lpstr>Testing</vt:lpstr>
      <vt:lpstr>Limitations</vt:lpstr>
      <vt:lpstr>Challenges </vt:lpstr>
      <vt:lpstr>Lessons Learned</vt:lpstr>
      <vt:lpstr>The 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Finder</dc:title>
  <dc:creator>David Grant</dc:creator>
  <cp:lastModifiedBy>David Grant</cp:lastModifiedBy>
  <cp:revision>8</cp:revision>
  <dcterms:created xsi:type="dcterms:W3CDTF">2015-07-08T10:27:20Z</dcterms:created>
  <dcterms:modified xsi:type="dcterms:W3CDTF">2015-07-08T11:13:05Z</dcterms:modified>
</cp:coreProperties>
</file>