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9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s/git/CMSC389N/Cars/mai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Grant, Andrew </a:t>
            </a:r>
            <a:r>
              <a:rPr lang="en-US" dirty="0" err="1" smtClean="0"/>
              <a:t>Kee</a:t>
            </a:r>
            <a:r>
              <a:rPr lang="en-US" dirty="0" smtClean="0"/>
              <a:t>, Rainier 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457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Car buying is complicated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info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Comparison sites are often cluttered, confusing, or incomplete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wanted to make our own: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simpler and more 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49" y="1894297"/>
            <a:ext cx="4520831" cy="392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44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hlinkClick r:id="rId2"/>
              </a:rPr>
              <a:t>See it in action!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27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</a:t>
            </a: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947498" cy="402336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David: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Main page front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Main page </a:t>
            </a:r>
            <a:r>
              <a:rPr lang="en-US" sz="2200" dirty="0" smtClean="0"/>
              <a:t>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Car data database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Car </a:t>
            </a:r>
            <a:r>
              <a:rPr lang="en-US" sz="2200" dirty="0" smtClean="0"/>
              <a:t>data retrieval and display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52731" y="1845734"/>
            <a:ext cx="29474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Andrew: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Accounts and sign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CSS: a bit of polish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08182" y="1845734"/>
            <a:ext cx="29474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Rainier: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Sample data entry</a:t>
            </a:r>
          </a:p>
        </p:txBody>
      </p:sp>
    </p:spTree>
    <p:extLst>
      <p:ext uri="{BB962C8B-B14F-4D97-AF65-F5344CB8AC3E}">
        <p14:creationId xmlns:p14="http://schemas.microsoft.com/office/powerpoint/2010/main" val="3049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Manual testing, no </a:t>
            </a:r>
            <a:r>
              <a:rPr lang="en-US" sz="2400" dirty="0"/>
              <a:t>unit </a:t>
            </a:r>
            <a:r>
              <a:rPr lang="en-US" sz="2400" dirty="0" smtClean="0"/>
              <a:t>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Tested as it was written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 group members test, regardless of author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Only tested in Chrome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Cannot currently display all the data we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keyword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questionnaire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Only one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Limited amount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76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Accessing database from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between group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Github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Slack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Time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Project 6</a:t>
            </a:r>
          </a:p>
        </p:txBody>
      </p:sp>
    </p:spTree>
    <p:extLst>
      <p:ext uri="{BB962C8B-B14F-4D97-AF65-F5344CB8AC3E}">
        <p14:creationId xmlns:p14="http://schemas.microsoft.com/office/powerpoint/2010/main" val="9577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Planning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1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Display more data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Keyword search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Questionnaire / Automated flowchart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views: list view, detail view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cars and more data about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Side by side compare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Saving favorites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181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Car Finder</vt:lpstr>
      <vt:lpstr>Project Description</vt:lpstr>
      <vt:lpstr>Demo</vt:lpstr>
      <vt:lpstr>Division of Labor</vt:lpstr>
      <vt:lpstr>Testing</vt:lpstr>
      <vt:lpstr>Limitations</vt:lpstr>
      <vt:lpstr>Challenges </vt:lpstr>
      <vt:lpstr>Lessons Learned</vt:lpstr>
      <vt:lpstr>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Finder</dc:title>
  <dc:creator>David Grant</dc:creator>
  <cp:lastModifiedBy>David Grant</cp:lastModifiedBy>
  <cp:revision>5</cp:revision>
  <dcterms:created xsi:type="dcterms:W3CDTF">2015-07-08T10:27:20Z</dcterms:created>
  <dcterms:modified xsi:type="dcterms:W3CDTF">2015-07-08T11:09:23Z</dcterms:modified>
</cp:coreProperties>
</file>