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14"/>
    <p:restoredTop sz="94693"/>
  </p:normalViewPr>
  <p:slideViewPr>
    <p:cSldViewPr snapToGrid="0">
      <p:cViewPr varScale="1">
        <p:scale>
          <a:sx n="141" d="100"/>
          <a:sy n="141" d="100"/>
        </p:scale>
        <p:origin x="9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u, Danielle K" userId="d1345e5e-b46a-46df-93c1-b25bb5b9bd3f" providerId="ADAL" clId="{7692CBCA-58FB-8249-89CB-B5CB208657C4}"/>
    <pc:docChg chg="addSld modSld">
      <pc:chgData name="Grau, Danielle K" userId="d1345e5e-b46a-46df-93c1-b25bb5b9bd3f" providerId="ADAL" clId="{7692CBCA-58FB-8249-89CB-B5CB208657C4}" dt="2024-05-28T02:22:01.762" v="78" actId="20577"/>
      <pc:docMkLst>
        <pc:docMk/>
      </pc:docMkLst>
      <pc:sldChg chg="modSp mod">
        <pc:chgData name="Grau, Danielle K" userId="d1345e5e-b46a-46df-93c1-b25bb5b9bd3f" providerId="ADAL" clId="{7692CBCA-58FB-8249-89CB-B5CB208657C4}" dt="2024-05-28T01:40:33.777" v="0" actId="20577"/>
        <pc:sldMkLst>
          <pc:docMk/>
          <pc:sldMk cId="4283660375" sldId="260"/>
        </pc:sldMkLst>
        <pc:spChg chg="mod">
          <ac:chgData name="Grau, Danielle K" userId="d1345e5e-b46a-46df-93c1-b25bb5b9bd3f" providerId="ADAL" clId="{7692CBCA-58FB-8249-89CB-B5CB208657C4}" dt="2024-05-28T01:40:33.777" v="0" actId="20577"/>
          <ac:spMkLst>
            <pc:docMk/>
            <pc:sldMk cId="4283660375" sldId="260"/>
            <ac:spMk id="3" creationId="{697E1A82-B4E9-15CA-10C6-ADA1675E7EC4}"/>
          </ac:spMkLst>
        </pc:spChg>
      </pc:sldChg>
      <pc:sldChg chg="modSp new mod">
        <pc:chgData name="Grau, Danielle K" userId="d1345e5e-b46a-46df-93c1-b25bb5b9bd3f" providerId="ADAL" clId="{7692CBCA-58FB-8249-89CB-B5CB208657C4}" dt="2024-05-28T02:22:01.762" v="78" actId="20577"/>
        <pc:sldMkLst>
          <pc:docMk/>
          <pc:sldMk cId="2341806279" sldId="263"/>
        </pc:sldMkLst>
        <pc:spChg chg="mod">
          <ac:chgData name="Grau, Danielle K" userId="d1345e5e-b46a-46df-93c1-b25bb5b9bd3f" providerId="ADAL" clId="{7692CBCA-58FB-8249-89CB-B5CB208657C4}" dt="2024-05-28T02:21:48.814" v="23" actId="20577"/>
          <ac:spMkLst>
            <pc:docMk/>
            <pc:sldMk cId="2341806279" sldId="263"/>
            <ac:spMk id="2" creationId="{6B22C4DE-4425-410C-DD3C-5B91CE7EAA4E}"/>
          </ac:spMkLst>
        </pc:spChg>
        <pc:spChg chg="mod">
          <ac:chgData name="Grau, Danielle K" userId="d1345e5e-b46a-46df-93c1-b25bb5b9bd3f" providerId="ADAL" clId="{7692CBCA-58FB-8249-89CB-B5CB208657C4}" dt="2024-05-28T02:22:01.762" v="78" actId="20577"/>
          <ac:spMkLst>
            <pc:docMk/>
            <pc:sldMk cId="2341806279" sldId="263"/>
            <ac:spMk id="3" creationId="{38FCEAFA-E4D1-6F5B-2A41-EE82370A8221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341C58-EAE2-4F21-97B4-47B76CDDB1F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708C241-C0AF-41C6-8A76-8BCECFB2E8DC}">
      <dgm:prSet/>
      <dgm:spPr/>
      <dgm:t>
        <a:bodyPr/>
        <a:lstStyle/>
        <a:p>
          <a:r>
            <a:rPr lang="en-US"/>
            <a:t>Pandas and Data Frames</a:t>
          </a:r>
        </a:p>
      </dgm:t>
    </dgm:pt>
    <dgm:pt modelId="{E9A96DAB-5B61-459A-A89A-A2C7B78694E1}" type="parTrans" cxnId="{57B72126-3A70-4447-842B-980C14C7686E}">
      <dgm:prSet/>
      <dgm:spPr/>
      <dgm:t>
        <a:bodyPr/>
        <a:lstStyle/>
        <a:p>
          <a:endParaRPr lang="en-US"/>
        </a:p>
      </dgm:t>
    </dgm:pt>
    <dgm:pt modelId="{F3CDC620-C827-4E70-AACD-0531B2FB2FFF}" type="sibTrans" cxnId="{57B72126-3A70-4447-842B-980C14C7686E}">
      <dgm:prSet/>
      <dgm:spPr/>
      <dgm:t>
        <a:bodyPr/>
        <a:lstStyle/>
        <a:p>
          <a:endParaRPr lang="en-US"/>
        </a:p>
      </dgm:t>
    </dgm:pt>
    <dgm:pt modelId="{78BF5838-EA4E-4270-82AA-79D7BB46420C}">
      <dgm:prSet/>
      <dgm:spPr/>
      <dgm:t>
        <a:bodyPr/>
        <a:lstStyle/>
        <a:p>
          <a:r>
            <a:rPr lang="en-US" dirty="0"/>
            <a:t>Reading/Writing Data Files &amp; NumPy Logical Operators </a:t>
          </a:r>
        </a:p>
      </dgm:t>
    </dgm:pt>
    <dgm:pt modelId="{B757C92A-852F-4378-A1DD-F47B6A435173}" type="parTrans" cxnId="{07B71AED-793C-48BA-98F7-CE3C4E105CE3}">
      <dgm:prSet/>
      <dgm:spPr/>
      <dgm:t>
        <a:bodyPr/>
        <a:lstStyle/>
        <a:p>
          <a:endParaRPr lang="en-US"/>
        </a:p>
      </dgm:t>
    </dgm:pt>
    <dgm:pt modelId="{59DFF383-22A6-4131-BABA-888753D197FC}" type="sibTrans" cxnId="{07B71AED-793C-48BA-98F7-CE3C4E105CE3}">
      <dgm:prSet/>
      <dgm:spPr/>
      <dgm:t>
        <a:bodyPr/>
        <a:lstStyle/>
        <a:p>
          <a:endParaRPr lang="en-US"/>
        </a:p>
      </dgm:t>
    </dgm:pt>
    <dgm:pt modelId="{AAEFC4A0-ADFE-4B57-8968-F95308D9B15E}">
      <dgm:prSet/>
      <dgm:spPr/>
      <dgm:t>
        <a:bodyPr/>
        <a:lstStyle/>
        <a:p>
          <a:r>
            <a:rPr lang="en-US"/>
            <a:t>Looping</a:t>
          </a:r>
        </a:p>
      </dgm:t>
    </dgm:pt>
    <dgm:pt modelId="{3EC9007F-DF28-430D-84DB-9572069D068D}" type="parTrans" cxnId="{5BA5D68B-3180-42F9-A15F-09ECEC9653F2}">
      <dgm:prSet/>
      <dgm:spPr/>
      <dgm:t>
        <a:bodyPr/>
        <a:lstStyle/>
        <a:p>
          <a:endParaRPr lang="en-US"/>
        </a:p>
      </dgm:t>
    </dgm:pt>
    <dgm:pt modelId="{0DED6A61-5C88-448A-99AF-4685FBA784FA}" type="sibTrans" cxnId="{5BA5D68B-3180-42F9-A15F-09ECEC9653F2}">
      <dgm:prSet/>
      <dgm:spPr/>
      <dgm:t>
        <a:bodyPr/>
        <a:lstStyle/>
        <a:p>
          <a:endParaRPr lang="en-US"/>
        </a:p>
      </dgm:t>
    </dgm:pt>
    <dgm:pt modelId="{4F979872-D768-47C7-8D2F-67BB792B3E3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i="0" dirty="0"/>
            <a:t>While Loops</a:t>
          </a:r>
          <a:endParaRPr lang="en-US" dirty="0"/>
        </a:p>
      </dgm:t>
    </dgm:pt>
    <dgm:pt modelId="{4CA0073B-A3F9-45B7-8D57-9F30404EEDD3}" type="parTrans" cxnId="{BF8437AB-3317-4801-84B9-E6006F9C5B9E}">
      <dgm:prSet/>
      <dgm:spPr/>
      <dgm:t>
        <a:bodyPr/>
        <a:lstStyle/>
        <a:p>
          <a:endParaRPr lang="en-US"/>
        </a:p>
      </dgm:t>
    </dgm:pt>
    <dgm:pt modelId="{D3CEED71-0703-452D-9EDC-2F343867B170}" type="sibTrans" cxnId="{BF8437AB-3317-4801-84B9-E6006F9C5B9E}">
      <dgm:prSet/>
      <dgm:spPr/>
      <dgm:t>
        <a:bodyPr/>
        <a:lstStyle/>
        <a:p>
          <a:endParaRPr lang="en-US"/>
        </a:p>
      </dgm:t>
    </dgm:pt>
    <dgm:pt modelId="{456F2C46-6FDD-4E4C-8EDD-D7E8AE1CC75A}">
      <dgm:prSet/>
      <dgm:spPr/>
      <dgm:t>
        <a:bodyPr/>
        <a:lstStyle/>
        <a:p>
          <a:pPr>
            <a:buNone/>
          </a:pPr>
          <a:r>
            <a:rPr lang="en-US" i="0"/>
            <a:t>For Loops</a:t>
          </a:r>
          <a:endParaRPr lang="en-US"/>
        </a:p>
      </dgm:t>
    </dgm:pt>
    <dgm:pt modelId="{9DFB898B-6F5E-4B63-9A74-0E9BCA8F84E6}" type="parTrans" cxnId="{B6DAF78B-0F01-4D4B-872F-C450EA3ABB11}">
      <dgm:prSet/>
      <dgm:spPr/>
      <dgm:t>
        <a:bodyPr/>
        <a:lstStyle/>
        <a:p>
          <a:endParaRPr lang="en-US"/>
        </a:p>
      </dgm:t>
    </dgm:pt>
    <dgm:pt modelId="{137A4131-56DE-439E-A40C-DCA6A9C40F06}" type="sibTrans" cxnId="{B6DAF78B-0F01-4D4B-872F-C450EA3ABB11}">
      <dgm:prSet/>
      <dgm:spPr/>
      <dgm:t>
        <a:bodyPr/>
        <a:lstStyle/>
        <a:p>
          <a:endParaRPr lang="en-US"/>
        </a:p>
      </dgm:t>
    </dgm:pt>
    <dgm:pt modelId="{BB5F9F73-9A9B-4F45-B955-665ADAD5ADB4}">
      <dgm:prSet/>
      <dgm:spPr/>
      <dgm:t>
        <a:bodyPr/>
        <a:lstStyle/>
        <a:p>
          <a:pPr>
            <a:buNone/>
          </a:pPr>
          <a:r>
            <a:rPr lang="en-US" i="0" dirty="0"/>
            <a:t>If, elif, &amp; else statements</a:t>
          </a:r>
          <a:endParaRPr lang="en-US" dirty="0"/>
        </a:p>
      </dgm:t>
    </dgm:pt>
    <dgm:pt modelId="{9BF94052-D98D-421C-A8F4-DDD0BC0B6F56}" type="parTrans" cxnId="{FCFE772E-D26B-49C4-AF18-A8FAF0E2B0C1}">
      <dgm:prSet/>
      <dgm:spPr/>
      <dgm:t>
        <a:bodyPr/>
        <a:lstStyle/>
        <a:p>
          <a:endParaRPr lang="en-US"/>
        </a:p>
      </dgm:t>
    </dgm:pt>
    <dgm:pt modelId="{14F096E1-4607-490B-BC1C-92228DF7657F}" type="sibTrans" cxnId="{FCFE772E-D26B-49C4-AF18-A8FAF0E2B0C1}">
      <dgm:prSet/>
      <dgm:spPr/>
      <dgm:t>
        <a:bodyPr/>
        <a:lstStyle/>
        <a:p>
          <a:endParaRPr lang="en-US"/>
        </a:p>
      </dgm:t>
    </dgm:pt>
    <dgm:pt modelId="{FA5B20EE-27BB-4C65-97B4-5952B94B99A7}" type="pres">
      <dgm:prSet presAssocID="{61341C58-EAE2-4F21-97B4-47B76CDDB1F7}" presName="root" presStyleCnt="0">
        <dgm:presLayoutVars>
          <dgm:dir/>
          <dgm:resizeHandles val="exact"/>
        </dgm:presLayoutVars>
      </dgm:prSet>
      <dgm:spPr/>
    </dgm:pt>
    <dgm:pt modelId="{F909A871-7027-4523-BB46-B4F7D86CE01A}" type="pres">
      <dgm:prSet presAssocID="{B708C241-C0AF-41C6-8A76-8BCECFB2E8DC}" presName="compNode" presStyleCnt="0"/>
      <dgm:spPr/>
    </dgm:pt>
    <dgm:pt modelId="{806C37C9-B613-423E-9589-4CC5C5A9AAE9}" type="pres">
      <dgm:prSet presAssocID="{B708C241-C0AF-41C6-8A76-8BCECFB2E8DC}" presName="bgRect" presStyleLbl="bgShp" presStyleIdx="0" presStyleCnt="3"/>
      <dgm:spPr/>
    </dgm:pt>
    <dgm:pt modelId="{48B38397-2005-4C65-B6FF-6BDD8D1454DA}" type="pres">
      <dgm:prSet presAssocID="{B708C241-C0AF-41C6-8A76-8BCECFB2E8D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85279952-437B-4FFE-A250-1794715B18D3}" type="pres">
      <dgm:prSet presAssocID="{B708C241-C0AF-41C6-8A76-8BCECFB2E8DC}" presName="spaceRect" presStyleCnt="0"/>
      <dgm:spPr/>
    </dgm:pt>
    <dgm:pt modelId="{1EFA002B-D1FD-4B5D-A274-1DB23C97F809}" type="pres">
      <dgm:prSet presAssocID="{B708C241-C0AF-41C6-8A76-8BCECFB2E8DC}" presName="parTx" presStyleLbl="revTx" presStyleIdx="0" presStyleCnt="4">
        <dgm:presLayoutVars>
          <dgm:chMax val="0"/>
          <dgm:chPref val="0"/>
        </dgm:presLayoutVars>
      </dgm:prSet>
      <dgm:spPr/>
    </dgm:pt>
    <dgm:pt modelId="{680F2A72-2C24-4D56-B82E-82256D9E6BD1}" type="pres">
      <dgm:prSet presAssocID="{F3CDC620-C827-4E70-AACD-0531B2FB2FFF}" presName="sibTrans" presStyleCnt="0"/>
      <dgm:spPr/>
    </dgm:pt>
    <dgm:pt modelId="{968DF34F-005D-4B83-A74F-C7AE16B78653}" type="pres">
      <dgm:prSet presAssocID="{78BF5838-EA4E-4270-82AA-79D7BB46420C}" presName="compNode" presStyleCnt="0"/>
      <dgm:spPr/>
    </dgm:pt>
    <dgm:pt modelId="{28B2DED2-0349-48C5-9611-7C5B104F0F46}" type="pres">
      <dgm:prSet presAssocID="{78BF5838-EA4E-4270-82AA-79D7BB46420C}" presName="bgRect" presStyleLbl="bgShp" presStyleIdx="1" presStyleCnt="3"/>
      <dgm:spPr/>
    </dgm:pt>
    <dgm:pt modelId="{A84DC30C-F28C-465A-84BE-F676C4DEC152}" type="pres">
      <dgm:prSet presAssocID="{78BF5838-EA4E-4270-82AA-79D7BB46420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6BF4BCA-D3A9-422A-9381-DF706141AA8A}" type="pres">
      <dgm:prSet presAssocID="{78BF5838-EA4E-4270-82AA-79D7BB46420C}" presName="spaceRect" presStyleCnt="0"/>
      <dgm:spPr/>
    </dgm:pt>
    <dgm:pt modelId="{1F30C481-FB22-4A41-ABFB-39A8B0BB83E8}" type="pres">
      <dgm:prSet presAssocID="{78BF5838-EA4E-4270-82AA-79D7BB46420C}" presName="parTx" presStyleLbl="revTx" presStyleIdx="1" presStyleCnt="4">
        <dgm:presLayoutVars>
          <dgm:chMax val="0"/>
          <dgm:chPref val="0"/>
        </dgm:presLayoutVars>
      </dgm:prSet>
      <dgm:spPr/>
    </dgm:pt>
    <dgm:pt modelId="{C8097779-002D-4D83-B0C0-576334BBC885}" type="pres">
      <dgm:prSet presAssocID="{59DFF383-22A6-4131-BABA-888753D197FC}" presName="sibTrans" presStyleCnt="0"/>
      <dgm:spPr/>
    </dgm:pt>
    <dgm:pt modelId="{5A2AFCCA-C032-4E5F-8D6A-01DC55521085}" type="pres">
      <dgm:prSet presAssocID="{AAEFC4A0-ADFE-4B57-8968-F95308D9B15E}" presName="compNode" presStyleCnt="0"/>
      <dgm:spPr/>
    </dgm:pt>
    <dgm:pt modelId="{561324E6-7E17-486C-AC95-FF438DDE55E4}" type="pres">
      <dgm:prSet presAssocID="{AAEFC4A0-ADFE-4B57-8968-F95308D9B15E}" presName="bgRect" presStyleLbl="bgShp" presStyleIdx="2" presStyleCnt="3"/>
      <dgm:spPr/>
    </dgm:pt>
    <dgm:pt modelId="{20582D03-F29F-43DC-A1BA-8043534C221A}" type="pres">
      <dgm:prSet presAssocID="{AAEFC4A0-ADFE-4B57-8968-F95308D9B15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BA88FEE1-25DC-43B8-B9E0-480FE4A27B42}" type="pres">
      <dgm:prSet presAssocID="{AAEFC4A0-ADFE-4B57-8968-F95308D9B15E}" presName="spaceRect" presStyleCnt="0"/>
      <dgm:spPr/>
    </dgm:pt>
    <dgm:pt modelId="{6F63E3A7-CCC9-4BB8-A483-91D0F4687DD2}" type="pres">
      <dgm:prSet presAssocID="{AAEFC4A0-ADFE-4B57-8968-F95308D9B15E}" presName="parTx" presStyleLbl="revTx" presStyleIdx="2" presStyleCnt="4">
        <dgm:presLayoutVars>
          <dgm:chMax val="0"/>
          <dgm:chPref val="0"/>
        </dgm:presLayoutVars>
      </dgm:prSet>
      <dgm:spPr/>
    </dgm:pt>
    <dgm:pt modelId="{50302878-A281-40D2-B574-8E0FFE7563F7}" type="pres">
      <dgm:prSet presAssocID="{AAEFC4A0-ADFE-4B57-8968-F95308D9B15E}" presName="desTx" presStyleLbl="revTx" presStyleIdx="3" presStyleCnt="4">
        <dgm:presLayoutVars/>
      </dgm:prSet>
      <dgm:spPr/>
    </dgm:pt>
  </dgm:ptLst>
  <dgm:cxnLst>
    <dgm:cxn modelId="{488E0E13-1B25-4AFF-8580-59D20E96EE06}" type="presOf" srcId="{B708C241-C0AF-41C6-8A76-8BCECFB2E8DC}" destId="{1EFA002B-D1FD-4B5D-A274-1DB23C97F809}" srcOrd="0" destOrd="0" presId="urn:microsoft.com/office/officeart/2018/2/layout/IconVerticalSolidList"/>
    <dgm:cxn modelId="{57B72126-3A70-4447-842B-980C14C7686E}" srcId="{61341C58-EAE2-4F21-97B4-47B76CDDB1F7}" destId="{B708C241-C0AF-41C6-8A76-8BCECFB2E8DC}" srcOrd="0" destOrd="0" parTransId="{E9A96DAB-5B61-459A-A89A-A2C7B78694E1}" sibTransId="{F3CDC620-C827-4E70-AACD-0531B2FB2FFF}"/>
    <dgm:cxn modelId="{FCFE772E-D26B-49C4-AF18-A8FAF0E2B0C1}" srcId="{AAEFC4A0-ADFE-4B57-8968-F95308D9B15E}" destId="{BB5F9F73-9A9B-4F45-B955-665ADAD5ADB4}" srcOrd="2" destOrd="0" parTransId="{9BF94052-D98D-421C-A8F4-DDD0BC0B6F56}" sibTransId="{14F096E1-4607-490B-BC1C-92228DF7657F}"/>
    <dgm:cxn modelId="{CA47143B-FFCD-4861-B2E7-DE50E4C8B97A}" type="presOf" srcId="{78BF5838-EA4E-4270-82AA-79D7BB46420C}" destId="{1F30C481-FB22-4A41-ABFB-39A8B0BB83E8}" srcOrd="0" destOrd="0" presId="urn:microsoft.com/office/officeart/2018/2/layout/IconVerticalSolidList"/>
    <dgm:cxn modelId="{1CBC4341-602C-4F4A-BDD7-D59F92C8DF36}" type="presOf" srcId="{AAEFC4A0-ADFE-4B57-8968-F95308D9B15E}" destId="{6F63E3A7-CCC9-4BB8-A483-91D0F4687DD2}" srcOrd="0" destOrd="0" presId="urn:microsoft.com/office/officeart/2018/2/layout/IconVerticalSolidList"/>
    <dgm:cxn modelId="{8BED6157-D01B-4D51-B590-3748FE89A99B}" type="presOf" srcId="{61341C58-EAE2-4F21-97B4-47B76CDDB1F7}" destId="{FA5B20EE-27BB-4C65-97B4-5952B94B99A7}" srcOrd="0" destOrd="0" presId="urn:microsoft.com/office/officeart/2018/2/layout/IconVerticalSolidList"/>
    <dgm:cxn modelId="{0B4A0474-AA9B-46C1-A6E2-E1CB83AC35A6}" type="presOf" srcId="{456F2C46-6FDD-4E4C-8EDD-D7E8AE1CC75A}" destId="{50302878-A281-40D2-B574-8E0FFE7563F7}" srcOrd="0" destOrd="1" presId="urn:microsoft.com/office/officeart/2018/2/layout/IconVerticalSolidList"/>
    <dgm:cxn modelId="{1319CF85-19C2-417A-8311-697B2FE387A7}" type="presOf" srcId="{BB5F9F73-9A9B-4F45-B955-665ADAD5ADB4}" destId="{50302878-A281-40D2-B574-8E0FFE7563F7}" srcOrd="0" destOrd="2" presId="urn:microsoft.com/office/officeart/2018/2/layout/IconVerticalSolidList"/>
    <dgm:cxn modelId="{5BA5D68B-3180-42F9-A15F-09ECEC9653F2}" srcId="{61341C58-EAE2-4F21-97B4-47B76CDDB1F7}" destId="{AAEFC4A0-ADFE-4B57-8968-F95308D9B15E}" srcOrd="2" destOrd="0" parTransId="{3EC9007F-DF28-430D-84DB-9572069D068D}" sibTransId="{0DED6A61-5C88-448A-99AF-4685FBA784FA}"/>
    <dgm:cxn modelId="{B6DAF78B-0F01-4D4B-872F-C450EA3ABB11}" srcId="{AAEFC4A0-ADFE-4B57-8968-F95308D9B15E}" destId="{456F2C46-6FDD-4E4C-8EDD-D7E8AE1CC75A}" srcOrd="1" destOrd="0" parTransId="{9DFB898B-6F5E-4B63-9A74-0E9BCA8F84E6}" sibTransId="{137A4131-56DE-439E-A40C-DCA6A9C40F06}"/>
    <dgm:cxn modelId="{A9CDE68F-9D4C-4B03-A29A-BECC50076B66}" type="presOf" srcId="{4F979872-D768-47C7-8D2F-67BB792B3E35}" destId="{50302878-A281-40D2-B574-8E0FFE7563F7}" srcOrd="0" destOrd="0" presId="urn:microsoft.com/office/officeart/2018/2/layout/IconVerticalSolidList"/>
    <dgm:cxn modelId="{BF8437AB-3317-4801-84B9-E6006F9C5B9E}" srcId="{AAEFC4A0-ADFE-4B57-8968-F95308D9B15E}" destId="{4F979872-D768-47C7-8D2F-67BB792B3E35}" srcOrd="0" destOrd="0" parTransId="{4CA0073B-A3F9-45B7-8D57-9F30404EEDD3}" sibTransId="{D3CEED71-0703-452D-9EDC-2F343867B170}"/>
    <dgm:cxn modelId="{07B71AED-793C-48BA-98F7-CE3C4E105CE3}" srcId="{61341C58-EAE2-4F21-97B4-47B76CDDB1F7}" destId="{78BF5838-EA4E-4270-82AA-79D7BB46420C}" srcOrd="1" destOrd="0" parTransId="{B757C92A-852F-4378-A1DD-F47B6A435173}" sibTransId="{59DFF383-22A6-4131-BABA-888753D197FC}"/>
    <dgm:cxn modelId="{E6B8A9CD-D5B2-43AD-9596-280812783548}" type="presParOf" srcId="{FA5B20EE-27BB-4C65-97B4-5952B94B99A7}" destId="{F909A871-7027-4523-BB46-B4F7D86CE01A}" srcOrd="0" destOrd="0" presId="urn:microsoft.com/office/officeart/2018/2/layout/IconVerticalSolidList"/>
    <dgm:cxn modelId="{894DB021-1FE2-4AF3-B9CA-A809B92EBEBF}" type="presParOf" srcId="{F909A871-7027-4523-BB46-B4F7D86CE01A}" destId="{806C37C9-B613-423E-9589-4CC5C5A9AAE9}" srcOrd="0" destOrd="0" presId="urn:microsoft.com/office/officeart/2018/2/layout/IconVerticalSolidList"/>
    <dgm:cxn modelId="{C3860ABD-868E-4F18-A4B7-31A6088801B3}" type="presParOf" srcId="{F909A871-7027-4523-BB46-B4F7D86CE01A}" destId="{48B38397-2005-4C65-B6FF-6BDD8D1454DA}" srcOrd="1" destOrd="0" presId="urn:microsoft.com/office/officeart/2018/2/layout/IconVerticalSolidList"/>
    <dgm:cxn modelId="{DFC1B0D2-F887-4650-8D26-4638E75BEA82}" type="presParOf" srcId="{F909A871-7027-4523-BB46-B4F7D86CE01A}" destId="{85279952-437B-4FFE-A250-1794715B18D3}" srcOrd="2" destOrd="0" presId="urn:microsoft.com/office/officeart/2018/2/layout/IconVerticalSolidList"/>
    <dgm:cxn modelId="{B623ACE8-C356-48D3-9897-BFA47A6498CA}" type="presParOf" srcId="{F909A871-7027-4523-BB46-B4F7D86CE01A}" destId="{1EFA002B-D1FD-4B5D-A274-1DB23C97F809}" srcOrd="3" destOrd="0" presId="urn:microsoft.com/office/officeart/2018/2/layout/IconVerticalSolidList"/>
    <dgm:cxn modelId="{C926138F-9F18-4AF3-A3A0-17E0ABB300E0}" type="presParOf" srcId="{FA5B20EE-27BB-4C65-97B4-5952B94B99A7}" destId="{680F2A72-2C24-4D56-B82E-82256D9E6BD1}" srcOrd="1" destOrd="0" presId="urn:microsoft.com/office/officeart/2018/2/layout/IconVerticalSolidList"/>
    <dgm:cxn modelId="{DF5FB76A-659E-4363-A78C-2DA1F8C1ACBD}" type="presParOf" srcId="{FA5B20EE-27BB-4C65-97B4-5952B94B99A7}" destId="{968DF34F-005D-4B83-A74F-C7AE16B78653}" srcOrd="2" destOrd="0" presId="urn:microsoft.com/office/officeart/2018/2/layout/IconVerticalSolidList"/>
    <dgm:cxn modelId="{D68A7B03-F6A2-4ED5-86C5-CD6706FDCA0A}" type="presParOf" srcId="{968DF34F-005D-4B83-A74F-C7AE16B78653}" destId="{28B2DED2-0349-48C5-9611-7C5B104F0F46}" srcOrd="0" destOrd="0" presId="urn:microsoft.com/office/officeart/2018/2/layout/IconVerticalSolidList"/>
    <dgm:cxn modelId="{EB74A061-F939-456F-8A39-41EF36AB0A95}" type="presParOf" srcId="{968DF34F-005D-4B83-A74F-C7AE16B78653}" destId="{A84DC30C-F28C-465A-84BE-F676C4DEC152}" srcOrd="1" destOrd="0" presId="urn:microsoft.com/office/officeart/2018/2/layout/IconVerticalSolidList"/>
    <dgm:cxn modelId="{B50F6562-F845-42EF-929D-729676AFA504}" type="presParOf" srcId="{968DF34F-005D-4B83-A74F-C7AE16B78653}" destId="{26BF4BCA-D3A9-422A-9381-DF706141AA8A}" srcOrd="2" destOrd="0" presId="urn:microsoft.com/office/officeart/2018/2/layout/IconVerticalSolidList"/>
    <dgm:cxn modelId="{57B0459A-9C55-410E-85DD-CAB3409CA539}" type="presParOf" srcId="{968DF34F-005D-4B83-A74F-C7AE16B78653}" destId="{1F30C481-FB22-4A41-ABFB-39A8B0BB83E8}" srcOrd="3" destOrd="0" presId="urn:microsoft.com/office/officeart/2018/2/layout/IconVerticalSolidList"/>
    <dgm:cxn modelId="{0F28A436-59AB-467C-BFA2-6C2B1F3B546E}" type="presParOf" srcId="{FA5B20EE-27BB-4C65-97B4-5952B94B99A7}" destId="{C8097779-002D-4D83-B0C0-576334BBC885}" srcOrd="3" destOrd="0" presId="urn:microsoft.com/office/officeart/2018/2/layout/IconVerticalSolidList"/>
    <dgm:cxn modelId="{0245FBFE-AA62-4971-B5F8-185B9EA42F5A}" type="presParOf" srcId="{FA5B20EE-27BB-4C65-97B4-5952B94B99A7}" destId="{5A2AFCCA-C032-4E5F-8D6A-01DC55521085}" srcOrd="4" destOrd="0" presId="urn:microsoft.com/office/officeart/2018/2/layout/IconVerticalSolidList"/>
    <dgm:cxn modelId="{D44748B7-2961-4EB5-900F-551907E3DC55}" type="presParOf" srcId="{5A2AFCCA-C032-4E5F-8D6A-01DC55521085}" destId="{561324E6-7E17-486C-AC95-FF438DDE55E4}" srcOrd="0" destOrd="0" presId="urn:microsoft.com/office/officeart/2018/2/layout/IconVerticalSolidList"/>
    <dgm:cxn modelId="{08C46BFB-6080-4B4A-B6FB-A1CC29B6571E}" type="presParOf" srcId="{5A2AFCCA-C032-4E5F-8D6A-01DC55521085}" destId="{20582D03-F29F-43DC-A1BA-8043534C221A}" srcOrd="1" destOrd="0" presId="urn:microsoft.com/office/officeart/2018/2/layout/IconVerticalSolidList"/>
    <dgm:cxn modelId="{8C3821F4-DF0B-4F37-B2C9-4BE9F655919A}" type="presParOf" srcId="{5A2AFCCA-C032-4E5F-8D6A-01DC55521085}" destId="{BA88FEE1-25DC-43B8-B9E0-480FE4A27B42}" srcOrd="2" destOrd="0" presId="urn:microsoft.com/office/officeart/2018/2/layout/IconVerticalSolidList"/>
    <dgm:cxn modelId="{5C349A4F-62A4-43AC-9E05-9B4BCF0ECF98}" type="presParOf" srcId="{5A2AFCCA-C032-4E5F-8D6A-01DC55521085}" destId="{6F63E3A7-CCC9-4BB8-A483-91D0F4687DD2}" srcOrd="3" destOrd="0" presId="urn:microsoft.com/office/officeart/2018/2/layout/IconVerticalSolidList"/>
    <dgm:cxn modelId="{34FA401F-4A87-40C5-A08D-97028D3081B6}" type="presParOf" srcId="{5A2AFCCA-C032-4E5F-8D6A-01DC55521085}" destId="{50302878-A281-40D2-B574-8E0FFE7563F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6C37C9-B613-423E-9589-4CC5C5A9AAE9}">
      <dsp:nvSpPr>
        <dsp:cNvPr id="0" name=""/>
        <dsp:cNvSpPr/>
      </dsp:nvSpPr>
      <dsp:spPr>
        <a:xfrm>
          <a:off x="0" y="705"/>
          <a:ext cx="6669431" cy="1650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B38397-2005-4C65-B6FF-6BDD8D1454DA}">
      <dsp:nvSpPr>
        <dsp:cNvPr id="0" name=""/>
        <dsp:cNvSpPr/>
      </dsp:nvSpPr>
      <dsp:spPr>
        <a:xfrm>
          <a:off x="499262" y="372057"/>
          <a:ext cx="907749" cy="9077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FA002B-D1FD-4B5D-A274-1DB23C97F809}">
      <dsp:nvSpPr>
        <dsp:cNvPr id="0" name=""/>
        <dsp:cNvSpPr/>
      </dsp:nvSpPr>
      <dsp:spPr>
        <a:xfrm>
          <a:off x="1906274" y="705"/>
          <a:ext cx="4763156" cy="1650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673" tIns="174673" rIns="174673" bIns="1746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Pandas and Data Frames</a:t>
          </a:r>
        </a:p>
      </dsp:txBody>
      <dsp:txXfrm>
        <a:off x="1906274" y="705"/>
        <a:ext cx="4763156" cy="1650454"/>
      </dsp:txXfrm>
    </dsp:sp>
    <dsp:sp modelId="{28B2DED2-0349-48C5-9611-7C5B104F0F46}">
      <dsp:nvSpPr>
        <dsp:cNvPr id="0" name=""/>
        <dsp:cNvSpPr/>
      </dsp:nvSpPr>
      <dsp:spPr>
        <a:xfrm>
          <a:off x="0" y="2063772"/>
          <a:ext cx="6669431" cy="1650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4DC30C-F28C-465A-84BE-F676C4DEC152}">
      <dsp:nvSpPr>
        <dsp:cNvPr id="0" name=""/>
        <dsp:cNvSpPr/>
      </dsp:nvSpPr>
      <dsp:spPr>
        <a:xfrm>
          <a:off x="499262" y="2435125"/>
          <a:ext cx="907749" cy="9077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0C481-FB22-4A41-ABFB-39A8B0BB83E8}">
      <dsp:nvSpPr>
        <dsp:cNvPr id="0" name=""/>
        <dsp:cNvSpPr/>
      </dsp:nvSpPr>
      <dsp:spPr>
        <a:xfrm>
          <a:off x="1906274" y="2063772"/>
          <a:ext cx="4763156" cy="1650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673" tIns="174673" rIns="174673" bIns="1746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Reading/Writing Data Files &amp; NumPy Logical Operators </a:t>
          </a:r>
        </a:p>
      </dsp:txBody>
      <dsp:txXfrm>
        <a:off x="1906274" y="2063772"/>
        <a:ext cx="4763156" cy="1650454"/>
      </dsp:txXfrm>
    </dsp:sp>
    <dsp:sp modelId="{561324E6-7E17-486C-AC95-FF438DDE55E4}">
      <dsp:nvSpPr>
        <dsp:cNvPr id="0" name=""/>
        <dsp:cNvSpPr/>
      </dsp:nvSpPr>
      <dsp:spPr>
        <a:xfrm>
          <a:off x="0" y="4126840"/>
          <a:ext cx="6669431" cy="1650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582D03-F29F-43DC-A1BA-8043534C221A}">
      <dsp:nvSpPr>
        <dsp:cNvPr id="0" name=""/>
        <dsp:cNvSpPr/>
      </dsp:nvSpPr>
      <dsp:spPr>
        <a:xfrm>
          <a:off x="499262" y="4498192"/>
          <a:ext cx="907749" cy="9077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63E3A7-CCC9-4BB8-A483-91D0F4687DD2}">
      <dsp:nvSpPr>
        <dsp:cNvPr id="0" name=""/>
        <dsp:cNvSpPr/>
      </dsp:nvSpPr>
      <dsp:spPr>
        <a:xfrm>
          <a:off x="1906274" y="4126840"/>
          <a:ext cx="3001243" cy="1650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673" tIns="174673" rIns="174673" bIns="1746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Looping</a:t>
          </a:r>
        </a:p>
      </dsp:txBody>
      <dsp:txXfrm>
        <a:off x="1906274" y="4126840"/>
        <a:ext cx="3001243" cy="1650454"/>
      </dsp:txXfrm>
    </dsp:sp>
    <dsp:sp modelId="{50302878-A281-40D2-B574-8E0FFE7563F7}">
      <dsp:nvSpPr>
        <dsp:cNvPr id="0" name=""/>
        <dsp:cNvSpPr/>
      </dsp:nvSpPr>
      <dsp:spPr>
        <a:xfrm>
          <a:off x="4907518" y="4126840"/>
          <a:ext cx="1761912" cy="1650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673" tIns="174673" rIns="174673" bIns="17467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i="0" kern="1200" dirty="0"/>
            <a:t>While Loops</a:t>
          </a: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0" kern="1200"/>
            <a:t>For Loops</a:t>
          </a:r>
          <a:endParaRPr lang="en-US" sz="1800" kern="120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0" kern="1200" dirty="0"/>
            <a:t>If, elif, &amp; else statements</a:t>
          </a:r>
          <a:endParaRPr lang="en-US" sz="1800" kern="1200" dirty="0"/>
        </a:p>
      </dsp:txBody>
      <dsp:txXfrm>
        <a:off x="4907518" y="4126840"/>
        <a:ext cx="1761912" cy="1650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71ED6-43A9-924F-82FF-9BEA3C58FA88}" type="datetimeFigureOut">
              <a:rPr lang="en-US" smtClean="0"/>
              <a:t>5/27/24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3F079-98EE-4445-A15E-E539A58F4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9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77F6FF4F-1AE6-3B49-9D44-7B90D3ABFA32}" type="datetime1">
              <a:rPr lang="en-US" smtClean="0"/>
              <a:t>5/27/24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Week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7637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0F88533-3BC3-454A-806C-FEE33FB8EF38}" type="datetime1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Week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7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CA4AD4EF-55A8-AF42-A109-FA8344AB3023}" type="datetime1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Week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0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37306BF8-872E-6A4A-94D1-1D6A71C92E60}" type="datetime1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Week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4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8FBF8C31-B7ED-7446-B861-184ECCE0E1C2}" type="datetime1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Week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267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FB3A1B93-AD7B-0443-AD4A-C81C2E2824EC}" type="datetime1">
              <a:rPr lang="en-US" smtClean="0"/>
              <a:t>5/27/24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Week 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0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D850851E-21AA-6C4F-A4AA-F087D79497B4}" type="datetime1">
              <a:rPr lang="en-US" smtClean="0"/>
              <a:t>5/27/24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Week 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5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4B94C8F8-4A66-5841-BA62-D24499DA336B}" type="datetime1">
              <a:rPr lang="en-US" smtClean="0"/>
              <a:t>5/27/24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Week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8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55F2AA18-626C-6840-959F-947EB7828021}" type="datetime1">
              <a:rPr lang="en-US" smtClean="0"/>
              <a:t>5/27/24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Week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0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BC38C673-B778-9A42-9290-D57E3C2C4E44}" type="datetime1">
              <a:rPr lang="en-US" smtClean="0"/>
              <a:t>5/27/24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Week 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4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45495B61-29A3-FD4E-B715-6FE36D87A9A0}" type="datetime1">
              <a:rPr lang="en-US" smtClean="0"/>
              <a:t>5/27/24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Week 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7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BE58439-0E0F-A54D-9168-0C060631CE69}" type="datetime1">
              <a:rPr lang="en-US" smtClean="0"/>
              <a:t>5/27/24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Week 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189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6A65ED-5726-C3F3-D56D-5F689E0AA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602162"/>
            <a:ext cx="4457690" cy="1720850"/>
          </a:xfrm>
        </p:spPr>
        <p:txBody>
          <a:bodyPr anchor="ctr">
            <a:normAutofit/>
          </a:bodyPr>
          <a:lstStyle/>
          <a:p>
            <a:r>
              <a:rPr lang="en-US"/>
              <a:t>A Brief Introduction into Python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B051A2-794C-C2A3-2581-20EB3E417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01" y="4602163"/>
            <a:ext cx="4451347" cy="1720850"/>
          </a:xfrm>
        </p:spPr>
        <p:txBody>
          <a:bodyPr anchor="ctr">
            <a:normAutofit/>
          </a:bodyPr>
          <a:lstStyle/>
          <a:p>
            <a:r>
              <a:rPr lang="en-US" dirty="0"/>
              <a:t>Week 2 of 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D2BD6A8-D22C-E70E-F3C6-B2D1515764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52" b="31097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75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F60E8-5F52-8AFB-35AB-45B69585B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862151"/>
            <a:ext cx="6120000" cy="1009486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Recap from last week</a:t>
            </a:r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7000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72939-7DBF-64AB-6C01-100D55996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2759076"/>
            <a:ext cx="6121400" cy="3009899"/>
          </a:xfrm>
        </p:spPr>
        <p:txBody>
          <a:bodyPr>
            <a:normAutofit/>
          </a:bodyPr>
          <a:lstStyle/>
          <a:p>
            <a:r>
              <a:rPr lang="en-US" dirty="0"/>
              <a:t>Different data types in Python </a:t>
            </a:r>
          </a:p>
          <a:p>
            <a:r>
              <a:rPr lang="en-US" dirty="0"/>
              <a:t>How store data in variables</a:t>
            </a:r>
          </a:p>
          <a:p>
            <a:r>
              <a:rPr lang="en-US" dirty="0"/>
              <a:t>How to index ordered/unordered data </a:t>
            </a:r>
          </a:p>
          <a:p>
            <a:r>
              <a:rPr lang="en-US" dirty="0"/>
              <a:t>How to create and manipulate numpy array </a:t>
            </a:r>
          </a:p>
          <a:p>
            <a:r>
              <a:rPr lang="en-US" dirty="0"/>
              <a:t>Mathematical Numpy Functions</a:t>
            </a:r>
          </a:p>
          <a:p>
            <a:r>
              <a:rPr lang="en-US" dirty="0"/>
              <a:t>How to create a plot/subplots with Matplotlib </a:t>
            </a:r>
          </a:p>
          <a:p>
            <a:endParaRPr lang="en-US" dirty="0"/>
          </a:p>
        </p:txBody>
      </p:sp>
      <p:pic>
        <p:nvPicPr>
          <p:cNvPr id="7" name="Picture 6" descr="Computer script on a screen">
            <a:extLst>
              <a:ext uri="{FF2B5EF4-FFF2-40B4-BE49-F238E27FC236}">
                <a16:creationId xmlns:a16="http://schemas.microsoft.com/office/drawing/2014/main" id="{97108993-2004-458B-7695-00A78E56C6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75" r="51047" b="-1"/>
          <a:stretch/>
        </p:blipFill>
        <p:spPr>
          <a:xfrm>
            <a:off x="8321011" y="10"/>
            <a:ext cx="3870989" cy="685799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F14CF-7335-C21A-5C8D-3A20A999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Week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5BF5D-B19E-1C2D-3471-BD975C12C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39607A7-8386-47DB-8578-DDEDD194E5D4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24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4CD840-F79A-3A7C-83D3-D6F4E875A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1079500"/>
            <a:ext cx="3322637" cy="468947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Overview for week 2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76A6EA-4B09-480F-BB03-96160272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5950" y="-1"/>
            <a:ext cx="7766050" cy="6857993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2E797-2F09-ABE1-51C7-EDBD4D4BA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Week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CDDDE8-62B5-FF1B-D5E8-EC6695F84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39607A7-8386-47DB-8578-DDEDD194E5D4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21599A4-E7A9-9FA1-2C10-DCE1513615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034464"/>
              </p:ext>
            </p:extLst>
          </p:nvPr>
        </p:nvGraphicFramePr>
        <p:xfrm>
          <a:off x="4981575" y="540000"/>
          <a:ext cx="6669431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568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7000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EFACC-292A-E4EC-2660-F9BCC3889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2534642"/>
            <a:ext cx="6121400" cy="3576696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dirty="0"/>
              <a:t>Open-sourced library for data analysis and manipulation tool for Python</a:t>
            </a:r>
          </a:p>
          <a:p>
            <a:pPr>
              <a:lnSpc>
                <a:spcPct val="115000"/>
              </a:lnSpc>
            </a:pPr>
            <a:r>
              <a:rPr lang="en-US" dirty="0"/>
              <a:t>Commonly used for Data Visualization</a:t>
            </a:r>
          </a:p>
          <a:p>
            <a:pPr>
              <a:lnSpc>
                <a:spcPct val="115000"/>
              </a:lnSpc>
            </a:pPr>
            <a:r>
              <a:rPr lang="en-US" dirty="0"/>
              <a:t>Able to import data from csv, excel, text files, HDF5, and SQL data bases</a:t>
            </a:r>
          </a:p>
          <a:p>
            <a:pPr>
              <a:lnSpc>
                <a:spcPct val="115000"/>
              </a:lnSpc>
            </a:pPr>
            <a:r>
              <a:rPr lang="en-US" dirty="0"/>
              <a:t>Introduces a new type of ordered data type known as the </a:t>
            </a:r>
            <a:r>
              <a:rPr lang="en-US" b="1" dirty="0"/>
              <a:t>DataFrame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b="1" dirty="0"/>
              <a:t>import pandas as pd </a:t>
            </a:r>
          </a:p>
          <a:p>
            <a:pPr>
              <a:lnSpc>
                <a:spcPct val="115000"/>
              </a:lnSpc>
            </a:pPr>
            <a:endParaRPr lang="en-US" dirty="0"/>
          </a:p>
        </p:txBody>
      </p:sp>
      <p:pic>
        <p:nvPicPr>
          <p:cNvPr id="7" name="Picture 6" descr="Different coloured organisers">
            <a:extLst>
              <a:ext uri="{FF2B5EF4-FFF2-40B4-BE49-F238E27FC236}">
                <a16:creationId xmlns:a16="http://schemas.microsoft.com/office/drawing/2014/main" id="{B7AF7DA3-457F-8108-1025-3CBD2C9EA9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79" r="32872" b="1"/>
          <a:stretch/>
        </p:blipFill>
        <p:spPr>
          <a:xfrm>
            <a:off x="8321011" y="10"/>
            <a:ext cx="3870989" cy="685799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C9C06-3C19-F670-F122-E475E1CFA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Week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BBBFB-1197-90A2-B7F7-DB1DCDF4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39607A7-8386-47DB-8578-DDEDD194E5D4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6" name="Picture 4" descr="r/Python - Pandas got a new logo">
            <a:extLst>
              <a:ext uri="{FF2B5EF4-FFF2-40B4-BE49-F238E27FC236}">
                <a16:creationId xmlns:a16="http://schemas.microsoft.com/office/drawing/2014/main" id="{B93CC285-0C4D-BCCD-3AED-1E5C5F1EFB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8438" y1="35377" x2="28438" y2="39623"/>
                        <a14:foregroundMark x1="30781" y1="44340" x2="30938" y2="47642"/>
                        <a14:foregroundMark x1="33594" y1="34906" x2="33438" y2="50472"/>
                        <a14:foregroundMark x1="30781" y1="57075" x2="30781" y2="57075"/>
                        <a14:foregroundMark x1="28281" y1="46698" x2="28281" y2="49528"/>
                        <a14:foregroundMark x1="31094" y1="63208" x2="31094" y2="69811"/>
                        <a14:foregroundMark x1="28594" y1="54717" x2="28594" y2="61321"/>
                        <a14:foregroundMark x1="25781" y1="44340" x2="25625" y2="66038"/>
                        <a14:foregroundMark x1="49064" y1="54685" x2="49375" y2="57075"/>
                        <a14:foregroundMark x1="47656" y1="43868" x2="47944" y2="46083"/>
                        <a14:foregroundMark x1="52656" y1="44811" x2="52500" y2="57075"/>
                        <a14:foregroundMark x1="62344" y1="41038" x2="62344" y2="54717"/>
                        <a14:foregroundMark x1="66566" y1="47243" x2="66406" y2="43868"/>
                        <a14:foregroundMark x1="66916" y1="54642" x2="66865" y2="53571"/>
                        <a14:foregroundMark x1="73569" y1="48431" x2="73750" y2="54717"/>
                        <a14:foregroundMark x1="66875" y1="57075" x2="65938" y2="56132"/>
                        <a14:foregroundMark x1="67188" y1="56132" x2="66406" y2="56132"/>
                        <a14:backgroundMark x1="42031" y1="54245" x2="42031" y2="50943"/>
                        <a14:backgroundMark x1="47969" y1="53302" x2="48594" y2="49528"/>
                        <a14:backgroundMark x1="48594" y1="53302" x2="47344" y2="50000"/>
                        <a14:backgroundMark x1="47656" y1="48113" x2="49063" y2="51887"/>
                        <a14:backgroundMark x1="66563" y1="52830" x2="67188" y2="51415"/>
                        <a14:backgroundMark x1="67188" y1="48113" x2="66443" y2="52605"/>
                        <a14:backgroundMark x1="66719" y1="54245" x2="66719" y2="47170"/>
                        <a14:backgroundMark x1="72500" y1="47170" x2="73750" y2="47642"/>
                        <a14:backgroundMark x1="47656" y1="47170" x2="48125" y2="47642"/>
                        <a14:backgroundMark x1="47969" y1="46698" x2="47656" y2="46698"/>
                        <a14:backgroundMark x1="48594" y1="52358" x2="48750" y2="53302"/>
                        <a14:backgroundMark x1="66563" y1="47170" x2="66406" y2="47642"/>
                        <a14:backgroundMark x1="48906" y1="53302" x2="48750" y2="54245"/>
                        <a14:backgroundMark x1="49375" y1="57547" x2="49219" y2="580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299" t="27085" r="23387" b="21059"/>
          <a:stretch/>
        </p:blipFill>
        <p:spPr bwMode="auto">
          <a:xfrm>
            <a:off x="609599" y="746661"/>
            <a:ext cx="5653549" cy="178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106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163C7-2966-3DE2-93EE-BDD3A6D25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88" y="540033"/>
            <a:ext cx="3884962" cy="1331604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DataFrame</a:t>
            </a:r>
            <a:endParaRPr lang="en-US"/>
          </a:p>
        </p:txBody>
      </p: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3469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E1A82-B4E9-15CA-10C6-ADA1675E7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988" y="2759076"/>
            <a:ext cx="3884962" cy="3009899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1700" dirty="0"/>
              <a:t>What is a </a:t>
            </a:r>
            <a:r>
              <a:rPr lang="en-US" sz="1700" b="1" dirty="0"/>
              <a:t>DataFrame</a:t>
            </a:r>
            <a:r>
              <a:rPr lang="en-US" sz="1700" dirty="0"/>
              <a:t>?</a:t>
            </a:r>
            <a:br>
              <a:rPr lang="en-US" sz="1700" dirty="0"/>
            </a:br>
            <a:r>
              <a:rPr lang="en-US" sz="1700" dirty="0"/>
              <a:t>A </a:t>
            </a:r>
            <a:r>
              <a:rPr lang="en-US" sz="1700" b="1" dirty="0"/>
              <a:t>DataFrame </a:t>
            </a:r>
            <a:r>
              <a:rPr lang="en-US" sz="1700" dirty="0"/>
              <a:t>is a two-dimensional comprised of rows and columns</a:t>
            </a:r>
          </a:p>
          <a:p>
            <a:pPr>
              <a:lnSpc>
                <a:spcPct val="115000"/>
              </a:lnSpc>
            </a:pPr>
            <a:r>
              <a:rPr lang="en-US" sz="1700" b="1" dirty="0"/>
              <a:t>DataFrames</a:t>
            </a:r>
            <a:r>
              <a:rPr lang="en-US" sz="1700" dirty="0"/>
              <a:t> can be made from a </a:t>
            </a:r>
            <a:r>
              <a:rPr lang="en-US" sz="1700" b="1" dirty="0"/>
              <a:t>dictionary</a:t>
            </a:r>
            <a:r>
              <a:rPr lang="en-US" sz="1700" dirty="0"/>
              <a:t> of numpy arrays, lists, other </a:t>
            </a:r>
            <a:r>
              <a:rPr lang="en-US" sz="1700" dirty="0" err="1"/>
              <a:t>dicts</a:t>
            </a:r>
            <a:r>
              <a:rPr lang="en-US" sz="1700" dirty="0"/>
              <a:t>, or </a:t>
            </a:r>
            <a:r>
              <a:rPr lang="en-US" sz="1700" b="1" dirty="0" err="1"/>
              <a:t>DataSeries</a:t>
            </a:r>
            <a:endParaRPr lang="en-US" sz="1700" dirty="0"/>
          </a:p>
          <a:p>
            <a:pPr lvl="1">
              <a:lnSpc>
                <a:spcPct val="115000"/>
              </a:lnSpc>
            </a:pPr>
            <a:r>
              <a:rPr lang="en-US" sz="1700" b="1" dirty="0"/>
              <a:t>	</a:t>
            </a:r>
            <a:r>
              <a:rPr lang="en-US" sz="1700" b="1" i="0" dirty="0"/>
              <a:t>Series </a:t>
            </a:r>
            <a:r>
              <a:rPr lang="en-US" sz="1700" i="0" dirty="0"/>
              <a:t>: is a one-	dimensional organized array 	from </a:t>
            </a:r>
            <a:r>
              <a:rPr lang="en-US" sz="1700" b="1" i="0" dirty="0"/>
              <a:t>pandas</a:t>
            </a:r>
            <a:endParaRPr lang="en-US" sz="1700" i="0" dirty="0"/>
          </a:p>
          <a:p>
            <a:pPr lvl="1">
              <a:lnSpc>
                <a:spcPct val="115000"/>
              </a:lnSpc>
            </a:pPr>
            <a:endParaRPr lang="en-US" sz="1700" dirty="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DAD9000E-708C-464D-A86F-4ABE391B6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6337" y="0"/>
            <a:ext cx="720566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D6D1E-5B12-DA8F-D1A0-4BF808810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Week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2729B-DEB2-560C-E29C-BDE833A48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39607A7-8386-47DB-8578-DDEDD194E5D4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271E05E-33FD-9F04-7F98-72C41E15101B}"/>
              </a:ext>
            </a:extLst>
          </p:cNvPr>
          <p:cNvGrpSpPr/>
          <p:nvPr/>
        </p:nvGrpSpPr>
        <p:grpSpPr>
          <a:xfrm>
            <a:off x="5810250" y="1281585"/>
            <a:ext cx="5154628" cy="3746500"/>
            <a:chOff x="5810250" y="1281585"/>
            <a:chExt cx="5154628" cy="37465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2C14745-8591-9859-0F93-75DA11EC7D04}"/>
                </a:ext>
              </a:extLst>
            </p:cNvPr>
            <p:cNvSpPr/>
            <p:nvPr/>
          </p:nvSpPr>
          <p:spPr>
            <a:xfrm>
              <a:off x="5821378" y="1327750"/>
              <a:ext cx="5143500" cy="363354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0E887494-3BD4-E0BD-1171-998A8ECCB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10250" y="1281585"/>
              <a:ext cx="5143500" cy="3746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3660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C4DE-4425-410C-DD3C-5B91CE7EA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DataFrame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EAFA-E4D1-6F5B-2A41-EE82370A8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a DataFrame you can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A2E1CE-5040-1664-A5A5-F6B37CC6C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7B2C7-D6C4-56BD-A85E-30F27CF6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06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B9A9A-8A83-2511-1FCA-EEEFC88B0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opening a csv into a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EB4E8-638C-708D-1597-B078E49B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79E68-2B9E-4AC1-FD19-EADFCB3E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94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80C79-19B4-0AC2-5C79-CE4FD5674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in Python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DF7F53-3641-0B30-7169-AC6C7986D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EF51-EC1E-47A1-927E-34315D4D1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13093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DarkSeedLeftStep">
      <a:dk1>
        <a:srgbClr val="000000"/>
      </a:dk1>
      <a:lt1>
        <a:srgbClr val="FFFFFF"/>
      </a:lt1>
      <a:dk2>
        <a:srgbClr val="1C2032"/>
      </a:dk2>
      <a:lt2>
        <a:srgbClr val="F0F3F1"/>
      </a:lt2>
      <a:accent1>
        <a:srgbClr val="E729CE"/>
      </a:accent1>
      <a:accent2>
        <a:srgbClr val="9F17D5"/>
      </a:accent2>
      <a:accent3>
        <a:srgbClr val="6129E7"/>
      </a:accent3>
      <a:accent4>
        <a:srgbClr val="2338D7"/>
      </a:accent4>
      <a:accent5>
        <a:srgbClr val="298FE7"/>
      </a:accent5>
      <a:accent6>
        <a:srgbClr val="16BEC7"/>
      </a:accent6>
      <a:hlink>
        <a:srgbClr val="3F6EBF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4668</TotalTime>
  <Words>214</Words>
  <Application>Microsoft Macintosh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Avenir Next LT Pro Light</vt:lpstr>
      <vt:lpstr>Rockwell Nova Light</vt:lpstr>
      <vt:lpstr>Wingdings</vt:lpstr>
      <vt:lpstr>LeafVTI</vt:lpstr>
      <vt:lpstr>A Brief Introduction into Python</vt:lpstr>
      <vt:lpstr>Recap from last week</vt:lpstr>
      <vt:lpstr>Overview for week 2</vt:lpstr>
      <vt:lpstr>PowerPoint Presentation</vt:lpstr>
      <vt:lpstr>DataFrame</vt:lpstr>
      <vt:lpstr>DataFrame Manipulation</vt:lpstr>
      <vt:lpstr>let’s try opening a csv into a dataframe</vt:lpstr>
      <vt:lpstr>Looping in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Grau, Danielle K</dc:creator>
  <cp:lastModifiedBy>Grau, Danielle K</cp:lastModifiedBy>
  <cp:revision>17</cp:revision>
  <dcterms:created xsi:type="dcterms:W3CDTF">2024-05-15T18:18:46Z</dcterms:created>
  <dcterms:modified xsi:type="dcterms:W3CDTF">2024-05-28T05:22:00Z</dcterms:modified>
</cp:coreProperties>
</file>