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2" r:id="rId9"/>
    <p:sldId id="269" r:id="rId10"/>
    <p:sldId id="265" r:id="rId11"/>
    <p:sldId id="270"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snapToGrid="0">
      <p:cViewPr varScale="1">
        <p:scale>
          <a:sx n="69" d="100"/>
          <a:sy n="69" d="100"/>
        </p:scale>
        <p:origin x="9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98A5E0-284A-41F2-B2C7-DB27DB2F1306}"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3BDBC64-9903-4548-B31A-54157A10F6D9}">
      <dgm:prSet/>
      <dgm:spPr/>
      <dgm:t>
        <a:bodyPr/>
        <a:lstStyle/>
        <a:p>
          <a:pPr>
            <a:lnSpc>
              <a:spcPct val="100000"/>
            </a:lnSpc>
            <a:defRPr cap="all"/>
          </a:pPr>
          <a:r>
            <a:rPr lang="es-CO"/>
            <a:t>Determinar un plan de negocio</a:t>
          </a:r>
          <a:endParaRPr lang="en-US"/>
        </a:p>
      </dgm:t>
    </dgm:pt>
    <dgm:pt modelId="{C319D70D-A2BF-4E49-B2A2-CAAF511CC568}" type="parTrans" cxnId="{71FB0C4C-2A34-49FE-9A21-2B54C3E09087}">
      <dgm:prSet/>
      <dgm:spPr/>
      <dgm:t>
        <a:bodyPr/>
        <a:lstStyle/>
        <a:p>
          <a:endParaRPr lang="en-US"/>
        </a:p>
      </dgm:t>
    </dgm:pt>
    <dgm:pt modelId="{64A6D15C-D9D1-4AB7-9F7B-23CA9E360A86}" type="sibTrans" cxnId="{71FB0C4C-2A34-49FE-9A21-2B54C3E09087}">
      <dgm:prSet/>
      <dgm:spPr/>
      <dgm:t>
        <a:bodyPr/>
        <a:lstStyle/>
        <a:p>
          <a:endParaRPr lang="en-US"/>
        </a:p>
      </dgm:t>
    </dgm:pt>
    <dgm:pt modelId="{87201B3E-8E21-4E20-A86C-AB406B435704}">
      <dgm:prSet/>
      <dgm:spPr/>
      <dgm:t>
        <a:bodyPr/>
        <a:lstStyle/>
        <a:p>
          <a:pPr>
            <a:lnSpc>
              <a:spcPct val="100000"/>
            </a:lnSpc>
            <a:defRPr cap="all"/>
          </a:pPr>
          <a:r>
            <a:rPr lang="es-CO"/>
            <a:t>Identificar las ventajas de nuestro producto</a:t>
          </a:r>
          <a:endParaRPr lang="en-US"/>
        </a:p>
      </dgm:t>
    </dgm:pt>
    <dgm:pt modelId="{45A82129-24B1-470C-B7AC-B81FF024E93D}" type="parTrans" cxnId="{309548FC-D4C4-447D-A39A-A34FFD661993}">
      <dgm:prSet/>
      <dgm:spPr/>
      <dgm:t>
        <a:bodyPr/>
        <a:lstStyle/>
        <a:p>
          <a:endParaRPr lang="en-US"/>
        </a:p>
      </dgm:t>
    </dgm:pt>
    <dgm:pt modelId="{61CC0FC6-FEEB-4436-B2D8-A7A8B516C96F}" type="sibTrans" cxnId="{309548FC-D4C4-447D-A39A-A34FFD661993}">
      <dgm:prSet/>
      <dgm:spPr/>
      <dgm:t>
        <a:bodyPr/>
        <a:lstStyle/>
        <a:p>
          <a:endParaRPr lang="en-US"/>
        </a:p>
      </dgm:t>
    </dgm:pt>
    <dgm:pt modelId="{A32F4C8D-AC2A-4792-AC75-482A605F5958}">
      <dgm:prSet/>
      <dgm:spPr/>
      <dgm:t>
        <a:bodyPr/>
        <a:lstStyle/>
        <a:p>
          <a:pPr>
            <a:lnSpc>
              <a:spcPct val="100000"/>
            </a:lnSpc>
            <a:defRPr cap="all"/>
          </a:pPr>
          <a:r>
            <a:rPr lang="es-CO"/>
            <a:t>Establecer indicadores de éxito</a:t>
          </a:r>
          <a:endParaRPr lang="en-US"/>
        </a:p>
      </dgm:t>
    </dgm:pt>
    <dgm:pt modelId="{F00BBCF1-C828-490E-9DAC-EC1D3BD6A802}" type="parTrans" cxnId="{31D8DF32-9037-4DFB-86F5-A977B4B6062C}">
      <dgm:prSet/>
      <dgm:spPr/>
      <dgm:t>
        <a:bodyPr/>
        <a:lstStyle/>
        <a:p>
          <a:endParaRPr lang="en-US"/>
        </a:p>
      </dgm:t>
    </dgm:pt>
    <dgm:pt modelId="{E5C9BFB7-1946-4854-9626-AB1C4A54D94F}" type="sibTrans" cxnId="{31D8DF32-9037-4DFB-86F5-A977B4B6062C}">
      <dgm:prSet/>
      <dgm:spPr/>
      <dgm:t>
        <a:bodyPr/>
        <a:lstStyle/>
        <a:p>
          <a:endParaRPr lang="en-US"/>
        </a:p>
      </dgm:t>
    </dgm:pt>
    <dgm:pt modelId="{451A3795-8480-4B24-8AA8-7421FC98F372}" type="pres">
      <dgm:prSet presAssocID="{1F98A5E0-284A-41F2-B2C7-DB27DB2F1306}" presName="root" presStyleCnt="0">
        <dgm:presLayoutVars>
          <dgm:dir/>
          <dgm:resizeHandles val="exact"/>
        </dgm:presLayoutVars>
      </dgm:prSet>
      <dgm:spPr/>
    </dgm:pt>
    <dgm:pt modelId="{EC9B9305-25BE-4B65-961D-5ADEEF56C2F2}" type="pres">
      <dgm:prSet presAssocID="{03BDBC64-9903-4548-B31A-54157A10F6D9}" presName="compNode" presStyleCnt="0"/>
      <dgm:spPr/>
    </dgm:pt>
    <dgm:pt modelId="{084D332A-18F0-4EF3-A489-4B77FD935515}" type="pres">
      <dgm:prSet presAssocID="{03BDBC64-9903-4548-B31A-54157A10F6D9}" presName="iconBgRect" presStyleLbl="bgShp" presStyleIdx="0" presStyleCnt="3"/>
      <dgm:spPr>
        <a:prstGeom prst="round2DiagRect">
          <a:avLst>
            <a:gd name="adj1" fmla="val 29727"/>
            <a:gd name="adj2" fmla="val 0"/>
          </a:avLst>
        </a:prstGeom>
      </dgm:spPr>
    </dgm:pt>
    <dgm:pt modelId="{C85A6001-5648-47E8-A26F-F5366BB3ABA8}" type="pres">
      <dgm:prSet presAssocID="{03BDBC64-9903-4548-B31A-54157A10F6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DAD10085-7009-4309-BDA2-1B8152006FF5}" type="pres">
      <dgm:prSet presAssocID="{03BDBC64-9903-4548-B31A-54157A10F6D9}" presName="spaceRect" presStyleCnt="0"/>
      <dgm:spPr/>
    </dgm:pt>
    <dgm:pt modelId="{F08901DB-B4BC-4CBA-A056-7D688C5ABD1E}" type="pres">
      <dgm:prSet presAssocID="{03BDBC64-9903-4548-B31A-54157A10F6D9}" presName="textRect" presStyleLbl="revTx" presStyleIdx="0" presStyleCnt="3">
        <dgm:presLayoutVars>
          <dgm:chMax val="1"/>
          <dgm:chPref val="1"/>
        </dgm:presLayoutVars>
      </dgm:prSet>
      <dgm:spPr/>
    </dgm:pt>
    <dgm:pt modelId="{15C17DD5-2D26-421D-9AE3-16CE2224A279}" type="pres">
      <dgm:prSet presAssocID="{64A6D15C-D9D1-4AB7-9F7B-23CA9E360A86}" presName="sibTrans" presStyleCnt="0"/>
      <dgm:spPr/>
    </dgm:pt>
    <dgm:pt modelId="{25EAD81F-83B4-47D0-8B65-07A2078FC5E3}" type="pres">
      <dgm:prSet presAssocID="{87201B3E-8E21-4E20-A86C-AB406B435704}" presName="compNode" presStyleCnt="0"/>
      <dgm:spPr/>
    </dgm:pt>
    <dgm:pt modelId="{9D4713F5-3189-42DB-AE0A-31AC326ED441}" type="pres">
      <dgm:prSet presAssocID="{87201B3E-8E21-4E20-A86C-AB406B435704}" presName="iconBgRect" presStyleLbl="bgShp" presStyleIdx="1" presStyleCnt="3"/>
      <dgm:spPr>
        <a:prstGeom prst="round2DiagRect">
          <a:avLst>
            <a:gd name="adj1" fmla="val 29727"/>
            <a:gd name="adj2" fmla="val 0"/>
          </a:avLst>
        </a:prstGeom>
      </dgm:spPr>
    </dgm:pt>
    <dgm:pt modelId="{FD34DC3B-2A7D-45D3-85F4-C29A28D2A633}" type="pres">
      <dgm:prSet presAssocID="{87201B3E-8E21-4E20-A86C-AB406B43570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nero"/>
        </a:ext>
      </dgm:extLst>
    </dgm:pt>
    <dgm:pt modelId="{B109B572-A84C-4F32-8747-147903DEB1E1}" type="pres">
      <dgm:prSet presAssocID="{87201B3E-8E21-4E20-A86C-AB406B435704}" presName="spaceRect" presStyleCnt="0"/>
      <dgm:spPr/>
    </dgm:pt>
    <dgm:pt modelId="{50E9BF07-1996-4715-8830-EB229D2BE0A6}" type="pres">
      <dgm:prSet presAssocID="{87201B3E-8E21-4E20-A86C-AB406B435704}" presName="textRect" presStyleLbl="revTx" presStyleIdx="1" presStyleCnt="3">
        <dgm:presLayoutVars>
          <dgm:chMax val="1"/>
          <dgm:chPref val="1"/>
        </dgm:presLayoutVars>
      </dgm:prSet>
      <dgm:spPr/>
    </dgm:pt>
    <dgm:pt modelId="{6EEBA2AA-5281-4014-8367-0940F8DF38A0}" type="pres">
      <dgm:prSet presAssocID="{61CC0FC6-FEEB-4436-B2D8-A7A8B516C96F}" presName="sibTrans" presStyleCnt="0"/>
      <dgm:spPr/>
    </dgm:pt>
    <dgm:pt modelId="{3E5310C9-9E46-46F3-B818-7C5FD878F213}" type="pres">
      <dgm:prSet presAssocID="{A32F4C8D-AC2A-4792-AC75-482A605F5958}" presName="compNode" presStyleCnt="0"/>
      <dgm:spPr/>
    </dgm:pt>
    <dgm:pt modelId="{2752D086-D10E-4F05-91E5-2ED70291E086}" type="pres">
      <dgm:prSet presAssocID="{A32F4C8D-AC2A-4792-AC75-482A605F5958}" presName="iconBgRect" presStyleLbl="bgShp" presStyleIdx="2" presStyleCnt="3"/>
      <dgm:spPr>
        <a:prstGeom prst="round2DiagRect">
          <a:avLst>
            <a:gd name="adj1" fmla="val 29727"/>
            <a:gd name="adj2" fmla="val 0"/>
          </a:avLst>
        </a:prstGeom>
      </dgm:spPr>
    </dgm:pt>
    <dgm:pt modelId="{A9370B70-E1D5-430C-8566-E1ED5080E96B}" type="pres">
      <dgm:prSet presAssocID="{A32F4C8D-AC2A-4792-AC75-482A605F59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3BFC5E25-0CAC-4DD0-A082-042ACD5AE465}" type="pres">
      <dgm:prSet presAssocID="{A32F4C8D-AC2A-4792-AC75-482A605F5958}" presName="spaceRect" presStyleCnt="0"/>
      <dgm:spPr/>
    </dgm:pt>
    <dgm:pt modelId="{E5300D84-D7EB-4488-B5D6-2427DFF371D2}" type="pres">
      <dgm:prSet presAssocID="{A32F4C8D-AC2A-4792-AC75-482A605F5958}" presName="textRect" presStyleLbl="revTx" presStyleIdx="2" presStyleCnt="3">
        <dgm:presLayoutVars>
          <dgm:chMax val="1"/>
          <dgm:chPref val="1"/>
        </dgm:presLayoutVars>
      </dgm:prSet>
      <dgm:spPr/>
    </dgm:pt>
  </dgm:ptLst>
  <dgm:cxnLst>
    <dgm:cxn modelId="{31D8DF32-9037-4DFB-86F5-A977B4B6062C}" srcId="{1F98A5E0-284A-41F2-B2C7-DB27DB2F1306}" destId="{A32F4C8D-AC2A-4792-AC75-482A605F5958}" srcOrd="2" destOrd="0" parTransId="{F00BBCF1-C828-490E-9DAC-EC1D3BD6A802}" sibTransId="{E5C9BFB7-1946-4854-9626-AB1C4A54D94F}"/>
    <dgm:cxn modelId="{CA65CB42-8D19-417B-9686-E83B20708FCF}" type="presOf" srcId="{03BDBC64-9903-4548-B31A-54157A10F6D9}" destId="{F08901DB-B4BC-4CBA-A056-7D688C5ABD1E}" srcOrd="0" destOrd="0" presId="urn:microsoft.com/office/officeart/2018/5/layout/IconLeafLabelList"/>
    <dgm:cxn modelId="{71FB0C4C-2A34-49FE-9A21-2B54C3E09087}" srcId="{1F98A5E0-284A-41F2-B2C7-DB27DB2F1306}" destId="{03BDBC64-9903-4548-B31A-54157A10F6D9}" srcOrd="0" destOrd="0" parTransId="{C319D70D-A2BF-4E49-B2A2-CAAF511CC568}" sibTransId="{64A6D15C-D9D1-4AB7-9F7B-23CA9E360A86}"/>
    <dgm:cxn modelId="{CED650B9-D9D6-41CF-92F1-3E7567AF4711}" type="presOf" srcId="{1F98A5E0-284A-41F2-B2C7-DB27DB2F1306}" destId="{451A3795-8480-4B24-8AA8-7421FC98F372}" srcOrd="0" destOrd="0" presId="urn:microsoft.com/office/officeart/2018/5/layout/IconLeafLabelList"/>
    <dgm:cxn modelId="{8C9476E8-D227-4793-839A-2857BCF7D584}" type="presOf" srcId="{87201B3E-8E21-4E20-A86C-AB406B435704}" destId="{50E9BF07-1996-4715-8830-EB229D2BE0A6}" srcOrd="0" destOrd="0" presId="urn:microsoft.com/office/officeart/2018/5/layout/IconLeafLabelList"/>
    <dgm:cxn modelId="{0D3D43F1-6EF9-464A-9E63-08D0D59C181E}" type="presOf" srcId="{A32F4C8D-AC2A-4792-AC75-482A605F5958}" destId="{E5300D84-D7EB-4488-B5D6-2427DFF371D2}" srcOrd="0" destOrd="0" presId="urn:microsoft.com/office/officeart/2018/5/layout/IconLeafLabelList"/>
    <dgm:cxn modelId="{309548FC-D4C4-447D-A39A-A34FFD661993}" srcId="{1F98A5E0-284A-41F2-B2C7-DB27DB2F1306}" destId="{87201B3E-8E21-4E20-A86C-AB406B435704}" srcOrd="1" destOrd="0" parTransId="{45A82129-24B1-470C-B7AC-B81FF024E93D}" sibTransId="{61CC0FC6-FEEB-4436-B2D8-A7A8B516C96F}"/>
    <dgm:cxn modelId="{21C757E0-24FD-4580-B18B-727C5F19FFD2}" type="presParOf" srcId="{451A3795-8480-4B24-8AA8-7421FC98F372}" destId="{EC9B9305-25BE-4B65-961D-5ADEEF56C2F2}" srcOrd="0" destOrd="0" presId="urn:microsoft.com/office/officeart/2018/5/layout/IconLeafLabelList"/>
    <dgm:cxn modelId="{B96F7C6A-0CC4-4001-A295-C903EDC18143}" type="presParOf" srcId="{EC9B9305-25BE-4B65-961D-5ADEEF56C2F2}" destId="{084D332A-18F0-4EF3-A489-4B77FD935515}" srcOrd="0" destOrd="0" presId="urn:microsoft.com/office/officeart/2018/5/layout/IconLeafLabelList"/>
    <dgm:cxn modelId="{143E505A-B78F-4883-8437-4D899475FF7E}" type="presParOf" srcId="{EC9B9305-25BE-4B65-961D-5ADEEF56C2F2}" destId="{C85A6001-5648-47E8-A26F-F5366BB3ABA8}" srcOrd="1" destOrd="0" presId="urn:microsoft.com/office/officeart/2018/5/layout/IconLeafLabelList"/>
    <dgm:cxn modelId="{B9EC55EE-5907-4FCA-9C9D-9EF0C910EA8B}" type="presParOf" srcId="{EC9B9305-25BE-4B65-961D-5ADEEF56C2F2}" destId="{DAD10085-7009-4309-BDA2-1B8152006FF5}" srcOrd="2" destOrd="0" presId="urn:microsoft.com/office/officeart/2018/5/layout/IconLeafLabelList"/>
    <dgm:cxn modelId="{79B33720-588C-477B-839B-6ADA758872F3}" type="presParOf" srcId="{EC9B9305-25BE-4B65-961D-5ADEEF56C2F2}" destId="{F08901DB-B4BC-4CBA-A056-7D688C5ABD1E}" srcOrd="3" destOrd="0" presId="urn:microsoft.com/office/officeart/2018/5/layout/IconLeafLabelList"/>
    <dgm:cxn modelId="{E471A02B-9102-4DCC-A985-B15FEA17A08D}" type="presParOf" srcId="{451A3795-8480-4B24-8AA8-7421FC98F372}" destId="{15C17DD5-2D26-421D-9AE3-16CE2224A279}" srcOrd="1" destOrd="0" presId="urn:microsoft.com/office/officeart/2018/5/layout/IconLeafLabelList"/>
    <dgm:cxn modelId="{4323B06D-F59A-47E4-B896-10AB6A74E6D9}" type="presParOf" srcId="{451A3795-8480-4B24-8AA8-7421FC98F372}" destId="{25EAD81F-83B4-47D0-8B65-07A2078FC5E3}" srcOrd="2" destOrd="0" presId="urn:microsoft.com/office/officeart/2018/5/layout/IconLeafLabelList"/>
    <dgm:cxn modelId="{A57D4FC2-E963-44B2-8952-1CB91A99E191}" type="presParOf" srcId="{25EAD81F-83B4-47D0-8B65-07A2078FC5E3}" destId="{9D4713F5-3189-42DB-AE0A-31AC326ED441}" srcOrd="0" destOrd="0" presId="urn:microsoft.com/office/officeart/2018/5/layout/IconLeafLabelList"/>
    <dgm:cxn modelId="{B9B6B95B-2412-4C1F-A08D-B5E4181103DA}" type="presParOf" srcId="{25EAD81F-83B4-47D0-8B65-07A2078FC5E3}" destId="{FD34DC3B-2A7D-45D3-85F4-C29A28D2A633}" srcOrd="1" destOrd="0" presId="urn:microsoft.com/office/officeart/2018/5/layout/IconLeafLabelList"/>
    <dgm:cxn modelId="{22C0742E-7E5A-4474-B75C-BCFAE1D39895}" type="presParOf" srcId="{25EAD81F-83B4-47D0-8B65-07A2078FC5E3}" destId="{B109B572-A84C-4F32-8747-147903DEB1E1}" srcOrd="2" destOrd="0" presId="urn:microsoft.com/office/officeart/2018/5/layout/IconLeafLabelList"/>
    <dgm:cxn modelId="{09482ABA-E45B-4041-AE90-2B0934333E97}" type="presParOf" srcId="{25EAD81F-83B4-47D0-8B65-07A2078FC5E3}" destId="{50E9BF07-1996-4715-8830-EB229D2BE0A6}" srcOrd="3" destOrd="0" presId="urn:microsoft.com/office/officeart/2018/5/layout/IconLeafLabelList"/>
    <dgm:cxn modelId="{ABFA70D7-EB29-41AC-A575-ED0CA06DCCB5}" type="presParOf" srcId="{451A3795-8480-4B24-8AA8-7421FC98F372}" destId="{6EEBA2AA-5281-4014-8367-0940F8DF38A0}" srcOrd="3" destOrd="0" presId="urn:microsoft.com/office/officeart/2018/5/layout/IconLeafLabelList"/>
    <dgm:cxn modelId="{3C3CA84D-344E-4508-A5D8-271C124694C2}" type="presParOf" srcId="{451A3795-8480-4B24-8AA8-7421FC98F372}" destId="{3E5310C9-9E46-46F3-B818-7C5FD878F213}" srcOrd="4" destOrd="0" presId="urn:microsoft.com/office/officeart/2018/5/layout/IconLeafLabelList"/>
    <dgm:cxn modelId="{FCA737E2-70F7-486D-BC9C-4F5130B45C94}" type="presParOf" srcId="{3E5310C9-9E46-46F3-B818-7C5FD878F213}" destId="{2752D086-D10E-4F05-91E5-2ED70291E086}" srcOrd="0" destOrd="0" presId="urn:microsoft.com/office/officeart/2018/5/layout/IconLeafLabelList"/>
    <dgm:cxn modelId="{D35853FF-34C8-41F7-80EB-84017D8A1950}" type="presParOf" srcId="{3E5310C9-9E46-46F3-B818-7C5FD878F213}" destId="{A9370B70-E1D5-430C-8566-E1ED5080E96B}" srcOrd="1" destOrd="0" presId="urn:microsoft.com/office/officeart/2018/5/layout/IconLeafLabelList"/>
    <dgm:cxn modelId="{5CD9A08E-6977-4EC1-B5AD-2B6AC1AB67A8}" type="presParOf" srcId="{3E5310C9-9E46-46F3-B818-7C5FD878F213}" destId="{3BFC5E25-0CAC-4DD0-A082-042ACD5AE465}" srcOrd="2" destOrd="0" presId="urn:microsoft.com/office/officeart/2018/5/layout/IconLeafLabelList"/>
    <dgm:cxn modelId="{A1607562-67A6-4D58-BB74-5445B908B3A8}" type="presParOf" srcId="{3E5310C9-9E46-46F3-B818-7C5FD878F213}" destId="{E5300D84-D7EB-4488-B5D6-2427DFF371D2}"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45D8D-5F72-4423-94E0-1EB5E7509A7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0E59496-3E91-45A4-8659-52DF8C561827}">
      <dgm:prSet/>
      <dgm:spPr/>
      <dgm:t>
        <a:bodyPr/>
        <a:lstStyle/>
        <a:p>
          <a:r>
            <a:rPr lang="es-CO" dirty="0"/>
            <a:t>El sensor de presión se dejó de lado debido a que no encontramos la galga necesitada.</a:t>
          </a:r>
          <a:endParaRPr lang="en-US" dirty="0"/>
        </a:p>
      </dgm:t>
    </dgm:pt>
    <dgm:pt modelId="{2BD18D82-39F8-4013-A8C9-36DBA7E960A0}" type="parTrans" cxnId="{7B652CF8-CDA7-4CFF-88A8-63E10B8E5100}">
      <dgm:prSet/>
      <dgm:spPr/>
      <dgm:t>
        <a:bodyPr/>
        <a:lstStyle/>
        <a:p>
          <a:endParaRPr lang="en-US"/>
        </a:p>
      </dgm:t>
    </dgm:pt>
    <dgm:pt modelId="{A4BC6027-F056-4EB1-BDB4-0765AF22D582}" type="sibTrans" cxnId="{7B652CF8-CDA7-4CFF-88A8-63E10B8E5100}">
      <dgm:prSet/>
      <dgm:spPr/>
      <dgm:t>
        <a:bodyPr/>
        <a:lstStyle/>
        <a:p>
          <a:endParaRPr lang="en-US"/>
        </a:p>
      </dgm:t>
    </dgm:pt>
    <dgm:pt modelId="{181259BE-2CAC-4B87-B723-B5A7EC0CE7E6}">
      <dgm:prSet/>
      <dgm:spPr/>
      <dgm:t>
        <a:bodyPr/>
        <a:lstStyle/>
        <a:p>
          <a:r>
            <a:rPr lang="es-CO"/>
            <a:t>El funcionamiento del bebedero va a basarse en base del estado del sensor de nivel.  </a:t>
          </a:r>
          <a:endParaRPr lang="en-US"/>
        </a:p>
      </dgm:t>
    </dgm:pt>
    <dgm:pt modelId="{8CA85898-2007-449A-9571-C7DA1A520D1E}" type="parTrans" cxnId="{8A822897-7B9F-4229-831E-9C8EF2943D05}">
      <dgm:prSet/>
      <dgm:spPr/>
      <dgm:t>
        <a:bodyPr/>
        <a:lstStyle/>
        <a:p>
          <a:endParaRPr lang="en-US"/>
        </a:p>
      </dgm:t>
    </dgm:pt>
    <dgm:pt modelId="{FA3B0B76-B2A5-4FAA-A74F-9F637F844F0B}" type="sibTrans" cxnId="{8A822897-7B9F-4229-831E-9C8EF2943D05}">
      <dgm:prSet/>
      <dgm:spPr/>
      <dgm:t>
        <a:bodyPr/>
        <a:lstStyle/>
        <a:p>
          <a:endParaRPr lang="en-US"/>
        </a:p>
      </dgm:t>
    </dgm:pt>
    <dgm:pt modelId="{6F95ACB9-D2D7-484B-9047-A7E516FC0E75}" type="pres">
      <dgm:prSet presAssocID="{86445D8D-5F72-4423-94E0-1EB5E7509A73}" presName="root" presStyleCnt="0">
        <dgm:presLayoutVars>
          <dgm:dir/>
          <dgm:resizeHandles val="exact"/>
        </dgm:presLayoutVars>
      </dgm:prSet>
      <dgm:spPr/>
    </dgm:pt>
    <dgm:pt modelId="{61117ECD-2966-4048-AEB9-943B47CC8C9B}" type="pres">
      <dgm:prSet presAssocID="{80E59496-3E91-45A4-8659-52DF8C561827}" presName="compNode" presStyleCnt="0"/>
      <dgm:spPr/>
    </dgm:pt>
    <dgm:pt modelId="{DCF2588D-947A-4E7E-AE15-D7CCCD7D4532}" type="pres">
      <dgm:prSet presAssocID="{80E59496-3E91-45A4-8659-52DF8C561827}" presName="bgRect" presStyleLbl="bgShp" presStyleIdx="0" presStyleCnt="2"/>
      <dgm:spPr/>
    </dgm:pt>
    <dgm:pt modelId="{C313C5D7-6D1B-42DD-970E-A06BD3019280}" type="pres">
      <dgm:prSet presAssocID="{80E59496-3E91-45A4-8659-52DF8C56182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CC938980-90FD-403D-B61E-FD320C0E5446}" type="pres">
      <dgm:prSet presAssocID="{80E59496-3E91-45A4-8659-52DF8C561827}" presName="spaceRect" presStyleCnt="0"/>
      <dgm:spPr/>
    </dgm:pt>
    <dgm:pt modelId="{9D48987B-7E66-4041-842E-7D26D71FC579}" type="pres">
      <dgm:prSet presAssocID="{80E59496-3E91-45A4-8659-52DF8C561827}" presName="parTx" presStyleLbl="revTx" presStyleIdx="0" presStyleCnt="2">
        <dgm:presLayoutVars>
          <dgm:chMax val="0"/>
          <dgm:chPref val="0"/>
        </dgm:presLayoutVars>
      </dgm:prSet>
      <dgm:spPr/>
    </dgm:pt>
    <dgm:pt modelId="{57A7E5ED-E80D-4C54-A2A8-22AACEBA6C97}" type="pres">
      <dgm:prSet presAssocID="{A4BC6027-F056-4EB1-BDB4-0765AF22D582}" presName="sibTrans" presStyleCnt="0"/>
      <dgm:spPr/>
    </dgm:pt>
    <dgm:pt modelId="{1113C80D-0507-4894-BBF6-A7061E1AE46A}" type="pres">
      <dgm:prSet presAssocID="{181259BE-2CAC-4B87-B723-B5A7EC0CE7E6}" presName="compNode" presStyleCnt="0"/>
      <dgm:spPr/>
    </dgm:pt>
    <dgm:pt modelId="{4A51AB27-E2AE-4CD9-81E3-814708C44233}" type="pres">
      <dgm:prSet presAssocID="{181259BE-2CAC-4B87-B723-B5A7EC0CE7E6}" presName="bgRect" presStyleLbl="bgShp" presStyleIdx="1" presStyleCnt="2"/>
      <dgm:spPr/>
    </dgm:pt>
    <dgm:pt modelId="{E8C48F0B-9347-4D6C-8012-777F11E7FB7F}" type="pres">
      <dgm:prSet presAssocID="{181259BE-2CAC-4B87-B723-B5A7EC0CE7E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BB8A0F55-EE05-4758-8BD5-1B1E30D1DA6D}" type="pres">
      <dgm:prSet presAssocID="{181259BE-2CAC-4B87-B723-B5A7EC0CE7E6}" presName="spaceRect" presStyleCnt="0"/>
      <dgm:spPr/>
    </dgm:pt>
    <dgm:pt modelId="{F07F52F5-F71E-4C5B-85B8-DE790DA8B31B}" type="pres">
      <dgm:prSet presAssocID="{181259BE-2CAC-4B87-B723-B5A7EC0CE7E6}" presName="parTx" presStyleLbl="revTx" presStyleIdx="1" presStyleCnt="2">
        <dgm:presLayoutVars>
          <dgm:chMax val="0"/>
          <dgm:chPref val="0"/>
        </dgm:presLayoutVars>
      </dgm:prSet>
      <dgm:spPr/>
    </dgm:pt>
  </dgm:ptLst>
  <dgm:cxnLst>
    <dgm:cxn modelId="{6CFB1B68-43D6-4D8E-A550-ACE29A41247F}" type="presOf" srcId="{80E59496-3E91-45A4-8659-52DF8C561827}" destId="{9D48987B-7E66-4041-842E-7D26D71FC579}" srcOrd="0" destOrd="0" presId="urn:microsoft.com/office/officeart/2018/2/layout/IconVerticalSolidList"/>
    <dgm:cxn modelId="{74A29373-5A91-4D75-98CA-16ACA101A16E}" type="presOf" srcId="{86445D8D-5F72-4423-94E0-1EB5E7509A73}" destId="{6F95ACB9-D2D7-484B-9047-A7E516FC0E75}" srcOrd="0" destOrd="0" presId="urn:microsoft.com/office/officeart/2018/2/layout/IconVerticalSolidList"/>
    <dgm:cxn modelId="{8A822897-7B9F-4229-831E-9C8EF2943D05}" srcId="{86445D8D-5F72-4423-94E0-1EB5E7509A73}" destId="{181259BE-2CAC-4B87-B723-B5A7EC0CE7E6}" srcOrd="1" destOrd="0" parTransId="{8CA85898-2007-449A-9571-C7DA1A520D1E}" sibTransId="{FA3B0B76-B2A5-4FAA-A74F-9F637F844F0B}"/>
    <dgm:cxn modelId="{A1D7EAB6-ED9C-4D59-A0AF-90FC57E0E855}" type="presOf" srcId="{181259BE-2CAC-4B87-B723-B5A7EC0CE7E6}" destId="{F07F52F5-F71E-4C5B-85B8-DE790DA8B31B}" srcOrd="0" destOrd="0" presId="urn:microsoft.com/office/officeart/2018/2/layout/IconVerticalSolidList"/>
    <dgm:cxn modelId="{7B652CF8-CDA7-4CFF-88A8-63E10B8E5100}" srcId="{86445D8D-5F72-4423-94E0-1EB5E7509A73}" destId="{80E59496-3E91-45A4-8659-52DF8C561827}" srcOrd="0" destOrd="0" parTransId="{2BD18D82-39F8-4013-A8C9-36DBA7E960A0}" sibTransId="{A4BC6027-F056-4EB1-BDB4-0765AF22D582}"/>
    <dgm:cxn modelId="{0F8A5CF8-98A2-4DE9-A08A-1F9FC46EB020}" type="presParOf" srcId="{6F95ACB9-D2D7-484B-9047-A7E516FC0E75}" destId="{61117ECD-2966-4048-AEB9-943B47CC8C9B}" srcOrd="0" destOrd="0" presId="urn:microsoft.com/office/officeart/2018/2/layout/IconVerticalSolidList"/>
    <dgm:cxn modelId="{EC2CBB32-11C1-4D61-B03E-D21596C9F91F}" type="presParOf" srcId="{61117ECD-2966-4048-AEB9-943B47CC8C9B}" destId="{DCF2588D-947A-4E7E-AE15-D7CCCD7D4532}" srcOrd="0" destOrd="0" presId="urn:microsoft.com/office/officeart/2018/2/layout/IconVerticalSolidList"/>
    <dgm:cxn modelId="{B89E7BEE-610B-47C3-B333-C2737D555ACD}" type="presParOf" srcId="{61117ECD-2966-4048-AEB9-943B47CC8C9B}" destId="{C313C5D7-6D1B-42DD-970E-A06BD3019280}" srcOrd="1" destOrd="0" presId="urn:microsoft.com/office/officeart/2018/2/layout/IconVerticalSolidList"/>
    <dgm:cxn modelId="{2A55BD08-C38F-4B49-8696-C536E6B02F1C}" type="presParOf" srcId="{61117ECD-2966-4048-AEB9-943B47CC8C9B}" destId="{CC938980-90FD-403D-B61E-FD320C0E5446}" srcOrd="2" destOrd="0" presId="urn:microsoft.com/office/officeart/2018/2/layout/IconVerticalSolidList"/>
    <dgm:cxn modelId="{6EEE993E-8CCD-453D-832F-0242F7B4BFC3}" type="presParOf" srcId="{61117ECD-2966-4048-AEB9-943B47CC8C9B}" destId="{9D48987B-7E66-4041-842E-7D26D71FC579}" srcOrd="3" destOrd="0" presId="urn:microsoft.com/office/officeart/2018/2/layout/IconVerticalSolidList"/>
    <dgm:cxn modelId="{6CD89E89-E890-4523-BCA6-CD97E752B373}" type="presParOf" srcId="{6F95ACB9-D2D7-484B-9047-A7E516FC0E75}" destId="{57A7E5ED-E80D-4C54-A2A8-22AACEBA6C97}" srcOrd="1" destOrd="0" presId="urn:microsoft.com/office/officeart/2018/2/layout/IconVerticalSolidList"/>
    <dgm:cxn modelId="{042494F4-2A1A-4ADB-95D3-FE73A6D288C9}" type="presParOf" srcId="{6F95ACB9-D2D7-484B-9047-A7E516FC0E75}" destId="{1113C80D-0507-4894-BBF6-A7061E1AE46A}" srcOrd="2" destOrd="0" presId="urn:microsoft.com/office/officeart/2018/2/layout/IconVerticalSolidList"/>
    <dgm:cxn modelId="{E855285A-39C8-4FD2-9040-7EC88B5689B2}" type="presParOf" srcId="{1113C80D-0507-4894-BBF6-A7061E1AE46A}" destId="{4A51AB27-E2AE-4CD9-81E3-814708C44233}" srcOrd="0" destOrd="0" presId="urn:microsoft.com/office/officeart/2018/2/layout/IconVerticalSolidList"/>
    <dgm:cxn modelId="{BE7D4E34-D98C-4BB2-85BC-326A2CA4DFB4}" type="presParOf" srcId="{1113C80D-0507-4894-BBF6-A7061E1AE46A}" destId="{E8C48F0B-9347-4D6C-8012-777F11E7FB7F}" srcOrd="1" destOrd="0" presId="urn:microsoft.com/office/officeart/2018/2/layout/IconVerticalSolidList"/>
    <dgm:cxn modelId="{6E65C6E2-384E-41F1-97A8-8C424F4DFC87}" type="presParOf" srcId="{1113C80D-0507-4894-BBF6-A7061E1AE46A}" destId="{BB8A0F55-EE05-4758-8BD5-1B1E30D1DA6D}" srcOrd="2" destOrd="0" presId="urn:microsoft.com/office/officeart/2018/2/layout/IconVerticalSolidList"/>
    <dgm:cxn modelId="{B4DF00F5-615F-4F50-8E21-464A07743555}" type="presParOf" srcId="{1113C80D-0507-4894-BBF6-A7061E1AE46A}" destId="{F07F52F5-F71E-4C5B-85B8-DE790DA8B3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D332A-18F0-4EF3-A489-4B77FD935515}">
      <dsp:nvSpPr>
        <dsp:cNvPr id="0" name=""/>
        <dsp:cNvSpPr/>
      </dsp:nvSpPr>
      <dsp:spPr>
        <a:xfrm>
          <a:off x="819962" y="16500"/>
          <a:ext cx="1749937" cy="17499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5A6001-5648-47E8-A26F-F5366BB3ABA8}">
      <dsp:nvSpPr>
        <dsp:cNvPr id="0" name=""/>
        <dsp:cNvSpPr/>
      </dsp:nvSpPr>
      <dsp:spPr>
        <a:xfrm>
          <a:off x="1192900" y="389437"/>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8901DB-B4BC-4CBA-A056-7D688C5ABD1E}">
      <dsp:nvSpPr>
        <dsp:cNvPr id="0" name=""/>
        <dsp:cNvSpPr/>
      </dsp:nvSpPr>
      <dsp:spPr>
        <a:xfrm>
          <a:off x="260556" y="231150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s-CO" sz="2000" kern="1200"/>
            <a:t>Determinar un plan de negocio</a:t>
          </a:r>
          <a:endParaRPr lang="en-US" sz="2000" kern="1200"/>
        </a:p>
      </dsp:txBody>
      <dsp:txXfrm>
        <a:off x="260556" y="2311500"/>
        <a:ext cx="2868750" cy="720000"/>
      </dsp:txXfrm>
    </dsp:sp>
    <dsp:sp modelId="{9D4713F5-3189-42DB-AE0A-31AC326ED441}">
      <dsp:nvSpPr>
        <dsp:cNvPr id="0" name=""/>
        <dsp:cNvSpPr/>
      </dsp:nvSpPr>
      <dsp:spPr>
        <a:xfrm>
          <a:off x="4190743" y="16500"/>
          <a:ext cx="1749937" cy="17499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4DC3B-2A7D-45D3-85F4-C29A28D2A633}">
      <dsp:nvSpPr>
        <dsp:cNvPr id="0" name=""/>
        <dsp:cNvSpPr/>
      </dsp:nvSpPr>
      <dsp:spPr>
        <a:xfrm>
          <a:off x="4563681" y="389437"/>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E9BF07-1996-4715-8830-EB229D2BE0A6}">
      <dsp:nvSpPr>
        <dsp:cNvPr id="0" name=""/>
        <dsp:cNvSpPr/>
      </dsp:nvSpPr>
      <dsp:spPr>
        <a:xfrm>
          <a:off x="3631337" y="231150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s-CO" sz="2000" kern="1200"/>
            <a:t>Identificar las ventajas de nuestro producto</a:t>
          </a:r>
          <a:endParaRPr lang="en-US" sz="2000" kern="1200"/>
        </a:p>
      </dsp:txBody>
      <dsp:txXfrm>
        <a:off x="3631337" y="2311500"/>
        <a:ext cx="2868750" cy="720000"/>
      </dsp:txXfrm>
    </dsp:sp>
    <dsp:sp modelId="{2752D086-D10E-4F05-91E5-2ED70291E086}">
      <dsp:nvSpPr>
        <dsp:cNvPr id="0" name=""/>
        <dsp:cNvSpPr/>
      </dsp:nvSpPr>
      <dsp:spPr>
        <a:xfrm>
          <a:off x="7561525" y="16500"/>
          <a:ext cx="1749937" cy="17499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70B70-E1D5-430C-8566-E1ED5080E96B}">
      <dsp:nvSpPr>
        <dsp:cNvPr id="0" name=""/>
        <dsp:cNvSpPr/>
      </dsp:nvSpPr>
      <dsp:spPr>
        <a:xfrm>
          <a:off x="7934462" y="389437"/>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300D84-D7EB-4488-B5D6-2427DFF371D2}">
      <dsp:nvSpPr>
        <dsp:cNvPr id="0" name=""/>
        <dsp:cNvSpPr/>
      </dsp:nvSpPr>
      <dsp:spPr>
        <a:xfrm>
          <a:off x="7002118" y="231150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s-CO" sz="2000" kern="1200"/>
            <a:t>Establecer indicadores de éxito</a:t>
          </a:r>
          <a:endParaRPr lang="en-US" sz="2000" kern="1200"/>
        </a:p>
      </dsp:txBody>
      <dsp:txXfrm>
        <a:off x="7002118" y="2311500"/>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2588D-947A-4E7E-AE15-D7CCCD7D4532}">
      <dsp:nvSpPr>
        <dsp:cNvPr id="0" name=""/>
        <dsp:cNvSpPr/>
      </dsp:nvSpPr>
      <dsp:spPr>
        <a:xfrm>
          <a:off x="0" y="840284"/>
          <a:ext cx="5741533" cy="15512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3C5D7-6D1B-42DD-970E-A06BD3019280}">
      <dsp:nvSpPr>
        <dsp:cNvPr id="0" name=""/>
        <dsp:cNvSpPr/>
      </dsp:nvSpPr>
      <dsp:spPr>
        <a:xfrm>
          <a:off x="469266" y="1189326"/>
          <a:ext cx="853212" cy="8532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48987B-7E66-4041-842E-7D26D71FC579}">
      <dsp:nvSpPr>
        <dsp:cNvPr id="0" name=""/>
        <dsp:cNvSpPr/>
      </dsp:nvSpPr>
      <dsp:spPr>
        <a:xfrm>
          <a:off x="1791745" y="840284"/>
          <a:ext cx="3949788" cy="1551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179" tIns="164179" rIns="164179" bIns="164179" numCol="1" spcCol="1270" anchor="ctr" anchorCtr="0">
          <a:noAutofit/>
        </a:bodyPr>
        <a:lstStyle/>
        <a:p>
          <a:pPr marL="0" lvl="0" indent="0" algn="l" defTabSz="933450">
            <a:lnSpc>
              <a:spcPct val="90000"/>
            </a:lnSpc>
            <a:spcBef>
              <a:spcPct val="0"/>
            </a:spcBef>
            <a:spcAft>
              <a:spcPct val="35000"/>
            </a:spcAft>
            <a:buNone/>
          </a:pPr>
          <a:r>
            <a:rPr lang="es-CO" sz="2100" kern="1200" dirty="0"/>
            <a:t>El sensor de presión se dejó de lado debido a que no encontramos la galga necesitada.</a:t>
          </a:r>
          <a:endParaRPr lang="en-US" sz="2100" kern="1200" dirty="0"/>
        </a:p>
      </dsp:txBody>
      <dsp:txXfrm>
        <a:off x="1791745" y="840284"/>
        <a:ext cx="3949788" cy="1551294"/>
      </dsp:txXfrm>
    </dsp:sp>
    <dsp:sp modelId="{4A51AB27-E2AE-4CD9-81E3-814708C44233}">
      <dsp:nvSpPr>
        <dsp:cNvPr id="0" name=""/>
        <dsp:cNvSpPr/>
      </dsp:nvSpPr>
      <dsp:spPr>
        <a:xfrm>
          <a:off x="0" y="2779403"/>
          <a:ext cx="5741533" cy="15512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C48F0B-9347-4D6C-8012-777F11E7FB7F}">
      <dsp:nvSpPr>
        <dsp:cNvPr id="0" name=""/>
        <dsp:cNvSpPr/>
      </dsp:nvSpPr>
      <dsp:spPr>
        <a:xfrm>
          <a:off x="469266" y="3128444"/>
          <a:ext cx="853212" cy="8532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7F52F5-F71E-4C5B-85B8-DE790DA8B31B}">
      <dsp:nvSpPr>
        <dsp:cNvPr id="0" name=""/>
        <dsp:cNvSpPr/>
      </dsp:nvSpPr>
      <dsp:spPr>
        <a:xfrm>
          <a:off x="1791745" y="2779403"/>
          <a:ext cx="3949788" cy="1551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179" tIns="164179" rIns="164179" bIns="164179" numCol="1" spcCol="1270" anchor="ctr" anchorCtr="0">
          <a:noAutofit/>
        </a:bodyPr>
        <a:lstStyle/>
        <a:p>
          <a:pPr marL="0" lvl="0" indent="0" algn="l" defTabSz="933450">
            <a:lnSpc>
              <a:spcPct val="90000"/>
            </a:lnSpc>
            <a:spcBef>
              <a:spcPct val="0"/>
            </a:spcBef>
            <a:spcAft>
              <a:spcPct val="35000"/>
            </a:spcAft>
            <a:buNone/>
          </a:pPr>
          <a:r>
            <a:rPr lang="es-CO" sz="2100" kern="1200"/>
            <a:t>El funcionamiento del bebedero va a basarse en base del estado del sensor de nivel.  </a:t>
          </a:r>
          <a:endParaRPr lang="en-US" sz="2100" kern="1200"/>
        </a:p>
      </dsp:txBody>
      <dsp:txXfrm>
        <a:off x="1791745" y="2779403"/>
        <a:ext cx="3949788" cy="1551294"/>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2E4E5-0F7F-DD85-4CFE-94CA67FFCAF5}"/>
              </a:ext>
            </a:extLst>
          </p:cNvPr>
          <p:cNvSpPr>
            <a:spLocks noGrp="1"/>
          </p:cNvSpPr>
          <p:nvPr>
            <p:ph type="ctrTitle"/>
          </p:nvPr>
        </p:nvSpPr>
        <p:spPr/>
        <p:txBody>
          <a:bodyPr/>
          <a:lstStyle/>
          <a:p>
            <a:r>
              <a:rPr lang="es-CO" dirty="0"/>
              <a:t>Bebedero para mascotas automatizado</a:t>
            </a:r>
          </a:p>
        </p:txBody>
      </p:sp>
      <p:sp>
        <p:nvSpPr>
          <p:cNvPr id="3" name="Subtítulo 2">
            <a:extLst>
              <a:ext uri="{FF2B5EF4-FFF2-40B4-BE49-F238E27FC236}">
                <a16:creationId xmlns:a16="http://schemas.microsoft.com/office/drawing/2014/main" id="{AF66854D-B681-875D-628F-E54602D05E15}"/>
              </a:ext>
            </a:extLst>
          </p:cNvPr>
          <p:cNvSpPr>
            <a:spLocks noGrp="1"/>
          </p:cNvSpPr>
          <p:nvPr>
            <p:ph type="subTitle" idx="1"/>
          </p:nvPr>
        </p:nvSpPr>
        <p:spPr/>
        <p:txBody>
          <a:bodyPr/>
          <a:lstStyle/>
          <a:p>
            <a:r>
              <a:rPr lang="es-CO" dirty="0"/>
              <a:t>Sara juliana Rodríguez</a:t>
            </a:r>
          </a:p>
          <a:p>
            <a:r>
              <a:rPr lang="es-CO" dirty="0"/>
              <a:t>José Gabriel peña </a:t>
            </a:r>
            <a:r>
              <a:rPr lang="es-CO" dirty="0" err="1"/>
              <a:t>solórzano</a:t>
            </a:r>
            <a:endParaRPr lang="es-CO" dirty="0"/>
          </a:p>
          <a:p>
            <a:r>
              <a:rPr lang="es-CO" dirty="0"/>
              <a:t>Daniel Gravier rodríguez</a:t>
            </a:r>
          </a:p>
        </p:txBody>
      </p:sp>
    </p:spTree>
    <p:extLst>
      <p:ext uri="{BB962C8B-B14F-4D97-AF65-F5344CB8AC3E}">
        <p14:creationId xmlns:p14="http://schemas.microsoft.com/office/powerpoint/2010/main" val="3370441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6" name="Picture 14">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5703EA5E-5039-156F-CB12-7CDA66B0B0ED}"/>
              </a:ext>
            </a:extLst>
          </p:cNvPr>
          <p:cNvSpPr>
            <a:spLocks noGrp="1"/>
          </p:cNvSpPr>
          <p:nvPr>
            <p:ph type="title"/>
          </p:nvPr>
        </p:nvSpPr>
        <p:spPr>
          <a:xfrm>
            <a:off x="1032404" y="5212043"/>
            <a:ext cx="10127192" cy="931340"/>
          </a:xfrm>
        </p:spPr>
        <p:txBody>
          <a:bodyPr vert="horz" lIns="91440" tIns="45720" rIns="91440" bIns="45720" rtlCol="0" anchor="b">
            <a:normAutofit/>
          </a:bodyPr>
          <a:lstStyle/>
          <a:p>
            <a:pPr algn="r">
              <a:lnSpc>
                <a:spcPct val="90000"/>
              </a:lnSpc>
            </a:pPr>
            <a:r>
              <a:rPr lang="en-US" sz="2800"/>
              <a:t>Código Final</a:t>
            </a:r>
            <a:br>
              <a:rPr lang="en-US" sz="2800"/>
            </a:br>
            <a:endParaRPr lang="en-US" sz="2800" dirty="0"/>
          </a:p>
        </p:txBody>
      </p:sp>
      <p:pic>
        <p:nvPicPr>
          <p:cNvPr id="8" name="Imagen 7">
            <a:extLst>
              <a:ext uri="{FF2B5EF4-FFF2-40B4-BE49-F238E27FC236}">
                <a16:creationId xmlns:a16="http://schemas.microsoft.com/office/drawing/2014/main" id="{9917FF2B-CF50-A0AB-72CD-63D6B2BDAC7C}"/>
              </a:ext>
            </a:extLst>
          </p:cNvPr>
          <p:cNvPicPr>
            <a:picLocks noChangeAspect="1"/>
          </p:cNvPicPr>
          <p:nvPr/>
        </p:nvPicPr>
        <p:blipFill>
          <a:blip r:embed="rId4"/>
          <a:stretch>
            <a:fillRect/>
          </a:stretch>
        </p:blipFill>
        <p:spPr>
          <a:xfrm>
            <a:off x="182261" y="480386"/>
            <a:ext cx="6884653" cy="425127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0" name="Imagen 9">
            <a:extLst>
              <a:ext uri="{FF2B5EF4-FFF2-40B4-BE49-F238E27FC236}">
                <a16:creationId xmlns:a16="http://schemas.microsoft.com/office/drawing/2014/main" id="{0D0E0455-D55C-8193-1DAD-7E8B8337AB85}"/>
              </a:ext>
            </a:extLst>
          </p:cNvPr>
          <p:cNvPicPr>
            <a:picLocks noChangeAspect="1"/>
          </p:cNvPicPr>
          <p:nvPr/>
        </p:nvPicPr>
        <p:blipFill>
          <a:blip r:embed="rId5"/>
          <a:stretch>
            <a:fillRect/>
          </a:stretch>
        </p:blipFill>
        <p:spPr>
          <a:xfrm>
            <a:off x="7172151" y="638587"/>
            <a:ext cx="4837587" cy="386084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45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 name="Rectangle 9">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Interior de un almacén oscuro">
            <a:extLst>
              <a:ext uri="{FF2B5EF4-FFF2-40B4-BE49-F238E27FC236}">
                <a16:creationId xmlns:a16="http://schemas.microsoft.com/office/drawing/2014/main" id="{1DE1E6AA-9950-FC6B-5956-027C72C4E360}"/>
              </a:ext>
            </a:extLst>
          </p:cNvPr>
          <p:cNvPicPr>
            <a:picLocks noChangeAspect="1"/>
          </p:cNvPicPr>
          <p:nvPr/>
        </p:nvPicPr>
        <p:blipFill rotWithShape="1">
          <a:blip r:embed="rId3">
            <a:alphaModFix amt="35000"/>
          </a:blip>
          <a:srcRect/>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ítulo 1">
            <a:extLst>
              <a:ext uri="{FF2B5EF4-FFF2-40B4-BE49-F238E27FC236}">
                <a16:creationId xmlns:a16="http://schemas.microsoft.com/office/drawing/2014/main" id="{A9B0ED01-DF85-5F26-B2DC-98A481982665}"/>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a:t>montaje físico</a:t>
            </a:r>
          </a:p>
        </p:txBody>
      </p:sp>
    </p:spTree>
    <p:extLst>
      <p:ext uri="{BB962C8B-B14F-4D97-AF65-F5344CB8AC3E}">
        <p14:creationId xmlns:p14="http://schemas.microsoft.com/office/powerpoint/2010/main" val="269589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6E024AF-7329-240C-61E2-9F4062168B48}"/>
              </a:ext>
            </a:extLst>
          </p:cNvPr>
          <p:cNvPicPr>
            <a:picLocks noChangeAspect="1"/>
          </p:cNvPicPr>
          <p:nvPr/>
        </p:nvPicPr>
        <p:blipFill rotWithShape="1">
          <a:blip r:embed="rId3">
            <a:alphaModFix amt="35000"/>
          </a:blip>
          <a:srcRect t="6873" b="36877"/>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ítulo 1">
            <a:extLst>
              <a:ext uri="{FF2B5EF4-FFF2-40B4-BE49-F238E27FC236}">
                <a16:creationId xmlns:a16="http://schemas.microsoft.com/office/drawing/2014/main" id="{0F906670-3098-0DB8-28EF-F6D185BFB430}"/>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a:t>Pruebas de funcionamiento: </a:t>
            </a:r>
          </a:p>
        </p:txBody>
      </p:sp>
    </p:spTree>
    <p:extLst>
      <p:ext uri="{BB962C8B-B14F-4D97-AF65-F5344CB8AC3E}">
        <p14:creationId xmlns:p14="http://schemas.microsoft.com/office/powerpoint/2010/main" val="153442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F1064-730A-A56A-B8BF-718D26BA07E4}"/>
              </a:ext>
            </a:extLst>
          </p:cNvPr>
          <p:cNvSpPr>
            <a:spLocks noGrp="1"/>
          </p:cNvSpPr>
          <p:nvPr>
            <p:ph type="title"/>
          </p:nvPr>
        </p:nvSpPr>
        <p:spPr>
          <a:xfrm>
            <a:off x="6400800" y="609600"/>
            <a:ext cx="5147730" cy="1641987"/>
          </a:xfrm>
        </p:spPr>
        <p:txBody>
          <a:bodyPr>
            <a:normAutofit/>
          </a:bodyPr>
          <a:lstStyle/>
          <a:p>
            <a:r>
              <a:rPr lang="es-CO"/>
              <a:t>Fase 5: Cierre del proyecto</a:t>
            </a:r>
            <a:endParaRPr lang="es-CO" dirty="0"/>
          </a:p>
        </p:txBody>
      </p:sp>
      <p:pic>
        <p:nvPicPr>
          <p:cNvPr id="5" name="Picture 4" descr="Gráfico en un documento con un bolígrafo">
            <a:extLst>
              <a:ext uri="{FF2B5EF4-FFF2-40B4-BE49-F238E27FC236}">
                <a16:creationId xmlns:a16="http://schemas.microsoft.com/office/drawing/2014/main" id="{F5BD9A46-64F4-5F36-309C-902D21D6F4E2}"/>
              </a:ext>
            </a:extLst>
          </p:cNvPr>
          <p:cNvPicPr>
            <a:picLocks noChangeAspect="1"/>
          </p:cNvPicPr>
          <p:nvPr/>
        </p:nvPicPr>
        <p:blipFill rotWithShape="1">
          <a:blip r:embed="rId3"/>
          <a:srcRect l="27194" r="13472" b="-2"/>
          <a:stretch/>
        </p:blipFill>
        <p:spPr>
          <a:xfrm>
            <a:off x="20" y="975"/>
            <a:ext cx="6095980" cy="6858000"/>
          </a:xfrm>
          <a:prstGeom prst="rect">
            <a:avLst/>
          </a:prstGeom>
        </p:spPr>
      </p:pic>
      <p:sp>
        <p:nvSpPr>
          <p:cNvPr id="17" name="Marcador de contenido 2">
            <a:extLst>
              <a:ext uri="{FF2B5EF4-FFF2-40B4-BE49-F238E27FC236}">
                <a16:creationId xmlns:a16="http://schemas.microsoft.com/office/drawing/2014/main" id="{36A911B2-716A-CF8B-8E3F-4F1E0B0B6C98}"/>
              </a:ext>
            </a:extLst>
          </p:cNvPr>
          <p:cNvSpPr>
            <a:spLocks noGrp="1"/>
          </p:cNvSpPr>
          <p:nvPr>
            <p:ph idx="1"/>
          </p:nvPr>
        </p:nvSpPr>
        <p:spPr>
          <a:xfrm>
            <a:off x="6400800" y="2251587"/>
            <a:ext cx="5147730" cy="3637935"/>
          </a:xfrm>
        </p:spPr>
        <p:txBody>
          <a:bodyPr>
            <a:normAutofit/>
          </a:bodyPr>
          <a:lstStyle/>
          <a:p>
            <a:r>
              <a:rPr lang="es-CO"/>
              <a:t>Aunque realizamos cambios en el funcionamiento y en los periféricos, el resultado fue el esperado y funcional. </a:t>
            </a:r>
          </a:p>
          <a:p>
            <a:r>
              <a:rPr lang="es-CO"/>
              <a:t>Nuestras dificultades se vieron reflejadas en el montaje físico debido a varios factores que al empezar el proyecto no tuvimos en cuenta al planear el proyecto.</a:t>
            </a:r>
          </a:p>
          <a:p>
            <a:r>
              <a:rPr lang="es-CO"/>
              <a:t>La implementación del código también tuvo una gran dificultad debido a que la lógica y la forma de funcionamiento del bebedero, además de que utilizamos un lenguaje que a comienzo de semestre era desconocido. </a:t>
            </a:r>
          </a:p>
        </p:txBody>
      </p:sp>
    </p:spTree>
    <p:extLst>
      <p:ext uri="{BB962C8B-B14F-4D97-AF65-F5344CB8AC3E}">
        <p14:creationId xmlns:p14="http://schemas.microsoft.com/office/powerpoint/2010/main" val="229265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83CCF-DAD7-5351-B4E6-36A3DC25CFD6}"/>
              </a:ext>
            </a:extLst>
          </p:cNvPr>
          <p:cNvSpPr>
            <a:spLocks noGrp="1"/>
          </p:cNvSpPr>
          <p:nvPr>
            <p:ph type="title"/>
          </p:nvPr>
        </p:nvSpPr>
        <p:spPr>
          <a:xfrm>
            <a:off x="6400800" y="609600"/>
            <a:ext cx="5147730" cy="1641987"/>
          </a:xfrm>
        </p:spPr>
        <p:txBody>
          <a:bodyPr>
            <a:normAutofit/>
          </a:bodyPr>
          <a:lstStyle/>
          <a:p>
            <a:r>
              <a:rPr lang="es-CO" dirty="0"/>
              <a:t>Objetivos iniciales:</a:t>
            </a:r>
          </a:p>
        </p:txBody>
      </p:sp>
      <p:sp>
        <p:nvSpPr>
          <p:cNvPr id="1038" name="Marcador de contenido 2">
            <a:extLst>
              <a:ext uri="{FF2B5EF4-FFF2-40B4-BE49-F238E27FC236}">
                <a16:creationId xmlns:a16="http://schemas.microsoft.com/office/drawing/2014/main" id="{EBFFC93A-7705-AFD5-855B-53E396A4C3DB}"/>
              </a:ext>
            </a:extLst>
          </p:cNvPr>
          <p:cNvSpPr>
            <a:spLocks noGrp="1"/>
          </p:cNvSpPr>
          <p:nvPr>
            <p:ph idx="1"/>
          </p:nvPr>
        </p:nvSpPr>
        <p:spPr>
          <a:xfrm>
            <a:off x="6400800" y="2251587"/>
            <a:ext cx="5147730" cy="3637935"/>
          </a:xfrm>
        </p:spPr>
        <p:txBody>
          <a:bodyPr>
            <a:normAutofit/>
          </a:bodyPr>
          <a:lstStyle/>
          <a:p>
            <a:pPr>
              <a:lnSpc>
                <a:spcPct val="90000"/>
              </a:lnSpc>
            </a:pPr>
            <a:r>
              <a:rPr lang="es-CO" sz="1700"/>
              <a:t>Liberar de preocupaciones a los dueños de las mascotas de una forma sustentable y económica.</a:t>
            </a:r>
          </a:p>
          <a:p>
            <a:pPr>
              <a:lnSpc>
                <a:spcPct val="90000"/>
              </a:lnSpc>
            </a:pPr>
            <a:r>
              <a:rPr lang="es-CO" sz="1700"/>
              <a:t>Diseñar un dispositivo que expense una cantidad especifica de agua cada cierto tiempo. </a:t>
            </a:r>
          </a:p>
          <a:p>
            <a:pPr>
              <a:lnSpc>
                <a:spcPct val="90000"/>
              </a:lnSpc>
            </a:pPr>
            <a:r>
              <a:rPr lang="es-CO" sz="1700"/>
              <a:t>Con ayuda de un sensor de nivel de agua verificar que el envase no esté lleno, evitando así, que se riegue el agua.</a:t>
            </a:r>
          </a:p>
          <a:p>
            <a:pPr>
              <a:lnSpc>
                <a:spcPct val="90000"/>
              </a:lnSpc>
            </a:pPr>
            <a:r>
              <a:rPr lang="es-CO" sz="1700"/>
              <a:t>Con ayuda de un sensor de presión verificar que haya un envase antes de que el dispositivo sirva el agua.</a:t>
            </a:r>
          </a:p>
          <a:p>
            <a:pPr>
              <a:lnSpc>
                <a:spcPct val="90000"/>
              </a:lnSpc>
            </a:pPr>
            <a:r>
              <a:rPr lang="es-CO" sz="1700"/>
              <a:t>Con un servomotor hacer una especie de grifo que se abra cada cierto tiempo </a:t>
            </a:r>
          </a:p>
          <a:p>
            <a:pPr>
              <a:lnSpc>
                <a:spcPct val="90000"/>
              </a:lnSpc>
            </a:pPr>
            <a:endParaRPr lang="es-CO" sz="1700"/>
          </a:p>
          <a:p>
            <a:pPr>
              <a:lnSpc>
                <a:spcPct val="90000"/>
              </a:lnSpc>
            </a:pPr>
            <a:endParaRPr lang="es-CO" sz="1700"/>
          </a:p>
        </p:txBody>
      </p:sp>
      <p:pic>
        <p:nvPicPr>
          <p:cNvPr id="1026" name="Picture 2" descr="Estructura del&#10;prototipo: (a) Mecanismo dispensador de agua; (b) Mecanismo dispensador de&#10;alimento.">
            <a:extLst>
              <a:ext uri="{FF2B5EF4-FFF2-40B4-BE49-F238E27FC236}">
                <a16:creationId xmlns:a16="http://schemas.microsoft.com/office/drawing/2014/main" id="{272CCBFA-4D8B-254B-7B38-6164EBD85A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930" y="1439541"/>
            <a:ext cx="5447070" cy="3649536"/>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65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E7D0B8-6680-455E-2BB0-586C437B8715}"/>
              </a:ext>
            </a:extLst>
          </p:cNvPr>
          <p:cNvSpPr>
            <a:spLocks noGrp="1"/>
          </p:cNvSpPr>
          <p:nvPr>
            <p:ph type="title"/>
          </p:nvPr>
        </p:nvSpPr>
        <p:spPr>
          <a:xfrm>
            <a:off x="1992216" y="116711"/>
            <a:ext cx="8204391" cy="2346475"/>
          </a:xfrm>
        </p:spPr>
        <p:txBody>
          <a:bodyPr vert="horz" lIns="91440" tIns="45720" rIns="91440" bIns="45720" rtlCol="0" anchor="b">
            <a:normAutofit/>
          </a:bodyPr>
          <a:lstStyle/>
          <a:p>
            <a:pPr algn="ctr"/>
            <a:r>
              <a:rPr lang="en-US" sz="6000" dirty="0"/>
              <a:t>Desarrollo del Proyecto:</a:t>
            </a:r>
          </a:p>
        </p:txBody>
      </p:sp>
      <p:cxnSp>
        <p:nvCxnSpPr>
          <p:cNvPr id="11" name="Straight Connector 1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Flecha: a la derecha 2">
            <a:extLst>
              <a:ext uri="{FF2B5EF4-FFF2-40B4-BE49-F238E27FC236}">
                <a16:creationId xmlns:a16="http://schemas.microsoft.com/office/drawing/2014/main" id="{9688F1D0-E081-84F6-FADE-5D21B8DA2510}"/>
              </a:ext>
            </a:extLst>
          </p:cNvPr>
          <p:cNvSpPr/>
          <p:nvPr/>
        </p:nvSpPr>
        <p:spPr>
          <a:xfrm>
            <a:off x="495469" y="3325091"/>
            <a:ext cx="11197883" cy="1731818"/>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2000" b="1">
              <a:solidFill>
                <a:schemeClr val="tx2">
                  <a:lumMod val="10000"/>
                </a:schemeClr>
              </a:solidFill>
            </a:endParaRPr>
          </a:p>
        </p:txBody>
      </p:sp>
      <p:sp>
        <p:nvSpPr>
          <p:cNvPr id="5" name="CuadroTexto 4">
            <a:extLst>
              <a:ext uri="{FF2B5EF4-FFF2-40B4-BE49-F238E27FC236}">
                <a16:creationId xmlns:a16="http://schemas.microsoft.com/office/drawing/2014/main" id="{79534A7E-8C8C-9FE5-8E38-1DB12DD2D8A9}"/>
              </a:ext>
            </a:extLst>
          </p:cNvPr>
          <p:cNvSpPr txBox="1"/>
          <p:nvPr/>
        </p:nvSpPr>
        <p:spPr>
          <a:xfrm>
            <a:off x="573934" y="3865518"/>
            <a:ext cx="2058430" cy="707886"/>
          </a:xfrm>
          <a:prstGeom prst="rect">
            <a:avLst/>
          </a:prstGeom>
          <a:noFill/>
          <a:ln>
            <a:solidFill>
              <a:schemeClr val="bg1"/>
            </a:solidFill>
          </a:ln>
        </p:spPr>
        <p:txBody>
          <a:bodyPr wrap="square" rtlCol="0">
            <a:spAutoFit/>
          </a:bodyPr>
          <a:lstStyle/>
          <a:p>
            <a:pPr algn="ctr"/>
            <a:r>
              <a:rPr lang="es-CO" sz="2000" b="1" dirty="0">
                <a:solidFill>
                  <a:schemeClr val="tx2">
                    <a:lumMod val="10000"/>
                  </a:schemeClr>
                </a:solidFill>
              </a:rPr>
              <a:t>Fase 1:</a:t>
            </a:r>
          </a:p>
          <a:p>
            <a:pPr algn="ctr"/>
            <a:r>
              <a:rPr lang="es-CO" sz="2000" b="1" dirty="0">
                <a:solidFill>
                  <a:schemeClr val="tx2">
                    <a:lumMod val="10000"/>
                  </a:schemeClr>
                </a:solidFill>
              </a:rPr>
              <a:t>Inicio</a:t>
            </a:r>
          </a:p>
        </p:txBody>
      </p:sp>
      <p:sp>
        <p:nvSpPr>
          <p:cNvPr id="6" name="CuadroTexto 5">
            <a:extLst>
              <a:ext uri="{FF2B5EF4-FFF2-40B4-BE49-F238E27FC236}">
                <a16:creationId xmlns:a16="http://schemas.microsoft.com/office/drawing/2014/main" id="{35A6547C-2A3A-F8EA-5F76-0E00679E77BF}"/>
              </a:ext>
            </a:extLst>
          </p:cNvPr>
          <p:cNvSpPr txBox="1"/>
          <p:nvPr/>
        </p:nvSpPr>
        <p:spPr>
          <a:xfrm>
            <a:off x="2682438" y="3865518"/>
            <a:ext cx="2058430" cy="707886"/>
          </a:xfrm>
          <a:prstGeom prst="rect">
            <a:avLst/>
          </a:prstGeom>
          <a:noFill/>
          <a:ln>
            <a:solidFill>
              <a:schemeClr val="bg1"/>
            </a:solidFill>
          </a:ln>
        </p:spPr>
        <p:txBody>
          <a:bodyPr wrap="square" rtlCol="0">
            <a:spAutoFit/>
          </a:bodyPr>
          <a:lstStyle/>
          <a:p>
            <a:pPr algn="ctr"/>
            <a:r>
              <a:rPr lang="es-CO" sz="2000" b="1" dirty="0">
                <a:solidFill>
                  <a:schemeClr val="tx2">
                    <a:lumMod val="10000"/>
                  </a:schemeClr>
                </a:solidFill>
              </a:rPr>
              <a:t>Fase 2:</a:t>
            </a:r>
          </a:p>
          <a:p>
            <a:pPr algn="ctr"/>
            <a:r>
              <a:rPr lang="es-CO" sz="2000" b="1" dirty="0">
                <a:solidFill>
                  <a:schemeClr val="tx2">
                    <a:lumMod val="10000"/>
                  </a:schemeClr>
                </a:solidFill>
              </a:rPr>
              <a:t>Planificación</a:t>
            </a:r>
          </a:p>
        </p:txBody>
      </p:sp>
      <p:sp>
        <p:nvSpPr>
          <p:cNvPr id="13" name="CuadroTexto 12">
            <a:extLst>
              <a:ext uri="{FF2B5EF4-FFF2-40B4-BE49-F238E27FC236}">
                <a16:creationId xmlns:a16="http://schemas.microsoft.com/office/drawing/2014/main" id="{98F64104-73FA-4E17-F61D-9252DB1CF980}"/>
              </a:ext>
            </a:extLst>
          </p:cNvPr>
          <p:cNvSpPr txBox="1"/>
          <p:nvPr/>
        </p:nvSpPr>
        <p:spPr>
          <a:xfrm>
            <a:off x="9038055" y="3865518"/>
            <a:ext cx="2058429" cy="707886"/>
          </a:xfrm>
          <a:prstGeom prst="rect">
            <a:avLst/>
          </a:prstGeom>
          <a:noFill/>
          <a:ln>
            <a:solidFill>
              <a:schemeClr val="bg1"/>
            </a:solidFill>
          </a:ln>
        </p:spPr>
        <p:txBody>
          <a:bodyPr wrap="square" rtlCol="0">
            <a:spAutoFit/>
          </a:bodyPr>
          <a:lstStyle/>
          <a:p>
            <a:pPr algn="ctr"/>
            <a:r>
              <a:rPr lang="es-CO" sz="2000" b="1" dirty="0">
                <a:solidFill>
                  <a:schemeClr val="tx2">
                    <a:lumMod val="10000"/>
                  </a:schemeClr>
                </a:solidFill>
              </a:rPr>
              <a:t>Fase 5: </a:t>
            </a:r>
          </a:p>
          <a:p>
            <a:pPr algn="ctr"/>
            <a:r>
              <a:rPr lang="es-CO" sz="2000" b="1" dirty="0">
                <a:solidFill>
                  <a:schemeClr val="tx2">
                    <a:lumMod val="10000"/>
                  </a:schemeClr>
                </a:solidFill>
              </a:rPr>
              <a:t>Cierre</a:t>
            </a:r>
          </a:p>
        </p:txBody>
      </p:sp>
      <p:sp>
        <p:nvSpPr>
          <p:cNvPr id="14" name="CuadroTexto 13">
            <a:extLst>
              <a:ext uri="{FF2B5EF4-FFF2-40B4-BE49-F238E27FC236}">
                <a16:creationId xmlns:a16="http://schemas.microsoft.com/office/drawing/2014/main" id="{A30095A5-6516-8491-1490-65A2ADDDA61D}"/>
              </a:ext>
            </a:extLst>
          </p:cNvPr>
          <p:cNvSpPr txBox="1"/>
          <p:nvPr/>
        </p:nvSpPr>
        <p:spPr>
          <a:xfrm>
            <a:off x="4804399" y="3865518"/>
            <a:ext cx="2058430" cy="707886"/>
          </a:xfrm>
          <a:prstGeom prst="rect">
            <a:avLst/>
          </a:prstGeom>
          <a:noFill/>
          <a:ln>
            <a:solidFill>
              <a:schemeClr val="bg1"/>
            </a:solidFill>
          </a:ln>
        </p:spPr>
        <p:txBody>
          <a:bodyPr wrap="square" rtlCol="0">
            <a:spAutoFit/>
          </a:bodyPr>
          <a:lstStyle/>
          <a:p>
            <a:pPr algn="ctr"/>
            <a:r>
              <a:rPr lang="es-CO" sz="2000" b="1" dirty="0">
                <a:solidFill>
                  <a:schemeClr val="tx2">
                    <a:lumMod val="10000"/>
                  </a:schemeClr>
                </a:solidFill>
              </a:rPr>
              <a:t>Fase 3:</a:t>
            </a:r>
          </a:p>
          <a:p>
            <a:pPr algn="ctr"/>
            <a:r>
              <a:rPr lang="es-CO" sz="2000" b="1" dirty="0">
                <a:solidFill>
                  <a:schemeClr val="tx2">
                    <a:lumMod val="10000"/>
                  </a:schemeClr>
                </a:solidFill>
              </a:rPr>
              <a:t>Ejecución</a:t>
            </a:r>
          </a:p>
        </p:txBody>
      </p:sp>
      <p:sp>
        <p:nvSpPr>
          <p:cNvPr id="15" name="CuadroTexto 14">
            <a:extLst>
              <a:ext uri="{FF2B5EF4-FFF2-40B4-BE49-F238E27FC236}">
                <a16:creationId xmlns:a16="http://schemas.microsoft.com/office/drawing/2014/main" id="{052B2EE8-E857-2E4A-63E8-AC8432BE1EFA}"/>
              </a:ext>
            </a:extLst>
          </p:cNvPr>
          <p:cNvSpPr txBox="1"/>
          <p:nvPr/>
        </p:nvSpPr>
        <p:spPr>
          <a:xfrm>
            <a:off x="6921228" y="3865518"/>
            <a:ext cx="2058429" cy="707886"/>
          </a:xfrm>
          <a:prstGeom prst="rect">
            <a:avLst/>
          </a:prstGeom>
          <a:noFill/>
          <a:ln>
            <a:solidFill>
              <a:schemeClr val="bg1"/>
            </a:solidFill>
          </a:ln>
        </p:spPr>
        <p:txBody>
          <a:bodyPr wrap="square" rtlCol="0">
            <a:spAutoFit/>
          </a:bodyPr>
          <a:lstStyle/>
          <a:p>
            <a:pPr algn="ctr"/>
            <a:r>
              <a:rPr lang="es-CO" sz="2000" b="1" dirty="0">
                <a:solidFill>
                  <a:schemeClr val="tx2">
                    <a:lumMod val="10000"/>
                  </a:schemeClr>
                </a:solidFill>
              </a:rPr>
              <a:t>Fase 4:</a:t>
            </a:r>
          </a:p>
          <a:p>
            <a:pPr algn="ctr"/>
            <a:r>
              <a:rPr lang="es-CO" sz="2000" b="1" dirty="0">
                <a:solidFill>
                  <a:schemeClr val="tx2">
                    <a:lumMod val="10000"/>
                  </a:schemeClr>
                </a:solidFill>
              </a:rPr>
              <a:t>Supervisión </a:t>
            </a:r>
          </a:p>
        </p:txBody>
      </p:sp>
    </p:spTree>
    <p:extLst>
      <p:ext uri="{BB962C8B-B14F-4D97-AF65-F5344CB8AC3E}">
        <p14:creationId xmlns:p14="http://schemas.microsoft.com/office/powerpoint/2010/main" val="303206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FA10A2E-8440-497F-A6C9-8C91D34621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32" name="Rectangle 31">
            <a:extLst>
              <a:ext uri="{FF2B5EF4-FFF2-40B4-BE49-F238E27FC236}">
                <a16:creationId xmlns:a16="http://schemas.microsoft.com/office/drawing/2014/main" id="{7B0C142C-D9B1-4E06-BEF3-8EDC28ED4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C429CE2-5BEF-47D1-A08A-3BF63EA69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C2930CB-1D67-4249-821B-69788484D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72BEA8AD-13E9-4572-813B-21EBE63DBB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66684"/>
          <a:stretch/>
        </p:blipFill>
        <p:spPr>
          <a:xfrm>
            <a:off x="0" y="0"/>
            <a:ext cx="12188825" cy="2284214"/>
          </a:xfrm>
          <a:prstGeom prst="rect">
            <a:avLst/>
          </a:prstGeom>
        </p:spPr>
      </p:pic>
      <p:sp>
        <p:nvSpPr>
          <p:cNvPr id="2" name="Título 1">
            <a:extLst>
              <a:ext uri="{FF2B5EF4-FFF2-40B4-BE49-F238E27FC236}">
                <a16:creationId xmlns:a16="http://schemas.microsoft.com/office/drawing/2014/main" id="{68E32AD6-7A1D-8785-EA40-D70470811333}"/>
              </a:ext>
            </a:extLst>
          </p:cNvPr>
          <p:cNvSpPr>
            <a:spLocks noGrp="1"/>
          </p:cNvSpPr>
          <p:nvPr>
            <p:ph type="title"/>
          </p:nvPr>
        </p:nvSpPr>
        <p:spPr>
          <a:xfrm>
            <a:off x="1028700" y="653142"/>
            <a:ext cx="10131425" cy="1219200"/>
          </a:xfrm>
        </p:spPr>
        <p:txBody>
          <a:bodyPr vert="horz" lIns="91440" tIns="45720" rIns="91440" bIns="45720" rtlCol="0" anchor="ctr">
            <a:normAutofit/>
          </a:bodyPr>
          <a:lstStyle/>
          <a:p>
            <a:pPr algn="ctr">
              <a:lnSpc>
                <a:spcPct val="90000"/>
              </a:lnSpc>
            </a:pPr>
            <a:r>
              <a:rPr lang="en-US" sz="4100" dirty="0">
                <a:solidFill>
                  <a:srgbClr val="FFFFFF"/>
                </a:solidFill>
              </a:rPr>
              <a:t>Fase 1: </a:t>
            </a:r>
            <a:br>
              <a:rPr lang="en-US" sz="4100" dirty="0">
                <a:solidFill>
                  <a:srgbClr val="FFFFFF"/>
                </a:solidFill>
              </a:rPr>
            </a:br>
            <a:r>
              <a:rPr lang="en-US" sz="4100" dirty="0">
                <a:solidFill>
                  <a:srgbClr val="FFFFFF"/>
                </a:solidFill>
              </a:rPr>
              <a:t>Inicio del Proyecto</a:t>
            </a:r>
          </a:p>
        </p:txBody>
      </p:sp>
      <p:sp>
        <p:nvSpPr>
          <p:cNvPr id="9" name="AutoShape 6">
            <a:extLst>
              <a:ext uri="{FF2B5EF4-FFF2-40B4-BE49-F238E27FC236}">
                <a16:creationId xmlns:a16="http://schemas.microsoft.com/office/drawing/2014/main" id="{15CA1523-89A8-A851-5174-D8AAD87B7F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1" name="AutoShape 8">
            <a:extLst>
              <a:ext uri="{FF2B5EF4-FFF2-40B4-BE49-F238E27FC236}">
                <a16:creationId xmlns:a16="http://schemas.microsoft.com/office/drawing/2014/main" id="{41A4F169-FB87-5FC1-7181-4686F5DBB690}"/>
              </a:ext>
            </a:extLst>
          </p:cNvPr>
          <p:cNvSpPr>
            <a:spLocks noChangeAspect="1" noChangeArrowheads="1"/>
          </p:cNvSpPr>
          <p:nvPr/>
        </p:nvSpPr>
        <p:spPr bwMode="auto">
          <a:xfrm>
            <a:off x="6095999" y="-257629"/>
            <a:ext cx="3991429" cy="39914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aphicFrame>
        <p:nvGraphicFramePr>
          <p:cNvPr id="13" name="Marcador de texto 3">
            <a:extLst>
              <a:ext uri="{FF2B5EF4-FFF2-40B4-BE49-F238E27FC236}">
                <a16:creationId xmlns:a16="http://schemas.microsoft.com/office/drawing/2014/main" id="{04263C77-85BC-D2B9-6C0D-B64428B7AE4D}"/>
              </a:ext>
            </a:extLst>
          </p:cNvPr>
          <p:cNvGraphicFramePr/>
          <p:nvPr>
            <p:extLst>
              <p:ext uri="{D42A27DB-BD31-4B8C-83A1-F6EECF244321}">
                <p14:modId xmlns:p14="http://schemas.microsoft.com/office/powerpoint/2010/main" val="1143903672"/>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9431835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9">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F68235E9-EEBE-60E4-A8C0-B792957BC56C}"/>
              </a:ext>
            </a:extLst>
          </p:cNvPr>
          <p:cNvSpPr>
            <a:spLocks noGrp="1"/>
          </p:cNvSpPr>
          <p:nvPr>
            <p:ph type="title"/>
          </p:nvPr>
        </p:nvSpPr>
        <p:spPr>
          <a:xfrm>
            <a:off x="7865806" y="643463"/>
            <a:ext cx="3706762" cy="1608124"/>
          </a:xfrm>
        </p:spPr>
        <p:txBody>
          <a:bodyPr vert="horz" lIns="91440" tIns="45720" rIns="91440" bIns="45720" rtlCol="0" anchor="ctr">
            <a:normAutofit/>
          </a:bodyPr>
          <a:lstStyle/>
          <a:p>
            <a:pPr>
              <a:lnSpc>
                <a:spcPct val="90000"/>
              </a:lnSpc>
            </a:pPr>
            <a:r>
              <a:rPr lang="en-US"/>
              <a:t>Fase 2: Planificación del proyecto</a:t>
            </a:r>
          </a:p>
        </p:txBody>
      </p:sp>
      <p:sp>
        <p:nvSpPr>
          <p:cNvPr id="3" name="Marcador de contenido 2">
            <a:extLst>
              <a:ext uri="{FF2B5EF4-FFF2-40B4-BE49-F238E27FC236}">
                <a16:creationId xmlns:a16="http://schemas.microsoft.com/office/drawing/2014/main" id="{373A2F20-9E40-0473-2A8F-A7C442EA1042}"/>
              </a:ext>
            </a:extLst>
          </p:cNvPr>
          <p:cNvSpPr>
            <a:spLocks noGrp="1"/>
          </p:cNvSpPr>
          <p:nvPr>
            <p:ph sz="half" idx="1"/>
          </p:nvPr>
        </p:nvSpPr>
        <p:spPr>
          <a:xfrm>
            <a:off x="7865806" y="2251587"/>
            <a:ext cx="3706762" cy="3972232"/>
          </a:xfrm>
        </p:spPr>
        <p:txBody>
          <a:bodyPr vert="horz" lIns="91440" tIns="45720" rIns="91440" bIns="45720" rtlCol="0" anchor="ctr">
            <a:normAutofit/>
          </a:bodyPr>
          <a:lstStyle/>
          <a:p>
            <a:r>
              <a:rPr lang="en-US"/>
              <a:t>Objetivos SMART</a:t>
            </a:r>
          </a:p>
          <a:p>
            <a:r>
              <a:rPr lang="en-US"/>
              <a:t>Objetivos PESTAL</a:t>
            </a:r>
          </a:p>
          <a:p>
            <a:r>
              <a:rPr lang="en-US"/>
              <a:t>Lista de tareas pendientes</a:t>
            </a:r>
          </a:p>
          <a:p>
            <a:r>
              <a:rPr lang="en-US"/>
              <a:t>Fechas de entregas de las tareas</a:t>
            </a:r>
          </a:p>
        </p:txBody>
      </p:sp>
      <p:graphicFrame>
        <p:nvGraphicFramePr>
          <p:cNvPr id="5" name="Marcador de contenido 4">
            <a:extLst>
              <a:ext uri="{FF2B5EF4-FFF2-40B4-BE49-F238E27FC236}">
                <a16:creationId xmlns:a16="http://schemas.microsoft.com/office/drawing/2014/main" id="{337C7F7B-500F-B674-DE15-D1721681ABFD}"/>
              </a:ext>
            </a:extLst>
          </p:cNvPr>
          <p:cNvGraphicFramePr>
            <a:graphicFrameLocks noGrp="1"/>
          </p:cNvGraphicFramePr>
          <p:nvPr>
            <p:ph sz="half" idx="2"/>
            <p:extLst>
              <p:ext uri="{D42A27DB-BD31-4B8C-83A1-F6EECF244321}">
                <p14:modId xmlns:p14="http://schemas.microsoft.com/office/powerpoint/2010/main" val="885498465"/>
              </p:ext>
            </p:extLst>
          </p:nvPr>
        </p:nvGraphicFramePr>
        <p:xfrm>
          <a:off x="643464" y="1373351"/>
          <a:ext cx="6897879" cy="4120584"/>
        </p:xfrm>
        <a:graphic>
          <a:graphicData uri="http://schemas.openxmlformats.org/drawingml/2006/table">
            <a:tbl>
              <a:tblPr firstRow="1" bandRow="1">
                <a:noFill/>
                <a:tableStyleId>{5C22544A-7EE6-4342-B048-85BDC9FD1C3A}</a:tableStyleId>
              </a:tblPr>
              <a:tblGrid>
                <a:gridCol w="3398533">
                  <a:extLst>
                    <a:ext uri="{9D8B030D-6E8A-4147-A177-3AD203B41FA5}">
                      <a16:colId xmlns:a16="http://schemas.microsoft.com/office/drawing/2014/main" val="2358263745"/>
                    </a:ext>
                  </a:extLst>
                </a:gridCol>
                <a:gridCol w="1804926">
                  <a:extLst>
                    <a:ext uri="{9D8B030D-6E8A-4147-A177-3AD203B41FA5}">
                      <a16:colId xmlns:a16="http://schemas.microsoft.com/office/drawing/2014/main" val="819500504"/>
                    </a:ext>
                  </a:extLst>
                </a:gridCol>
                <a:gridCol w="1694420">
                  <a:extLst>
                    <a:ext uri="{9D8B030D-6E8A-4147-A177-3AD203B41FA5}">
                      <a16:colId xmlns:a16="http://schemas.microsoft.com/office/drawing/2014/main" val="286247275"/>
                    </a:ext>
                  </a:extLst>
                </a:gridCol>
              </a:tblGrid>
              <a:tr h="826350">
                <a:tc>
                  <a:txBody>
                    <a:bodyPr/>
                    <a:lstStyle/>
                    <a:p>
                      <a:pPr algn="ctr"/>
                      <a:r>
                        <a:rPr lang="es-CO" sz="1800" b="1">
                          <a:solidFill>
                            <a:schemeClr val="tx1">
                              <a:lumMod val="75000"/>
                              <a:lumOff val="25000"/>
                            </a:schemeClr>
                          </a:solidFill>
                        </a:rPr>
                        <a:t>Tareas pendientes</a:t>
                      </a:r>
                    </a:p>
                  </a:txBody>
                  <a:tcPr marL="223338" marR="111669" marT="111669" marB="111669">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r>
                        <a:rPr lang="es-CO" sz="1800" b="1">
                          <a:solidFill>
                            <a:schemeClr val="tx1">
                              <a:lumMod val="75000"/>
                              <a:lumOff val="25000"/>
                            </a:schemeClr>
                          </a:solidFill>
                        </a:rPr>
                        <a:t>Fechas de entrega</a:t>
                      </a:r>
                    </a:p>
                  </a:txBody>
                  <a:tcPr marL="223338" marR="111669" marT="111669" marB="111669">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r>
                        <a:rPr lang="es-CO" sz="1800" b="1">
                          <a:solidFill>
                            <a:schemeClr val="tx1">
                              <a:lumMod val="75000"/>
                              <a:lumOff val="25000"/>
                            </a:schemeClr>
                          </a:solidFill>
                        </a:rPr>
                        <a:t>¿Logrado?</a:t>
                      </a:r>
                    </a:p>
                  </a:txBody>
                  <a:tcPr marL="223338" marR="111669" marT="111669" marB="111669">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340379268"/>
                  </a:ext>
                </a:extLst>
              </a:tr>
              <a:tr h="547178">
                <a:tc>
                  <a:txBody>
                    <a:bodyPr/>
                    <a:lstStyle/>
                    <a:p>
                      <a:r>
                        <a:rPr lang="es-CO" sz="1800">
                          <a:solidFill>
                            <a:schemeClr val="tx1">
                              <a:lumMod val="75000"/>
                              <a:lumOff val="25000"/>
                            </a:schemeClr>
                          </a:solidFill>
                        </a:rPr>
                        <a:t>Modulo servomotor</a:t>
                      </a:r>
                    </a:p>
                  </a:txBody>
                  <a:tcPr marL="223338" marR="111669" marT="111669" marB="11166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800">
                          <a:solidFill>
                            <a:schemeClr val="tx1">
                              <a:lumMod val="75000"/>
                              <a:lumOff val="25000"/>
                            </a:schemeClr>
                          </a:solidFill>
                        </a:rPr>
                        <a:t>Octubre 19</a:t>
                      </a:r>
                    </a:p>
                  </a:txBody>
                  <a:tcPr marL="223338" marR="111669" marT="111669" marB="11166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800">
                          <a:solidFill>
                            <a:schemeClr val="tx1">
                              <a:lumMod val="75000"/>
                              <a:lumOff val="25000"/>
                            </a:schemeClr>
                          </a:solidFill>
                        </a:rPr>
                        <a:t>Si</a:t>
                      </a:r>
                    </a:p>
                  </a:txBody>
                  <a:tcPr marL="223338" marR="111669" marT="111669" marB="11166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202202394"/>
                  </a:ext>
                </a:extLst>
              </a:tr>
              <a:tr h="547178">
                <a:tc>
                  <a:txBody>
                    <a:bodyPr/>
                    <a:lstStyle/>
                    <a:p>
                      <a:r>
                        <a:rPr lang="es-CO" sz="1800">
                          <a:solidFill>
                            <a:schemeClr val="tx1">
                              <a:lumMod val="75000"/>
                              <a:lumOff val="25000"/>
                            </a:schemeClr>
                          </a:solidFill>
                        </a:rPr>
                        <a:t>Modulo Sensor de presión</a:t>
                      </a:r>
                    </a:p>
                  </a:txBody>
                  <a:tcPr marL="223338" marR="111669" marT="111669" marB="11166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s-CO" sz="1800">
                          <a:solidFill>
                            <a:schemeClr val="tx1">
                              <a:lumMod val="75000"/>
                              <a:lumOff val="25000"/>
                            </a:schemeClr>
                          </a:solidFill>
                        </a:rPr>
                        <a:t>Octubre 26</a:t>
                      </a:r>
                    </a:p>
                  </a:txBody>
                  <a:tcPr marL="223338" marR="111669" marT="111669" marB="11166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s-CO" sz="1800">
                          <a:solidFill>
                            <a:schemeClr val="tx1">
                              <a:lumMod val="75000"/>
                              <a:lumOff val="25000"/>
                            </a:schemeClr>
                          </a:solidFill>
                        </a:rPr>
                        <a:t>No</a:t>
                      </a:r>
                    </a:p>
                  </a:txBody>
                  <a:tcPr marL="223338" marR="111669" marT="111669" marB="11166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956341748"/>
                  </a:ext>
                </a:extLst>
              </a:tr>
              <a:tr h="547178">
                <a:tc>
                  <a:txBody>
                    <a:bodyPr/>
                    <a:lstStyle/>
                    <a:p>
                      <a:r>
                        <a:rPr lang="es-CO" sz="1800">
                          <a:solidFill>
                            <a:schemeClr val="tx1">
                              <a:lumMod val="75000"/>
                              <a:lumOff val="25000"/>
                            </a:schemeClr>
                          </a:solidFill>
                        </a:rPr>
                        <a:t>Modulo sensor de nivel </a:t>
                      </a:r>
                    </a:p>
                  </a:txBody>
                  <a:tcPr marL="223338" marR="111669" marT="111669" marB="11166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800">
                          <a:solidFill>
                            <a:schemeClr val="tx1">
                              <a:lumMod val="75000"/>
                              <a:lumOff val="25000"/>
                            </a:schemeClr>
                          </a:solidFill>
                        </a:rPr>
                        <a:t>Noviembre 2</a:t>
                      </a:r>
                    </a:p>
                  </a:txBody>
                  <a:tcPr marL="223338" marR="111669" marT="111669" marB="11166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800">
                          <a:solidFill>
                            <a:schemeClr val="tx1">
                              <a:lumMod val="75000"/>
                              <a:lumOff val="25000"/>
                            </a:schemeClr>
                          </a:solidFill>
                        </a:rPr>
                        <a:t>Si</a:t>
                      </a:r>
                    </a:p>
                  </a:txBody>
                  <a:tcPr marL="223338" marR="111669" marT="111669" marB="11166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863265424"/>
                  </a:ext>
                </a:extLst>
              </a:tr>
              <a:tr h="826350">
                <a:tc>
                  <a:txBody>
                    <a:bodyPr/>
                    <a:lstStyle/>
                    <a:p>
                      <a:r>
                        <a:rPr lang="es-CO" sz="1800">
                          <a:solidFill>
                            <a:schemeClr val="tx1">
                              <a:lumMod val="75000"/>
                              <a:lumOff val="25000"/>
                            </a:schemeClr>
                          </a:solidFill>
                        </a:rPr>
                        <a:t>Implementación de módulos y diseño de montaje </a:t>
                      </a:r>
                    </a:p>
                  </a:txBody>
                  <a:tcPr marL="223338" marR="111669" marT="111669" marB="11166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s-CO" sz="1800">
                          <a:solidFill>
                            <a:schemeClr val="tx1">
                              <a:lumMod val="75000"/>
                              <a:lumOff val="25000"/>
                            </a:schemeClr>
                          </a:solidFill>
                        </a:rPr>
                        <a:t>Noviembre 16</a:t>
                      </a:r>
                    </a:p>
                  </a:txBody>
                  <a:tcPr marL="223338" marR="111669" marT="111669" marB="11166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s-CO" sz="1800">
                          <a:solidFill>
                            <a:schemeClr val="tx1">
                              <a:lumMod val="75000"/>
                              <a:lumOff val="25000"/>
                            </a:schemeClr>
                          </a:solidFill>
                        </a:rPr>
                        <a:t>Tarde, pero si</a:t>
                      </a:r>
                    </a:p>
                  </a:txBody>
                  <a:tcPr marL="223338" marR="111669" marT="111669" marB="11166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363863661"/>
                  </a:ext>
                </a:extLst>
              </a:tr>
              <a:tr h="826350">
                <a:tc>
                  <a:txBody>
                    <a:bodyPr/>
                    <a:lstStyle/>
                    <a:p>
                      <a:r>
                        <a:rPr lang="es-CO" sz="1800">
                          <a:solidFill>
                            <a:schemeClr val="tx1">
                              <a:lumMod val="75000"/>
                              <a:lumOff val="25000"/>
                            </a:schemeClr>
                          </a:solidFill>
                        </a:rPr>
                        <a:t>Pruebas y correcciones</a:t>
                      </a:r>
                    </a:p>
                  </a:txBody>
                  <a:tcPr marL="223338" marR="111669" marT="111669" marB="11166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800">
                          <a:solidFill>
                            <a:schemeClr val="tx1">
                              <a:lumMod val="75000"/>
                              <a:lumOff val="25000"/>
                            </a:schemeClr>
                          </a:solidFill>
                        </a:rPr>
                        <a:t>Noviembre 23</a:t>
                      </a:r>
                    </a:p>
                  </a:txBody>
                  <a:tcPr marL="223338" marR="111669" marT="111669" marB="11166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s-CO" sz="1800">
                          <a:solidFill>
                            <a:schemeClr val="tx1">
                              <a:lumMod val="75000"/>
                              <a:lumOff val="25000"/>
                            </a:schemeClr>
                          </a:solidFill>
                        </a:rPr>
                        <a:t>Tarde, pero si</a:t>
                      </a:r>
                    </a:p>
                  </a:txBody>
                  <a:tcPr marL="223338" marR="111669" marT="111669" marB="11166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316818573"/>
                  </a:ext>
                </a:extLst>
              </a:tr>
            </a:tbl>
          </a:graphicData>
        </a:graphic>
      </p:graphicFrame>
    </p:spTree>
    <p:extLst>
      <p:ext uri="{BB962C8B-B14F-4D97-AF65-F5344CB8AC3E}">
        <p14:creationId xmlns:p14="http://schemas.microsoft.com/office/powerpoint/2010/main" val="338662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A1A795-9F3B-4412-B88B-45CFD4162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119176-D999-4429-8EE2-965C05B03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04918B7-0D16-48A2-8B49-9948EC9BD3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095C672D-FA5F-C009-FFFA-5CD2EC725109}"/>
              </a:ext>
            </a:extLst>
          </p:cNvPr>
          <p:cNvSpPr>
            <a:spLocks noGrp="1"/>
          </p:cNvSpPr>
          <p:nvPr>
            <p:ph type="title"/>
          </p:nvPr>
        </p:nvSpPr>
        <p:spPr>
          <a:xfrm>
            <a:off x="718457" y="531278"/>
            <a:ext cx="3211517" cy="5292579"/>
          </a:xfrm>
        </p:spPr>
        <p:txBody>
          <a:bodyPr>
            <a:normAutofit/>
          </a:bodyPr>
          <a:lstStyle/>
          <a:p>
            <a:r>
              <a:rPr lang="es-CO" sz="2800" dirty="0">
                <a:solidFill>
                  <a:srgbClr val="FFFFFF"/>
                </a:solidFill>
              </a:rPr>
              <a:t>Cambios y correcciones realizadas en el funcionamiento:</a:t>
            </a:r>
          </a:p>
        </p:txBody>
      </p:sp>
      <p:sp useBgFill="1">
        <p:nvSpPr>
          <p:cNvPr id="15" name="Freeform: Shape 14">
            <a:extLst>
              <a:ext uri="{FF2B5EF4-FFF2-40B4-BE49-F238E27FC236}">
                <a16:creationId xmlns:a16="http://schemas.microsoft.com/office/drawing/2014/main" id="{F72123AE-04D3-447B-AB03-A6913AB38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Marcador de contenido 2">
            <a:extLst>
              <a:ext uri="{FF2B5EF4-FFF2-40B4-BE49-F238E27FC236}">
                <a16:creationId xmlns:a16="http://schemas.microsoft.com/office/drawing/2014/main" id="{C05D0B21-FFC5-E29D-993F-6C7BB8AE598E}"/>
              </a:ext>
            </a:extLst>
          </p:cNvPr>
          <p:cNvGraphicFramePr>
            <a:graphicFrameLocks noGrp="1"/>
          </p:cNvGraphicFramePr>
          <p:nvPr>
            <p:ph idx="1"/>
            <p:extLst>
              <p:ext uri="{D42A27DB-BD31-4B8C-83A1-F6EECF244321}">
                <p14:modId xmlns:p14="http://schemas.microsoft.com/office/powerpoint/2010/main" val="27242724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04645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F15819-A367-7893-3107-5FB7DC052BE9}"/>
              </a:ext>
            </a:extLst>
          </p:cNvPr>
          <p:cNvSpPr>
            <a:spLocks noGrp="1"/>
          </p:cNvSpPr>
          <p:nvPr>
            <p:ph type="title"/>
          </p:nvPr>
        </p:nvSpPr>
        <p:spPr/>
        <p:txBody>
          <a:bodyPr/>
          <a:lstStyle/>
          <a:p>
            <a:r>
              <a:rPr lang="es-CO" dirty="0"/>
              <a:t>Funcionamiento en base a correcciones: </a:t>
            </a:r>
          </a:p>
        </p:txBody>
      </p:sp>
      <p:sp>
        <p:nvSpPr>
          <p:cNvPr id="3" name="Marcador de contenido 2">
            <a:extLst>
              <a:ext uri="{FF2B5EF4-FFF2-40B4-BE49-F238E27FC236}">
                <a16:creationId xmlns:a16="http://schemas.microsoft.com/office/drawing/2014/main" id="{75D4B469-2EA5-6FE3-74E4-B693828A18C5}"/>
              </a:ext>
            </a:extLst>
          </p:cNvPr>
          <p:cNvSpPr>
            <a:spLocks noGrp="1"/>
          </p:cNvSpPr>
          <p:nvPr>
            <p:ph sz="half" idx="1"/>
          </p:nvPr>
        </p:nvSpPr>
        <p:spPr>
          <a:xfrm>
            <a:off x="685801" y="1143000"/>
            <a:ext cx="3494312" cy="3649134"/>
          </a:xfrm>
        </p:spPr>
        <p:txBody>
          <a:bodyPr/>
          <a:lstStyle/>
          <a:p>
            <a:r>
              <a:rPr lang="es-CO" sz="2000" b="1" dirty="0"/>
              <a:t>Estado 1: Revisar ausencia de agua</a:t>
            </a:r>
          </a:p>
          <a:p>
            <a:pPr marL="0" indent="0">
              <a:buNone/>
            </a:pPr>
            <a:r>
              <a:rPr lang="es-CO" dirty="0"/>
              <a:t>Si no hay agua en el envase, se abre el servomotor, si el envase está lleno, espera un tiempo para volver a ser medido. Se mantiene si está vacío.  </a:t>
            </a:r>
          </a:p>
        </p:txBody>
      </p:sp>
      <p:sp>
        <p:nvSpPr>
          <p:cNvPr id="4" name="Marcador de contenido 3">
            <a:extLst>
              <a:ext uri="{FF2B5EF4-FFF2-40B4-BE49-F238E27FC236}">
                <a16:creationId xmlns:a16="http://schemas.microsoft.com/office/drawing/2014/main" id="{BEC95220-A065-EAB3-49D0-462CBA0BACFE}"/>
              </a:ext>
            </a:extLst>
          </p:cNvPr>
          <p:cNvSpPr>
            <a:spLocks noGrp="1"/>
          </p:cNvSpPr>
          <p:nvPr>
            <p:ph sz="half" idx="2"/>
          </p:nvPr>
        </p:nvSpPr>
        <p:spPr>
          <a:xfrm>
            <a:off x="4348844" y="1398208"/>
            <a:ext cx="3494312" cy="3649133"/>
          </a:xfrm>
        </p:spPr>
        <p:txBody>
          <a:bodyPr/>
          <a:lstStyle/>
          <a:p>
            <a:r>
              <a:rPr lang="es-CO" sz="2000" b="1" dirty="0"/>
              <a:t>Estado 2: Llenando el plato</a:t>
            </a:r>
          </a:p>
          <a:p>
            <a:pPr marL="0" indent="0">
              <a:buNone/>
            </a:pPr>
            <a:r>
              <a:rPr lang="es-CO" dirty="0"/>
              <a:t>Se abre el servomotor por un tiempo específico para llenar el plato. Si luego de girar el servomotor, el sensor de nivel sigue abajo, significa que no hay agua en el envase, por lo tanto, se prende un LED para avisar al usuario la falta de agua. </a:t>
            </a:r>
          </a:p>
        </p:txBody>
      </p:sp>
      <p:sp>
        <p:nvSpPr>
          <p:cNvPr id="6" name="Marcador de contenido 3">
            <a:extLst>
              <a:ext uri="{FF2B5EF4-FFF2-40B4-BE49-F238E27FC236}">
                <a16:creationId xmlns:a16="http://schemas.microsoft.com/office/drawing/2014/main" id="{BB0BBEDB-B570-D3E5-9ED1-E1620A66A6D5}"/>
              </a:ext>
            </a:extLst>
          </p:cNvPr>
          <p:cNvSpPr txBox="1">
            <a:spLocks/>
          </p:cNvSpPr>
          <p:nvPr/>
        </p:nvSpPr>
        <p:spPr>
          <a:xfrm>
            <a:off x="8011887" y="1337733"/>
            <a:ext cx="3494312"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CO" sz="2000" b="1" dirty="0"/>
              <a:t>Estado 3: Reposo</a:t>
            </a:r>
          </a:p>
          <a:p>
            <a:pPr marL="0" indent="0">
              <a:buNone/>
            </a:pPr>
            <a:r>
              <a:rPr lang="es-CO" dirty="0"/>
              <a:t>Ocurre cuando el sensor de nivel esta alto, por lo tanto, espera a que el sensor de nivel baje para pasar al estado 1. </a:t>
            </a:r>
          </a:p>
          <a:p>
            <a:pPr marL="0" indent="0">
              <a:buNone/>
            </a:pPr>
            <a:endParaRPr lang="es-CO" sz="2000" b="1" dirty="0"/>
          </a:p>
          <a:p>
            <a:endParaRPr lang="es-CO" dirty="0"/>
          </a:p>
        </p:txBody>
      </p:sp>
    </p:spTree>
    <p:extLst>
      <p:ext uri="{BB962C8B-B14F-4D97-AF65-F5344CB8AC3E}">
        <p14:creationId xmlns:p14="http://schemas.microsoft.com/office/powerpoint/2010/main" val="282671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8659A45F-1B6F-F4D6-9C17-5A960264CD06}"/>
              </a:ext>
            </a:extLst>
          </p:cNvPr>
          <p:cNvSpPr>
            <a:spLocks noGrp="1"/>
          </p:cNvSpPr>
          <p:nvPr>
            <p:ph type="title"/>
          </p:nvPr>
        </p:nvSpPr>
        <p:spPr>
          <a:xfrm>
            <a:off x="3962399" y="2013856"/>
            <a:ext cx="7197726" cy="3668487"/>
          </a:xfrm>
        </p:spPr>
        <p:txBody>
          <a:bodyPr vert="horz" lIns="91440" tIns="45720" rIns="91440" bIns="45720" rtlCol="0" anchor="b">
            <a:normAutofit/>
          </a:bodyPr>
          <a:lstStyle/>
          <a:p>
            <a:pPr algn="r">
              <a:lnSpc>
                <a:spcPct val="90000"/>
              </a:lnSpc>
            </a:pPr>
            <a:r>
              <a:rPr lang="en-US" sz="8000"/>
              <a:t>Fase 3: Ejecución del proyecto</a:t>
            </a:r>
          </a:p>
        </p:txBody>
      </p:sp>
    </p:spTree>
    <p:extLst>
      <p:ext uri="{BB962C8B-B14F-4D97-AF65-F5344CB8AC3E}">
        <p14:creationId xmlns:p14="http://schemas.microsoft.com/office/powerpoint/2010/main" val="292086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2EE06-0D8E-5ACF-AE6A-93339A3D18BE}"/>
              </a:ext>
            </a:extLst>
          </p:cNvPr>
          <p:cNvSpPr>
            <a:spLocks noGrp="1"/>
          </p:cNvSpPr>
          <p:nvPr>
            <p:ph type="title"/>
          </p:nvPr>
        </p:nvSpPr>
        <p:spPr/>
        <p:txBody>
          <a:bodyPr/>
          <a:lstStyle/>
          <a:p>
            <a:r>
              <a:rPr lang="es-CO" dirty="0"/>
              <a:t>Variables utilizadas en el código:</a:t>
            </a:r>
          </a:p>
        </p:txBody>
      </p:sp>
      <p:sp>
        <p:nvSpPr>
          <p:cNvPr id="3" name="Marcador de texto 2">
            <a:extLst>
              <a:ext uri="{FF2B5EF4-FFF2-40B4-BE49-F238E27FC236}">
                <a16:creationId xmlns:a16="http://schemas.microsoft.com/office/drawing/2014/main" id="{DBF93D3A-E766-A51D-47BA-550655D3D6B0}"/>
              </a:ext>
            </a:extLst>
          </p:cNvPr>
          <p:cNvSpPr>
            <a:spLocks noGrp="1"/>
          </p:cNvSpPr>
          <p:nvPr>
            <p:ph type="body" idx="1"/>
          </p:nvPr>
        </p:nvSpPr>
        <p:spPr/>
        <p:txBody>
          <a:bodyPr vert="horz" lIns="91440" tIns="45720" rIns="91440" bIns="45720" rtlCol="0" anchor="b">
            <a:noAutofit/>
          </a:bodyPr>
          <a:lstStyle/>
          <a:p>
            <a:r>
              <a:rPr lang="es-CO" dirty="0"/>
              <a:t>Input/ output</a:t>
            </a:r>
          </a:p>
        </p:txBody>
      </p:sp>
      <p:sp>
        <p:nvSpPr>
          <p:cNvPr id="4" name="Marcador de contenido 3">
            <a:extLst>
              <a:ext uri="{FF2B5EF4-FFF2-40B4-BE49-F238E27FC236}">
                <a16:creationId xmlns:a16="http://schemas.microsoft.com/office/drawing/2014/main" id="{87EF8419-CD7B-6747-D49D-1FE48AAD92AF}"/>
              </a:ext>
            </a:extLst>
          </p:cNvPr>
          <p:cNvSpPr>
            <a:spLocks noGrp="1"/>
          </p:cNvSpPr>
          <p:nvPr>
            <p:ph sz="half" idx="2"/>
          </p:nvPr>
        </p:nvSpPr>
        <p:spPr/>
        <p:txBody>
          <a:bodyPr>
            <a:normAutofit fontScale="92500" lnSpcReduction="20000"/>
          </a:bodyPr>
          <a:lstStyle/>
          <a:p>
            <a:r>
              <a:rPr lang="es-CO" dirty="0" err="1"/>
              <a:t>Clk</a:t>
            </a:r>
            <a:r>
              <a:rPr lang="es-CO" dirty="0"/>
              <a:t>: señal del reloj de la FPGA</a:t>
            </a:r>
          </a:p>
          <a:p>
            <a:r>
              <a:rPr lang="es-CO" dirty="0"/>
              <a:t>Nivel: señal del sensor de nivel</a:t>
            </a:r>
          </a:p>
          <a:p>
            <a:r>
              <a:rPr lang="es-CO" dirty="0"/>
              <a:t>Led</a:t>
            </a:r>
          </a:p>
          <a:p>
            <a:r>
              <a:rPr lang="es-CO" dirty="0"/>
              <a:t>Servo: posición del servomotor</a:t>
            </a:r>
          </a:p>
          <a:p>
            <a:pPr marL="0" indent="0">
              <a:buNone/>
            </a:pPr>
            <a:endParaRPr lang="es-CO" dirty="0"/>
          </a:p>
        </p:txBody>
      </p:sp>
      <p:sp>
        <p:nvSpPr>
          <p:cNvPr id="5" name="Marcador de texto 4">
            <a:extLst>
              <a:ext uri="{FF2B5EF4-FFF2-40B4-BE49-F238E27FC236}">
                <a16:creationId xmlns:a16="http://schemas.microsoft.com/office/drawing/2014/main" id="{3F319D33-E68B-9BBB-3644-DE93BCD15A0E}"/>
              </a:ext>
            </a:extLst>
          </p:cNvPr>
          <p:cNvSpPr>
            <a:spLocks noGrp="1"/>
          </p:cNvSpPr>
          <p:nvPr>
            <p:ph type="body" sz="quarter" idx="3"/>
          </p:nvPr>
        </p:nvSpPr>
        <p:spPr/>
        <p:txBody>
          <a:bodyPr/>
          <a:lstStyle/>
          <a:p>
            <a:r>
              <a:rPr lang="es-CO" dirty="0"/>
              <a:t>Registros</a:t>
            </a:r>
          </a:p>
        </p:txBody>
      </p:sp>
      <p:sp>
        <p:nvSpPr>
          <p:cNvPr id="6" name="Marcador de contenido 5">
            <a:extLst>
              <a:ext uri="{FF2B5EF4-FFF2-40B4-BE49-F238E27FC236}">
                <a16:creationId xmlns:a16="http://schemas.microsoft.com/office/drawing/2014/main" id="{CABFF221-1750-A086-2D71-EE0202825A2D}"/>
              </a:ext>
            </a:extLst>
          </p:cNvPr>
          <p:cNvSpPr>
            <a:spLocks noGrp="1"/>
          </p:cNvSpPr>
          <p:nvPr>
            <p:ph sz="quarter" idx="4"/>
          </p:nvPr>
        </p:nvSpPr>
        <p:spPr/>
        <p:txBody>
          <a:bodyPr>
            <a:normAutofit fontScale="92500" lnSpcReduction="20000"/>
          </a:bodyPr>
          <a:lstStyle/>
          <a:p>
            <a:r>
              <a:rPr lang="es-CO" dirty="0"/>
              <a:t>Contador: cuenta intervalos de 10ms </a:t>
            </a:r>
          </a:p>
          <a:p>
            <a:r>
              <a:rPr lang="es-CO" dirty="0"/>
              <a:t>Tiempoeval: tiempo en el estado 1</a:t>
            </a:r>
          </a:p>
          <a:p>
            <a:r>
              <a:rPr lang="es-CO" dirty="0"/>
              <a:t>Tiemposervo: tiempo en el que el servomotor este encendido. (Tiempo en el estado 2, tiempo de llenado)</a:t>
            </a:r>
          </a:p>
          <a:p>
            <a:r>
              <a:rPr lang="es-CO" dirty="0"/>
              <a:t>Estado: estado del dispositivo</a:t>
            </a:r>
          </a:p>
          <a:p>
            <a:r>
              <a:rPr lang="es-CO" dirty="0"/>
              <a:t>Estadoagua: Posición del sensor de nivel </a:t>
            </a:r>
          </a:p>
          <a:p>
            <a:r>
              <a:rPr lang="es-CO" dirty="0"/>
              <a:t>Estadoservo: registra la posición del servomotor (define si está abierto o cerrado)</a:t>
            </a:r>
          </a:p>
          <a:p>
            <a:pPr marL="0" indent="0">
              <a:buNone/>
            </a:pPr>
            <a:endParaRPr lang="es-CO" dirty="0"/>
          </a:p>
        </p:txBody>
      </p:sp>
    </p:spTree>
    <p:extLst>
      <p:ext uri="{BB962C8B-B14F-4D97-AF65-F5344CB8AC3E}">
        <p14:creationId xmlns:p14="http://schemas.microsoft.com/office/powerpoint/2010/main" val="3259731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409</TotalTime>
  <Words>597</Words>
  <Application>Microsoft Office PowerPoint</Application>
  <PresentationFormat>Panorámica</PresentationFormat>
  <Paragraphs>79</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Celestial</vt:lpstr>
      <vt:lpstr>Bebedero para mascotas automatizado</vt:lpstr>
      <vt:lpstr>Objetivos iniciales:</vt:lpstr>
      <vt:lpstr>Desarrollo del Proyecto:</vt:lpstr>
      <vt:lpstr>Fase 1:  Inicio del Proyecto</vt:lpstr>
      <vt:lpstr>Fase 2: Planificación del proyecto</vt:lpstr>
      <vt:lpstr>Cambios y correcciones realizadas en el funcionamiento:</vt:lpstr>
      <vt:lpstr>Funcionamiento en base a correcciones: </vt:lpstr>
      <vt:lpstr>Fase 3: Ejecución del proyecto</vt:lpstr>
      <vt:lpstr>Variables utilizadas en el código:</vt:lpstr>
      <vt:lpstr>Código Final </vt:lpstr>
      <vt:lpstr>montaje físico</vt:lpstr>
      <vt:lpstr>Pruebas de funcionamiento: </vt:lpstr>
      <vt:lpstr>Fase 5: Cierre del 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Bebedero para mascotas automatizado</dc:title>
  <dc:creator>Daniel  Gravier</dc:creator>
  <cp:lastModifiedBy>Daniel  Gravier</cp:lastModifiedBy>
  <cp:revision>5</cp:revision>
  <dcterms:created xsi:type="dcterms:W3CDTF">2023-11-27T14:23:50Z</dcterms:created>
  <dcterms:modified xsi:type="dcterms:W3CDTF">2023-11-30T12:52:43Z</dcterms:modified>
</cp:coreProperties>
</file>