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CC944-22C3-4580-A7C0-2E8A458FD9C3}" v="17" dt="2022-11-30T22:42:28.339"/>
    <p1510:client id="{E94D5381-4D95-4E5D-84B9-61F12A2D4CBD}" v="38" dt="2022-11-30T06:03:4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cia" userId="102eaba569e0b68a" providerId="LiveId" clId="{E94D5381-4D95-4E5D-84B9-61F12A2D4CBD}"/>
    <pc:docChg chg="undo custSel addSld modSld">
      <pc:chgData name="Daniel Garcia" userId="102eaba569e0b68a" providerId="LiveId" clId="{E94D5381-4D95-4E5D-84B9-61F12A2D4CBD}" dt="2022-11-30T06:07:06.802" v="2123" actId="14100"/>
      <pc:docMkLst>
        <pc:docMk/>
      </pc:docMkLst>
      <pc:sldChg chg="modSp mod">
        <pc:chgData name="Daniel Garcia" userId="102eaba569e0b68a" providerId="LiveId" clId="{E94D5381-4D95-4E5D-84B9-61F12A2D4CBD}" dt="2022-11-30T04:22:35.811" v="241" actId="20577"/>
        <pc:sldMkLst>
          <pc:docMk/>
          <pc:sldMk cId="2239149885" sldId="257"/>
        </pc:sldMkLst>
        <pc:spChg chg="mod">
          <ac:chgData name="Daniel Garcia" userId="102eaba569e0b68a" providerId="LiveId" clId="{E94D5381-4D95-4E5D-84B9-61F12A2D4CBD}" dt="2022-11-30T04:19:16.119" v="7" actId="255"/>
          <ac:spMkLst>
            <pc:docMk/>
            <pc:sldMk cId="2239149885" sldId="257"/>
            <ac:spMk id="2" creationId="{18232C58-75F2-837F-3D19-1F97EA66A3BD}"/>
          </ac:spMkLst>
        </pc:spChg>
        <pc:spChg chg="mod">
          <ac:chgData name="Daniel Garcia" userId="102eaba569e0b68a" providerId="LiveId" clId="{E94D5381-4D95-4E5D-84B9-61F12A2D4CBD}" dt="2022-11-30T04:22:35.811" v="241" actId="20577"/>
          <ac:spMkLst>
            <pc:docMk/>
            <pc:sldMk cId="2239149885" sldId="257"/>
            <ac:spMk id="5" creationId="{62D1E7E6-4394-5060-A384-F5C9DA0681CA}"/>
          </ac:spMkLst>
        </pc:spChg>
      </pc:sldChg>
      <pc:sldChg chg="modSp mod">
        <pc:chgData name="Daniel Garcia" userId="102eaba569e0b68a" providerId="LiveId" clId="{E94D5381-4D95-4E5D-84B9-61F12A2D4CBD}" dt="2022-11-30T04:19:10.298" v="6" actId="255"/>
        <pc:sldMkLst>
          <pc:docMk/>
          <pc:sldMk cId="2627918783" sldId="258"/>
        </pc:sldMkLst>
        <pc:spChg chg="mod">
          <ac:chgData name="Daniel Garcia" userId="102eaba569e0b68a" providerId="LiveId" clId="{E94D5381-4D95-4E5D-84B9-61F12A2D4CBD}" dt="2022-11-30T04:19:10.298" v="6" actId="255"/>
          <ac:spMkLst>
            <pc:docMk/>
            <pc:sldMk cId="2627918783" sldId="258"/>
            <ac:spMk id="2" creationId="{4B1B5BAA-ACCF-7891-D900-D35DDF9046C8}"/>
          </ac:spMkLst>
        </pc:spChg>
        <pc:spChg chg="mod">
          <ac:chgData name="Daniel Garcia" userId="102eaba569e0b68a" providerId="LiveId" clId="{E94D5381-4D95-4E5D-84B9-61F12A2D4CBD}" dt="2022-11-30T04:19:00.220" v="5" actId="27636"/>
          <ac:spMkLst>
            <pc:docMk/>
            <pc:sldMk cId="2627918783" sldId="258"/>
            <ac:spMk id="4" creationId="{627EBB6E-EB4A-2F71-CAB6-39408162360A}"/>
          </ac:spMkLst>
        </pc:spChg>
      </pc:sldChg>
      <pc:sldChg chg="modSp mod">
        <pc:chgData name="Daniel Garcia" userId="102eaba569e0b68a" providerId="LiveId" clId="{E94D5381-4D95-4E5D-84B9-61F12A2D4CBD}" dt="2022-11-30T04:25:21.988" v="293" actId="122"/>
        <pc:sldMkLst>
          <pc:docMk/>
          <pc:sldMk cId="2648628256" sldId="259"/>
        </pc:sldMkLst>
        <pc:spChg chg="mod">
          <ac:chgData name="Daniel Garcia" userId="102eaba569e0b68a" providerId="LiveId" clId="{E94D5381-4D95-4E5D-84B9-61F12A2D4CBD}" dt="2022-11-30T04:25:21.988" v="293" actId="122"/>
          <ac:spMkLst>
            <pc:docMk/>
            <pc:sldMk cId="2648628256" sldId="259"/>
            <ac:spMk id="29" creationId="{2F2EFC55-04DA-9B98-D25B-67FF78FF4699}"/>
          </ac:spMkLst>
        </pc:spChg>
        <pc:spChg chg="mod">
          <ac:chgData name="Daniel Garcia" userId="102eaba569e0b68a" providerId="LiveId" clId="{E94D5381-4D95-4E5D-84B9-61F12A2D4CBD}" dt="2022-11-30T04:25:13.247" v="290" actId="122"/>
          <ac:spMkLst>
            <pc:docMk/>
            <pc:sldMk cId="2648628256" sldId="259"/>
            <ac:spMk id="30" creationId="{97D913FF-8563-966C-B09D-50338DF55F0A}"/>
          </ac:spMkLst>
        </pc:spChg>
        <pc:picChg chg="mod">
          <ac:chgData name="Daniel Garcia" userId="102eaba569e0b68a" providerId="LiveId" clId="{E94D5381-4D95-4E5D-84B9-61F12A2D4CBD}" dt="2022-11-30T04:18:31.682" v="2" actId="1076"/>
          <ac:picMkLst>
            <pc:docMk/>
            <pc:sldMk cId="2648628256" sldId="259"/>
            <ac:picMk id="24" creationId="{81F6D046-93D6-93A6-2E75-2D452E43E566}"/>
          </ac:picMkLst>
        </pc:picChg>
      </pc:sldChg>
      <pc:sldChg chg="addSp delSp modSp mod">
        <pc:chgData name="Daniel Garcia" userId="102eaba569e0b68a" providerId="LiveId" clId="{E94D5381-4D95-4E5D-84B9-61F12A2D4CBD}" dt="2022-11-30T04:26:27.039" v="323" actId="14100"/>
        <pc:sldMkLst>
          <pc:docMk/>
          <pc:sldMk cId="2393565499" sldId="260"/>
        </pc:sldMkLst>
        <pc:spChg chg="mod">
          <ac:chgData name="Daniel Garcia" userId="102eaba569e0b68a" providerId="LiveId" clId="{E94D5381-4D95-4E5D-84B9-61F12A2D4CBD}" dt="2022-11-30T04:26:27.039" v="323" actId="14100"/>
          <ac:spMkLst>
            <pc:docMk/>
            <pc:sldMk cId="2393565499" sldId="260"/>
            <ac:spMk id="2" creationId="{06E39B12-8532-3789-863A-19085CB550B6}"/>
          </ac:spMkLst>
        </pc:spChg>
        <pc:spChg chg="mod">
          <ac:chgData name="Daniel Garcia" userId="102eaba569e0b68a" providerId="LiveId" clId="{E94D5381-4D95-4E5D-84B9-61F12A2D4CBD}" dt="2022-11-30T04:24:56.223" v="286" actId="122"/>
          <ac:spMkLst>
            <pc:docMk/>
            <pc:sldMk cId="2393565499" sldId="260"/>
            <ac:spMk id="3" creationId="{79364DAD-FEAB-4F4F-90E9-180A4FF69127}"/>
          </ac:spMkLst>
        </pc:spChg>
        <pc:spChg chg="del">
          <ac:chgData name="Daniel Garcia" userId="102eaba569e0b68a" providerId="LiveId" clId="{E94D5381-4D95-4E5D-84B9-61F12A2D4CBD}" dt="2022-11-30T04:23:26.424" v="242" actId="931"/>
          <ac:spMkLst>
            <pc:docMk/>
            <pc:sldMk cId="2393565499" sldId="260"/>
            <ac:spMk id="4" creationId="{41CB1DE5-0CCF-AEF1-4699-54EDBAE6DA38}"/>
          </ac:spMkLst>
        </pc:spChg>
        <pc:spChg chg="mod">
          <ac:chgData name="Daniel Garcia" userId="102eaba569e0b68a" providerId="LiveId" clId="{E94D5381-4D95-4E5D-84B9-61F12A2D4CBD}" dt="2022-11-30T04:24:58.891" v="287" actId="122"/>
          <ac:spMkLst>
            <pc:docMk/>
            <pc:sldMk cId="2393565499" sldId="260"/>
            <ac:spMk id="5" creationId="{B208AD2A-8CE8-5AD0-E7ED-D857284CF99E}"/>
          </ac:spMkLst>
        </pc:spChg>
        <pc:spChg chg="del mod">
          <ac:chgData name="Daniel Garcia" userId="102eaba569e0b68a" providerId="LiveId" clId="{E94D5381-4D95-4E5D-84B9-61F12A2D4CBD}" dt="2022-11-30T04:24:09.075" v="245" actId="931"/>
          <ac:spMkLst>
            <pc:docMk/>
            <pc:sldMk cId="2393565499" sldId="260"/>
            <ac:spMk id="6" creationId="{0A919A87-4ADF-6107-2DB8-162B7A335A29}"/>
          </ac:spMkLst>
        </pc:spChg>
        <pc:picChg chg="add mod">
          <ac:chgData name="Daniel Garcia" userId="102eaba569e0b68a" providerId="LiveId" clId="{E94D5381-4D95-4E5D-84B9-61F12A2D4CBD}" dt="2022-11-30T04:24:37.853" v="280" actId="1076"/>
          <ac:picMkLst>
            <pc:docMk/>
            <pc:sldMk cId="2393565499" sldId="260"/>
            <ac:picMk id="8" creationId="{9DFA675D-5E4F-F908-FF39-6C3EF48C1DF6}"/>
          </ac:picMkLst>
        </pc:picChg>
        <pc:picChg chg="add mod">
          <ac:chgData name="Daniel Garcia" userId="102eaba569e0b68a" providerId="LiveId" clId="{E94D5381-4D95-4E5D-84B9-61F12A2D4CBD}" dt="2022-11-30T04:24:36.054" v="279" actId="1076"/>
          <ac:picMkLst>
            <pc:docMk/>
            <pc:sldMk cId="2393565499" sldId="260"/>
            <ac:picMk id="10" creationId="{320CFD62-2680-8187-986F-C78E71A4F9B3}"/>
          </ac:picMkLst>
        </pc:picChg>
      </pc:sldChg>
      <pc:sldChg chg="addSp delSp modSp new mod">
        <pc:chgData name="Daniel Garcia" userId="102eaba569e0b68a" providerId="LiveId" clId="{E94D5381-4D95-4E5D-84B9-61F12A2D4CBD}" dt="2022-11-30T04:35:46.347" v="495" actId="14100"/>
        <pc:sldMkLst>
          <pc:docMk/>
          <pc:sldMk cId="2983990420" sldId="261"/>
        </pc:sldMkLst>
        <pc:spChg chg="mod">
          <ac:chgData name="Daniel Garcia" userId="102eaba569e0b68a" providerId="LiveId" clId="{E94D5381-4D95-4E5D-84B9-61F12A2D4CBD}" dt="2022-11-30T04:32:53.735" v="455" actId="14100"/>
          <ac:spMkLst>
            <pc:docMk/>
            <pc:sldMk cId="2983990420" sldId="261"/>
            <ac:spMk id="2" creationId="{B65D7469-27AE-C6C8-5E40-E1CC286FDC16}"/>
          </ac:spMkLst>
        </pc:spChg>
        <pc:spChg chg="mod">
          <ac:chgData name="Daniel Garcia" userId="102eaba569e0b68a" providerId="LiveId" clId="{E94D5381-4D95-4E5D-84B9-61F12A2D4CBD}" dt="2022-11-30T04:33:38.968" v="475" actId="122"/>
          <ac:spMkLst>
            <pc:docMk/>
            <pc:sldMk cId="2983990420" sldId="261"/>
            <ac:spMk id="3" creationId="{C3555AC0-77FE-E4DB-2E53-715E958EC8D0}"/>
          </ac:spMkLst>
        </pc:spChg>
        <pc:spChg chg="del">
          <ac:chgData name="Daniel Garcia" userId="102eaba569e0b68a" providerId="LiveId" clId="{E94D5381-4D95-4E5D-84B9-61F12A2D4CBD}" dt="2022-11-30T04:32:11.540" v="421" actId="931"/>
          <ac:spMkLst>
            <pc:docMk/>
            <pc:sldMk cId="2983990420" sldId="261"/>
            <ac:spMk id="4" creationId="{175CFA7B-1739-811C-E43E-223E198E4C84}"/>
          </ac:spMkLst>
        </pc:spChg>
        <pc:spChg chg="mod">
          <ac:chgData name="Daniel Garcia" userId="102eaba569e0b68a" providerId="LiveId" clId="{E94D5381-4D95-4E5D-84B9-61F12A2D4CBD}" dt="2022-11-30T04:35:46.347" v="495" actId="14100"/>
          <ac:spMkLst>
            <pc:docMk/>
            <pc:sldMk cId="2983990420" sldId="261"/>
            <ac:spMk id="5" creationId="{28883776-7399-E425-CF05-D3759B248B43}"/>
          </ac:spMkLst>
        </pc:spChg>
        <pc:spChg chg="del">
          <ac:chgData name="Daniel Garcia" userId="102eaba569e0b68a" providerId="LiveId" clId="{E94D5381-4D95-4E5D-84B9-61F12A2D4CBD}" dt="2022-11-30T04:32:14.310" v="422" actId="931"/>
          <ac:spMkLst>
            <pc:docMk/>
            <pc:sldMk cId="2983990420" sldId="261"/>
            <ac:spMk id="6" creationId="{425BD079-2B99-DCB5-D229-88535F965ACE}"/>
          </ac:spMkLst>
        </pc:spChg>
        <pc:spChg chg="add del mod">
          <ac:chgData name="Daniel Garcia" userId="102eaba569e0b68a" providerId="LiveId" clId="{E94D5381-4D95-4E5D-84B9-61F12A2D4CBD}" dt="2022-11-30T04:35:20.540" v="477" actId="931"/>
          <ac:spMkLst>
            <pc:docMk/>
            <pc:sldMk cId="2983990420" sldId="261"/>
            <ac:spMk id="12" creationId="{4163F6B8-752D-83B6-0CA6-8C9ABCABE033}"/>
          </ac:spMkLst>
        </pc:spChg>
        <pc:picChg chg="add mod">
          <ac:chgData name="Daniel Garcia" userId="102eaba569e0b68a" providerId="LiveId" clId="{E94D5381-4D95-4E5D-84B9-61F12A2D4CBD}" dt="2022-11-30T04:33:13.245" v="464" actId="1076"/>
          <ac:picMkLst>
            <pc:docMk/>
            <pc:sldMk cId="2983990420" sldId="261"/>
            <ac:picMk id="8" creationId="{1A2018D3-E3AD-87FA-131C-BB8BF62742B8}"/>
          </ac:picMkLst>
        </pc:picChg>
        <pc:picChg chg="add del mod">
          <ac:chgData name="Daniel Garcia" userId="102eaba569e0b68a" providerId="LiveId" clId="{E94D5381-4D95-4E5D-84B9-61F12A2D4CBD}" dt="2022-11-30T04:35:16.520" v="476" actId="478"/>
          <ac:picMkLst>
            <pc:docMk/>
            <pc:sldMk cId="2983990420" sldId="261"/>
            <ac:picMk id="10" creationId="{D3AE5D77-2DEC-C749-5BC6-DAA27A68E401}"/>
          </ac:picMkLst>
        </pc:picChg>
        <pc:picChg chg="add mod">
          <ac:chgData name="Daniel Garcia" userId="102eaba569e0b68a" providerId="LiveId" clId="{E94D5381-4D95-4E5D-84B9-61F12A2D4CBD}" dt="2022-11-30T04:35:39.225" v="493" actId="1076"/>
          <ac:picMkLst>
            <pc:docMk/>
            <pc:sldMk cId="2983990420" sldId="261"/>
            <ac:picMk id="14" creationId="{BCBA1B5F-65C3-5F69-EB2C-7BE207F9C418}"/>
          </ac:picMkLst>
        </pc:picChg>
      </pc:sldChg>
      <pc:sldChg chg="addSp delSp modSp new mod">
        <pc:chgData name="Daniel Garcia" userId="102eaba569e0b68a" providerId="LiveId" clId="{E94D5381-4D95-4E5D-84B9-61F12A2D4CBD}" dt="2022-11-30T05:00:17.161" v="618" actId="1076"/>
        <pc:sldMkLst>
          <pc:docMk/>
          <pc:sldMk cId="98420364" sldId="262"/>
        </pc:sldMkLst>
        <pc:spChg chg="mod">
          <ac:chgData name="Daniel Garcia" userId="102eaba569e0b68a" providerId="LiveId" clId="{E94D5381-4D95-4E5D-84B9-61F12A2D4CBD}" dt="2022-11-30T04:56:37.497" v="510" actId="20577"/>
          <ac:spMkLst>
            <pc:docMk/>
            <pc:sldMk cId="98420364" sldId="262"/>
            <ac:spMk id="2" creationId="{99BB6C3C-7D51-61BE-38BF-863325DF934A}"/>
          </ac:spMkLst>
        </pc:spChg>
        <pc:spChg chg="mod">
          <ac:chgData name="Daniel Garcia" userId="102eaba569e0b68a" providerId="LiveId" clId="{E94D5381-4D95-4E5D-84B9-61F12A2D4CBD}" dt="2022-11-30T04:59:51.029" v="613" actId="14100"/>
          <ac:spMkLst>
            <pc:docMk/>
            <pc:sldMk cId="98420364" sldId="262"/>
            <ac:spMk id="3" creationId="{CC18F9AB-C37D-408D-5226-31CBA1DF40A6}"/>
          </ac:spMkLst>
        </pc:spChg>
        <pc:spChg chg="del">
          <ac:chgData name="Daniel Garcia" userId="102eaba569e0b68a" providerId="LiveId" clId="{E94D5381-4D95-4E5D-84B9-61F12A2D4CBD}" dt="2022-11-30T04:56:42.308" v="511" actId="931"/>
          <ac:spMkLst>
            <pc:docMk/>
            <pc:sldMk cId="98420364" sldId="262"/>
            <ac:spMk id="4" creationId="{997603F1-5AAA-E99D-DE51-404B33678D93}"/>
          </ac:spMkLst>
        </pc:spChg>
        <pc:spChg chg="mod">
          <ac:chgData name="Daniel Garcia" userId="102eaba569e0b68a" providerId="LiveId" clId="{E94D5381-4D95-4E5D-84B9-61F12A2D4CBD}" dt="2022-11-30T04:59:57.253" v="615" actId="14100"/>
          <ac:spMkLst>
            <pc:docMk/>
            <pc:sldMk cId="98420364" sldId="262"/>
            <ac:spMk id="5" creationId="{A2B167C3-DCBC-FDDE-3835-ABBEF5E3EFBE}"/>
          </ac:spMkLst>
        </pc:spChg>
        <pc:spChg chg="del">
          <ac:chgData name="Daniel Garcia" userId="102eaba569e0b68a" providerId="LiveId" clId="{E94D5381-4D95-4E5D-84B9-61F12A2D4CBD}" dt="2022-11-30T04:57:31.089" v="514" actId="931"/>
          <ac:spMkLst>
            <pc:docMk/>
            <pc:sldMk cId="98420364" sldId="262"/>
            <ac:spMk id="6" creationId="{F182B044-2FB8-4F08-20B6-7D3F6E0D51D0}"/>
          </ac:spMkLst>
        </pc:spChg>
        <pc:spChg chg="add del mod">
          <ac:chgData name="Daniel Garcia" userId="102eaba569e0b68a" providerId="LiveId" clId="{E94D5381-4D95-4E5D-84B9-61F12A2D4CBD}" dt="2022-11-30T04:58:39.237" v="541" actId="931"/>
          <ac:spMkLst>
            <pc:docMk/>
            <pc:sldMk cId="98420364" sldId="262"/>
            <ac:spMk id="12" creationId="{7C3938CA-1628-A81B-D5F4-5EABD9B219A1}"/>
          </ac:spMkLst>
        </pc:spChg>
        <pc:picChg chg="add mod">
          <ac:chgData name="Daniel Garcia" userId="102eaba569e0b68a" providerId="LiveId" clId="{E94D5381-4D95-4E5D-84B9-61F12A2D4CBD}" dt="2022-11-30T05:00:17.161" v="618" actId="1076"/>
          <ac:picMkLst>
            <pc:docMk/>
            <pc:sldMk cId="98420364" sldId="262"/>
            <ac:picMk id="8" creationId="{7072634F-6407-2E8B-D689-7B782FD682B7}"/>
          </ac:picMkLst>
        </pc:picChg>
        <pc:picChg chg="add del mod">
          <ac:chgData name="Daniel Garcia" userId="102eaba569e0b68a" providerId="LiveId" clId="{E94D5381-4D95-4E5D-84B9-61F12A2D4CBD}" dt="2022-11-30T04:57:56.164" v="540" actId="478"/>
          <ac:picMkLst>
            <pc:docMk/>
            <pc:sldMk cId="98420364" sldId="262"/>
            <ac:picMk id="10" creationId="{C5EDA60D-9BCC-4EB8-341F-7A4AF9C771CA}"/>
          </ac:picMkLst>
        </pc:picChg>
        <pc:picChg chg="add mod">
          <ac:chgData name="Daniel Garcia" userId="102eaba569e0b68a" providerId="LiveId" clId="{E94D5381-4D95-4E5D-84B9-61F12A2D4CBD}" dt="2022-11-30T05:00:03.375" v="617" actId="14100"/>
          <ac:picMkLst>
            <pc:docMk/>
            <pc:sldMk cId="98420364" sldId="262"/>
            <ac:picMk id="14" creationId="{8240334F-1697-133B-2EEB-E8134F182596}"/>
          </ac:picMkLst>
        </pc:picChg>
      </pc:sldChg>
      <pc:sldChg chg="addSp delSp modSp new mod setBg modClrScheme setClrOvrMap delDesignElem chgLayout">
        <pc:chgData name="Daniel Garcia" userId="102eaba569e0b68a" providerId="LiveId" clId="{E94D5381-4D95-4E5D-84B9-61F12A2D4CBD}" dt="2022-11-30T05:15:52.948" v="871" actId="122"/>
        <pc:sldMkLst>
          <pc:docMk/>
          <pc:sldMk cId="2741559384" sldId="263"/>
        </pc:sldMkLst>
        <pc:spChg chg="del mod ord">
          <ac:chgData name="Daniel Garcia" userId="102eaba569e0b68a" providerId="LiveId" clId="{E94D5381-4D95-4E5D-84B9-61F12A2D4CBD}" dt="2022-11-30T05:02:20.389" v="620" actId="700"/>
          <ac:spMkLst>
            <pc:docMk/>
            <pc:sldMk cId="2741559384" sldId="263"/>
            <ac:spMk id="2" creationId="{C1D60D54-4898-FB55-45D0-DB7E8ED86F09}"/>
          </ac:spMkLst>
        </pc:spChg>
        <pc:spChg chg="del mod ord">
          <ac:chgData name="Daniel Garcia" userId="102eaba569e0b68a" providerId="LiveId" clId="{E94D5381-4D95-4E5D-84B9-61F12A2D4CBD}" dt="2022-11-30T05:02:20.389" v="620" actId="700"/>
          <ac:spMkLst>
            <pc:docMk/>
            <pc:sldMk cId="2741559384" sldId="263"/>
            <ac:spMk id="3" creationId="{B3F97CCB-432C-E771-3D9C-8CFD506BD4E0}"/>
          </ac:spMkLst>
        </pc:spChg>
        <pc:spChg chg="del mod ord">
          <ac:chgData name="Daniel Garcia" userId="102eaba569e0b68a" providerId="LiveId" clId="{E94D5381-4D95-4E5D-84B9-61F12A2D4CBD}" dt="2022-11-30T05:02:20.389" v="620" actId="700"/>
          <ac:spMkLst>
            <pc:docMk/>
            <pc:sldMk cId="2741559384" sldId="263"/>
            <ac:spMk id="4" creationId="{406C50DE-CD8F-F1EC-3C0A-3E7D86D70A70}"/>
          </ac:spMkLst>
        </pc:spChg>
        <pc:spChg chg="del">
          <ac:chgData name="Daniel Garcia" userId="102eaba569e0b68a" providerId="LiveId" clId="{E94D5381-4D95-4E5D-84B9-61F12A2D4CBD}" dt="2022-11-30T05:02:20.389" v="620" actId="700"/>
          <ac:spMkLst>
            <pc:docMk/>
            <pc:sldMk cId="2741559384" sldId="263"/>
            <ac:spMk id="5" creationId="{AE7C7739-F3C2-5AD0-B526-C340946566CC}"/>
          </ac:spMkLst>
        </pc:spChg>
        <pc:spChg chg="del">
          <ac:chgData name="Daniel Garcia" userId="102eaba569e0b68a" providerId="LiveId" clId="{E94D5381-4D95-4E5D-84B9-61F12A2D4CBD}" dt="2022-11-30T05:02:20.389" v="620" actId="700"/>
          <ac:spMkLst>
            <pc:docMk/>
            <pc:sldMk cId="2741559384" sldId="263"/>
            <ac:spMk id="6" creationId="{AF97B5F0-AF6C-ED3D-E53A-875F2F614122}"/>
          </ac:spMkLst>
        </pc:spChg>
        <pc:spChg chg="add mod ord">
          <ac:chgData name="Daniel Garcia" userId="102eaba569e0b68a" providerId="LiveId" clId="{E94D5381-4D95-4E5D-84B9-61F12A2D4CBD}" dt="2022-11-30T05:15:22.474" v="865" actId="1076"/>
          <ac:spMkLst>
            <pc:docMk/>
            <pc:sldMk cId="2741559384" sldId="263"/>
            <ac:spMk id="7" creationId="{CDBBCA5B-EBE8-6364-A804-2FA571A598B9}"/>
          </ac:spMkLst>
        </pc:spChg>
        <pc:spChg chg="add del mod ord">
          <ac:chgData name="Daniel Garcia" userId="102eaba569e0b68a" providerId="LiveId" clId="{E94D5381-4D95-4E5D-84B9-61F12A2D4CBD}" dt="2022-11-30T05:02:26.947" v="621" actId="931"/>
          <ac:spMkLst>
            <pc:docMk/>
            <pc:sldMk cId="2741559384" sldId="263"/>
            <ac:spMk id="8" creationId="{7F71E3CC-E9F2-AEE3-14AF-C13241545F6A}"/>
          </ac:spMkLst>
        </pc:spChg>
        <pc:spChg chg="add del mod ord">
          <ac:chgData name="Daniel Garcia" userId="102eaba569e0b68a" providerId="LiveId" clId="{E94D5381-4D95-4E5D-84B9-61F12A2D4CBD}" dt="2022-11-30T05:11:38.663" v="696" actId="700"/>
          <ac:spMkLst>
            <pc:docMk/>
            <pc:sldMk cId="2741559384" sldId="263"/>
            <ac:spMk id="9" creationId="{8F449024-C3E9-F0C1-374C-E708E5E1B046}"/>
          </ac:spMkLst>
        </pc:spChg>
        <pc:spChg chg="add del mod">
          <ac:chgData name="Daniel Garcia" userId="102eaba569e0b68a" providerId="LiveId" clId="{E94D5381-4D95-4E5D-84B9-61F12A2D4CBD}" dt="2022-11-30T05:02:38.317" v="625" actId="931"/>
          <ac:spMkLst>
            <pc:docMk/>
            <pc:sldMk cId="2741559384" sldId="263"/>
            <ac:spMk id="13" creationId="{5520E1BE-6A09-5744-91C3-B87138126ADC}"/>
          </ac:spMkLst>
        </pc:spChg>
        <pc:spChg chg="add del mod">
          <ac:chgData name="Daniel Garcia" userId="102eaba569e0b68a" providerId="LiveId" clId="{E94D5381-4D95-4E5D-84B9-61F12A2D4CBD}" dt="2022-11-30T05:03:52.644" v="634" actId="931"/>
          <ac:spMkLst>
            <pc:docMk/>
            <pc:sldMk cId="2741559384" sldId="263"/>
            <ac:spMk id="17" creationId="{DCA9F6A2-3F67-CA5B-94D5-4880F19924C4}"/>
          </ac:spMkLst>
        </pc:spChg>
        <pc:spChg chg="add del mod ord">
          <ac:chgData name="Daniel Garcia" userId="102eaba569e0b68a" providerId="LiveId" clId="{E94D5381-4D95-4E5D-84B9-61F12A2D4CBD}" dt="2022-11-30T05:11:38.663" v="696" actId="700"/>
          <ac:spMkLst>
            <pc:docMk/>
            <pc:sldMk cId="2741559384" sldId="263"/>
            <ac:spMk id="23" creationId="{B2DFF524-4AD5-E57E-1F4B-A26B6A3D5E44}"/>
          </ac:spMkLst>
        </pc:spChg>
        <pc:spChg chg="add del">
          <ac:chgData name="Daniel Garcia" userId="102eaba569e0b68a" providerId="LiveId" clId="{E94D5381-4D95-4E5D-84B9-61F12A2D4CBD}" dt="2022-11-30T05:02:49.658" v="629" actId="26606"/>
          <ac:spMkLst>
            <pc:docMk/>
            <pc:sldMk cId="2741559384" sldId="263"/>
            <ac:spMk id="24" creationId="{4AC0CD9D-7610-4620-93B4-798CCD9AB581}"/>
          </ac:spMkLst>
        </pc:spChg>
        <pc:spChg chg="add del mod ord">
          <ac:chgData name="Daniel Garcia" userId="102eaba569e0b68a" providerId="LiveId" clId="{E94D5381-4D95-4E5D-84B9-61F12A2D4CBD}" dt="2022-11-30T05:12:43.989" v="717" actId="931"/>
          <ac:spMkLst>
            <pc:docMk/>
            <pc:sldMk cId="2741559384" sldId="263"/>
            <ac:spMk id="25" creationId="{53A43FCF-80ED-AE77-3E1E-738C2FDCC0A9}"/>
          </ac:spMkLst>
        </pc:spChg>
        <pc:spChg chg="add del mod ord">
          <ac:chgData name="Daniel Garcia" userId="102eaba569e0b68a" providerId="LiveId" clId="{E94D5381-4D95-4E5D-84B9-61F12A2D4CBD}" dt="2022-11-30T05:11:43.191" v="697" actId="931"/>
          <ac:spMkLst>
            <pc:docMk/>
            <pc:sldMk cId="2741559384" sldId="263"/>
            <ac:spMk id="27" creationId="{1E751818-3778-C088-0927-235C9FBECFEE}"/>
          </ac:spMkLst>
        </pc:spChg>
        <pc:spChg chg="add del">
          <ac:chgData name="Daniel Garcia" userId="102eaba569e0b68a" providerId="LiveId" clId="{E94D5381-4D95-4E5D-84B9-61F12A2D4CBD}" dt="2022-11-30T05:02:49.658" v="629" actId="26606"/>
          <ac:spMkLst>
            <pc:docMk/>
            <pc:sldMk cId="2741559384" sldId="263"/>
            <ac:spMk id="30" creationId="{DE4D62F9-188E-4530-84C2-24BDEE4BEB82}"/>
          </ac:spMkLst>
        </pc:spChg>
        <pc:spChg chg="add del">
          <ac:chgData name="Daniel Garcia" userId="102eaba569e0b68a" providerId="LiveId" clId="{E94D5381-4D95-4E5D-84B9-61F12A2D4CBD}" dt="2022-11-30T05:02:49.658" v="629" actId="26606"/>
          <ac:spMkLst>
            <pc:docMk/>
            <pc:sldMk cId="2741559384" sldId="263"/>
            <ac:spMk id="32" creationId="{B4AAD3FD-83A5-4B89-9F8F-01B8870865BE}"/>
          </ac:spMkLst>
        </pc:spChg>
        <pc:spChg chg="add del">
          <ac:chgData name="Daniel Garcia" userId="102eaba569e0b68a" providerId="LiveId" clId="{E94D5381-4D95-4E5D-84B9-61F12A2D4CBD}" dt="2022-11-30T05:02:49.658" v="629" actId="26606"/>
          <ac:spMkLst>
            <pc:docMk/>
            <pc:sldMk cId="2741559384" sldId="263"/>
            <ac:spMk id="34" creationId="{61752F1D-FC0F-4103-9584-630E643CCDA6}"/>
          </ac:spMkLst>
        </pc:spChg>
        <pc:spChg chg="add del mod">
          <ac:chgData name="Daniel Garcia" userId="102eaba569e0b68a" providerId="LiveId" clId="{E94D5381-4D95-4E5D-84B9-61F12A2D4CBD}" dt="2022-11-30T05:12:24.599" v="713" actId="931"/>
          <ac:spMkLst>
            <pc:docMk/>
            <pc:sldMk cId="2741559384" sldId="263"/>
            <ac:spMk id="35" creationId="{886B4752-E0CE-219B-2616-5BFD79B61EEE}"/>
          </ac:spMkLst>
        </pc:spChg>
        <pc:spChg chg="add del">
          <ac:chgData name="Daniel Garcia" userId="102eaba569e0b68a" providerId="LiveId" clId="{E94D5381-4D95-4E5D-84B9-61F12A2D4CBD}" dt="2022-11-30T05:02:49.658" v="629" actId="26606"/>
          <ac:spMkLst>
            <pc:docMk/>
            <pc:sldMk cId="2741559384" sldId="263"/>
            <ac:spMk id="36" creationId="{70151CB7-E7DE-4917-B831-01DF9CE01306}"/>
          </ac:spMkLst>
        </pc:spChg>
        <pc:spChg chg="add del">
          <ac:chgData name="Daniel Garcia" userId="102eaba569e0b68a" providerId="LiveId" clId="{E94D5381-4D95-4E5D-84B9-61F12A2D4CBD}" dt="2022-11-30T05:02:49.658" v="629" actId="26606"/>
          <ac:spMkLst>
            <pc:docMk/>
            <pc:sldMk cId="2741559384" sldId="263"/>
            <ac:spMk id="38" creationId="{A92A1116-1C84-41DF-B803-1F7B0883EC82}"/>
          </ac:spMkLst>
        </pc:spChg>
        <pc:spChg chg="add del">
          <ac:chgData name="Daniel Garcia" userId="102eaba569e0b68a" providerId="LiveId" clId="{E94D5381-4D95-4E5D-84B9-61F12A2D4CBD}" dt="2022-11-30T05:04:02.487" v="637" actId="26606"/>
          <ac:spMkLst>
            <pc:docMk/>
            <pc:sldMk cId="2741559384" sldId="263"/>
            <ac:spMk id="42" creationId="{989BE678-777B-482A-A616-FEDC47B162E5}"/>
          </ac:spMkLst>
        </pc:spChg>
        <pc:spChg chg="add del">
          <ac:chgData name="Daniel Garcia" userId="102eaba569e0b68a" providerId="LiveId" clId="{E94D5381-4D95-4E5D-84B9-61F12A2D4CBD}" dt="2022-11-30T05:04:02.487" v="637" actId="26606"/>
          <ac:spMkLst>
            <pc:docMk/>
            <pc:sldMk cId="2741559384" sldId="263"/>
            <ac:spMk id="45" creationId="{D28BE0C3-2102-4820-B88B-A448B1840D14}"/>
          </ac:spMkLst>
        </pc:spChg>
        <pc:spChg chg="add del">
          <ac:chgData name="Daniel Garcia" userId="102eaba569e0b68a" providerId="LiveId" clId="{E94D5381-4D95-4E5D-84B9-61F12A2D4CBD}" dt="2022-11-30T05:04:02.487" v="637" actId="26606"/>
          <ac:spMkLst>
            <pc:docMk/>
            <pc:sldMk cId="2741559384" sldId="263"/>
            <ac:spMk id="46" creationId="{AA047838-7F9E-43CF-A116-26E7AAA8F842}"/>
          </ac:spMkLst>
        </pc:spChg>
        <pc:spChg chg="add mod ord">
          <ac:chgData name="Daniel Garcia" userId="102eaba569e0b68a" providerId="LiveId" clId="{E94D5381-4D95-4E5D-84B9-61F12A2D4CBD}" dt="2022-11-30T05:15:52.948" v="871" actId="122"/>
          <ac:spMkLst>
            <pc:docMk/>
            <pc:sldMk cId="2741559384" sldId="263"/>
            <ac:spMk id="49" creationId="{F7330665-09F7-2267-2047-F678D65CB2A2}"/>
          </ac:spMkLst>
        </pc:spChg>
        <pc:spChg chg="add mod ord">
          <ac:chgData name="Daniel Garcia" userId="102eaba569e0b68a" providerId="LiveId" clId="{E94D5381-4D95-4E5D-84B9-61F12A2D4CBD}" dt="2022-11-30T05:15:41.655" v="868" actId="122"/>
          <ac:spMkLst>
            <pc:docMk/>
            <pc:sldMk cId="2741559384" sldId="263"/>
            <ac:spMk id="50" creationId="{16200FA1-B2A3-3191-E2CC-CEA5F7A10560}"/>
          </ac:spMkLst>
        </pc:spChg>
        <pc:spChg chg="add del">
          <ac:chgData name="Daniel Garcia" userId="102eaba569e0b68a" providerId="LiveId" clId="{E94D5381-4D95-4E5D-84B9-61F12A2D4CBD}" dt="2022-11-30T05:04:35.870" v="658" actId="26606"/>
          <ac:spMkLst>
            <pc:docMk/>
            <pc:sldMk cId="2741559384" sldId="263"/>
            <ac:spMk id="55" creationId="{989BE678-777B-482A-A616-FEDC47B162E5}"/>
          </ac:spMkLst>
        </pc:spChg>
        <pc:spChg chg="add del">
          <ac:chgData name="Daniel Garcia" userId="102eaba569e0b68a" providerId="LiveId" clId="{E94D5381-4D95-4E5D-84B9-61F12A2D4CBD}" dt="2022-11-30T05:04:35.870" v="658" actId="26606"/>
          <ac:spMkLst>
            <pc:docMk/>
            <pc:sldMk cId="2741559384" sldId="263"/>
            <ac:spMk id="61" creationId="{D28BE0C3-2102-4820-B88B-A448B1840D14}"/>
          </ac:spMkLst>
        </pc:spChg>
        <pc:spChg chg="add del">
          <ac:chgData name="Daniel Garcia" userId="102eaba569e0b68a" providerId="LiveId" clId="{E94D5381-4D95-4E5D-84B9-61F12A2D4CBD}" dt="2022-11-30T05:04:35.870" v="658" actId="26606"/>
          <ac:spMkLst>
            <pc:docMk/>
            <pc:sldMk cId="2741559384" sldId="263"/>
            <ac:spMk id="63" creationId="{AA047838-7F9E-43CF-A116-26E7AAA8F842}"/>
          </ac:spMkLst>
        </pc:spChg>
        <pc:spChg chg="add del">
          <ac:chgData name="Daniel Garcia" userId="102eaba569e0b68a" providerId="LiveId" clId="{E94D5381-4D95-4E5D-84B9-61F12A2D4CBD}" dt="2022-11-30T05:04:21.658" v="649" actId="26606"/>
          <ac:spMkLst>
            <pc:docMk/>
            <pc:sldMk cId="2741559384" sldId="263"/>
            <ac:spMk id="72" creationId="{4AC0CD9D-7610-4620-93B4-798CCD9AB581}"/>
          </ac:spMkLst>
        </pc:spChg>
        <pc:spChg chg="add del">
          <ac:chgData name="Daniel Garcia" userId="102eaba569e0b68a" providerId="LiveId" clId="{E94D5381-4D95-4E5D-84B9-61F12A2D4CBD}" dt="2022-11-30T05:04:21.658" v="649" actId="26606"/>
          <ac:spMkLst>
            <pc:docMk/>
            <pc:sldMk cId="2741559384" sldId="263"/>
            <ac:spMk id="78" creationId="{DE4D62F9-188E-4530-84C2-24BDEE4BEB82}"/>
          </ac:spMkLst>
        </pc:spChg>
        <pc:spChg chg="add del">
          <ac:chgData name="Daniel Garcia" userId="102eaba569e0b68a" providerId="LiveId" clId="{E94D5381-4D95-4E5D-84B9-61F12A2D4CBD}" dt="2022-11-30T05:04:21.658" v="649" actId="26606"/>
          <ac:spMkLst>
            <pc:docMk/>
            <pc:sldMk cId="2741559384" sldId="263"/>
            <ac:spMk id="80" creationId="{61515115-95FB-41E0-86F3-8744438C09D0}"/>
          </ac:spMkLst>
        </pc:spChg>
        <pc:spChg chg="add del">
          <ac:chgData name="Daniel Garcia" userId="102eaba569e0b68a" providerId="LiveId" clId="{E94D5381-4D95-4E5D-84B9-61F12A2D4CBD}" dt="2022-11-30T05:04:21.658" v="649" actId="26606"/>
          <ac:spMkLst>
            <pc:docMk/>
            <pc:sldMk cId="2741559384" sldId="263"/>
            <ac:spMk id="82" creationId="{8222A33F-BE2D-4D69-92A0-5DF8B17BAACA}"/>
          </ac:spMkLst>
        </pc:spChg>
        <pc:spChg chg="add del">
          <ac:chgData name="Daniel Garcia" userId="102eaba569e0b68a" providerId="LiveId" clId="{E94D5381-4D95-4E5D-84B9-61F12A2D4CBD}" dt="2022-11-30T05:04:21.658" v="649" actId="26606"/>
          <ac:spMkLst>
            <pc:docMk/>
            <pc:sldMk cId="2741559384" sldId="263"/>
            <ac:spMk id="84" creationId="{CE1C74D0-9609-468A-9597-5D87C8A42B58}"/>
          </ac:spMkLst>
        </pc:spChg>
        <pc:spChg chg="add del">
          <ac:chgData name="Daniel Garcia" userId="102eaba569e0b68a" providerId="LiveId" clId="{E94D5381-4D95-4E5D-84B9-61F12A2D4CBD}" dt="2022-11-30T05:04:21.658" v="649" actId="26606"/>
          <ac:spMkLst>
            <pc:docMk/>
            <pc:sldMk cId="2741559384" sldId="263"/>
            <ac:spMk id="86" creationId="{C137128D-E594-4905-9F76-E385F0831D60}"/>
          </ac:spMkLst>
        </pc:spChg>
        <pc:spChg chg="add del">
          <ac:chgData name="Daniel Garcia" userId="102eaba569e0b68a" providerId="LiveId" clId="{E94D5381-4D95-4E5D-84B9-61F12A2D4CBD}" dt="2022-11-30T05:04:23.522" v="651" actId="26606"/>
          <ac:spMkLst>
            <pc:docMk/>
            <pc:sldMk cId="2741559384" sldId="263"/>
            <ac:spMk id="90" creationId="{4AC0CD9D-7610-4620-93B4-798CCD9AB581}"/>
          </ac:spMkLst>
        </pc:spChg>
        <pc:spChg chg="add del">
          <ac:chgData name="Daniel Garcia" userId="102eaba569e0b68a" providerId="LiveId" clId="{E94D5381-4D95-4E5D-84B9-61F12A2D4CBD}" dt="2022-11-30T05:04:23.522" v="651" actId="26606"/>
          <ac:spMkLst>
            <pc:docMk/>
            <pc:sldMk cId="2741559384" sldId="263"/>
            <ac:spMk id="93" creationId="{DE4D62F9-188E-4530-84C2-24BDEE4BEB82}"/>
          </ac:spMkLst>
        </pc:spChg>
        <pc:spChg chg="add del">
          <ac:chgData name="Daniel Garcia" userId="102eaba569e0b68a" providerId="LiveId" clId="{E94D5381-4D95-4E5D-84B9-61F12A2D4CBD}" dt="2022-11-30T05:04:23.522" v="651" actId="26606"/>
          <ac:spMkLst>
            <pc:docMk/>
            <pc:sldMk cId="2741559384" sldId="263"/>
            <ac:spMk id="94" creationId="{B4AAD3FD-83A5-4B89-9F8F-01B8870865BE}"/>
          </ac:spMkLst>
        </pc:spChg>
        <pc:spChg chg="add del">
          <ac:chgData name="Daniel Garcia" userId="102eaba569e0b68a" providerId="LiveId" clId="{E94D5381-4D95-4E5D-84B9-61F12A2D4CBD}" dt="2022-11-30T05:04:23.522" v="651" actId="26606"/>
          <ac:spMkLst>
            <pc:docMk/>
            <pc:sldMk cId="2741559384" sldId="263"/>
            <ac:spMk id="95" creationId="{61752F1D-FC0F-4103-9584-630E643CCDA6}"/>
          </ac:spMkLst>
        </pc:spChg>
        <pc:spChg chg="add del">
          <ac:chgData name="Daniel Garcia" userId="102eaba569e0b68a" providerId="LiveId" clId="{E94D5381-4D95-4E5D-84B9-61F12A2D4CBD}" dt="2022-11-30T05:04:23.522" v="651" actId="26606"/>
          <ac:spMkLst>
            <pc:docMk/>
            <pc:sldMk cId="2741559384" sldId="263"/>
            <ac:spMk id="96" creationId="{70151CB7-E7DE-4917-B831-01DF9CE01306}"/>
          </ac:spMkLst>
        </pc:spChg>
        <pc:spChg chg="add del">
          <ac:chgData name="Daniel Garcia" userId="102eaba569e0b68a" providerId="LiveId" clId="{E94D5381-4D95-4E5D-84B9-61F12A2D4CBD}" dt="2022-11-30T05:04:23.522" v="651" actId="26606"/>
          <ac:spMkLst>
            <pc:docMk/>
            <pc:sldMk cId="2741559384" sldId="263"/>
            <ac:spMk id="97" creationId="{A92A1116-1C84-41DF-B803-1F7B0883EC82}"/>
          </ac:spMkLst>
        </pc:spChg>
        <pc:spChg chg="add del">
          <ac:chgData name="Daniel Garcia" userId="102eaba569e0b68a" providerId="LiveId" clId="{E94D5381-4D95-4E5D-84B9-61F12A2D4CBD}" dt="2022-11-30T05:04:25.558" v="653" actId="26606"/>
          <ac:spMkLst>
            <pc:docMk/>
            <pc:sldMk cId="2741559384" sldId="263"/>
            <ac:spMk id="101" creationId="{4AC0CD9D-7610-4620-93B4-798CCD9AB581}"/>
          </ac:spMkLst>
        </pc:spChg>
        <pc:spChg chg="add del">
          <ac:chgData name="Daniel Garcia" userId="102eaba569e0b68a" providerId="LiveId" clId="{E94D5381-4D95-4E5D-84B9-61F12A2D4CBD}" dt="2022-11-30T05:04:25.558" v="653" actId="26606"/>
          <ac:spMkLst>
            <pc:docMk/>
            <pc:sldMk cId="2741559384" sldId="263"/>
            <ac:spMk id="104" creationId="{DE4D62F9-188E-4530-84C2-24BDEE4BEB82}"/>
          </ac:spMkLst>
        </pc:spChg>
        <pc:spChg chg="add del">
          <ac:chgData name="Daniel Garcia" userId="102eaba569e0b68a" providerId="LiveId" clId="{E94D5381-4D95-4E5D-84B9-61F12A2D4CBD}" dt="2022-11-30T05:04:27.339" v="655" actId="26606"/>
          <ac:spMkLst>
            <pc:docMk/>
            <pc:sldMk cId="2741559384" sldId="263"/>
            <ac:spMk id="108" creationId="{989BE678-777B-482A-A616-FEDC47B162E5}"/>
          </ac:spMkLst>
        </pc:spChg>
        <pc:spChg chg="add del">
          <ac:chgData name="Daniel Garcia" userId="102eaba569e0b68a" providerId="LiveId" clId="{E94D5381-4D95-4E5D-84B9-61F12A2D4CBD}" dt="2022-11-30T05:04:27.339" v="655" actId="26606"/>
          <ac:spMkLst>
            <pc:docMk/>
            <pc:sldMk cId="2741559384" sldId="263"/>
            <ac:spMk id="111" creationId="{D28BE0C3-2102-4820-B88B-A448B1840D14}"/>
          </ac:spMkLst>
        </pc:spChg>
        <pc:spChg chg="add del">
          <ac:chgData name="Daniel Garcia" userId="102eaba569e0b68a" providerId="LiveId" clId="{E94D5381-4D95-4E5D-84B9-61F12A2D4CBD}" dt="2022-11-30T05:04:27.339" v="655" actId="26606"/>
          <ac:spMkLst>
            <pc:docMk/>
            <pc:sldMk cId="2741559384" sldId="263"/>
            <ac:spMk id="112" creationId="{C8A3C342-1D03-412F-8DD3-BF519E8E0AE9}"/>
          </ac:spMkLst>
        </pc:spChg>
        <pc:spChg chg="add del">
          <ac:chgData name="Daniel Garcia" userId="102eaba569e0b68a" providerId="LiveId" clId="{E94D5381-4D95-4E5D-84B9-61F12A2D4CBD}" dt="2022-11-30T05:04:27.339" v="655" actId="26606"/>
          <ac:spMkLst>
            <pc:docMk/>
            <pc:sldMk cId="2741559384" sldId="263"/>
            <ac:spMk id="113" creationId="{81CC9B02-E087-4350-AEBD-2C3CF001AF01}"/>
          </ac:spMkLst>
        </pc:spChg>
        <pc:spChg chg="add del">
          <ac:chgData name="Daniel Garcia" userId="102eaba569e0b68a" providerId="LiveId" clId="{E94D5381-4D95-4E5D-84B9-61F12A2D4CBD}" dt="2022-11-30T05:04:27.339" v="655" actId="26606"/>
          <ac:spMkLst>
            <pc:docMk/>
            <pc:sldMk cId="2741559384" sldId="263"/>
            <ac:spMk id="114" creationId="{D6F18ACE-6E82-4ADC-8A2F-A1771B309B16}"/>
          </ac:spMkLst>
        </pc:spChg>
        <pc:spChg chg="add del">
          <ac:chgData name="Daniel Garcia" userId="102eaba569e0b68a" providerId="LiveId" clId="{E94D5381-4D95-4E5D-84B9-61F12A2D4CBD}" dt="2022-11-30T05:04:35.849" v="657" actId="26606"/>
          <ac:spMkLst>
            <pc:docMk/>
            <pc:sldMk cId="2741559384" sldId="263"/>
            <ac:spMk id="118" creationId="{989BE678-777B-482A-A616-FEDC47B162E5}"/>
          </ac:spMkLst>
        </pc:spChg>
        <pc:spChg chg="add del">
          <ac:chgData name="Daniel Garcia" userId="102eaba569e0b68a" providerId="LiveId" clId="{E94D5381-4D95-4E5D-84B9-61F12A2D4CBD}" dt="2022-11-30T05:04:35.849" v="657" actId="26606"/>
          <ac:spMkLst>
            <pc:docMk/>
            <pc:sldMk cId="2741559384" sldId="263"/>
            <ac:spMk id="121" creationId="{D28BE0C3-2102-4820-B88B-A448B1840D14}"/>
          </ac:spMkLst>
        </pc:spChg>
        <pc:spChg chg="add del">
          <ac:chgData name="Daniel Garcia" userId="102eaba569e0b68a" providerId="LiveId" clId="{E94D5381-4D95-4E5D-84B9-61F12A2D4CBD}" dt="2022-11-30T05:04:35.849" v="657" actId="26606"/>
          <ac:spMkLst>
            <pc:docMk/>
            <pc:sldMk cId="2741559384" sldId="263"/>
            <ac:spMk id="122" creationId="{C8A3C342-1D03-412F-8DD3-BF519E8E0AE9}"/>
          </ac:spMkLst>
        </pc:spChg>
        <pc:spChg chg="add del">
          <ac:chgData name="Daniel Garcia" userId="102eaba569e0b68a" providerId="LiveId" clId="{E94D5381-4D95-4E5D-84B9-61F12A2D4CBD}" dt="2022-11-30T05:04:35.849" v="657" actId="26606"/>
          <ac:spMkLst>
            <pc:docMk/>
            <pc:sldMk cId="2741559384" sldId="263"/>
            <ac:spMk id="123" creationId="{81CC9B02-E087-4350-AEBD-2C3CF001AF01}"/>
          </ac:spMkLst>
        </pc:spChg>
        <pc:spChg chg="add del">
          <ac:chgData name="Daniel Garcia" userId="102eaba569e0b68a" providerId="LiveId" clId="{E94D5381-4D95-4E5D-84B9-61F12A2D4CBD}" dt="2022-11-30T05:11:38.663" v="696" actId="700"/>
          <ac:spMkLst>
            <pc:docMk/>
            <pc:sldMk cId="2741559384" sldId="263"/>
            <ac:spMk id="127" creationId="{989BE678-777B-482A-A616-FEDC47B162E5}"/>
          </ac:spMkLst>
        </pc:spChg>
        <pc:spChg chg="add del">
          <ac:chgData name="Daniel Garcia" userId="102eaba569e0b68a" providerId="LiveId" clId="{E94D5381-4D95-4E5D-84B9-61F12A2D4CBD}" dt="2022-11-30T05:11:38.663" v="696" actId="700"/>
          <ac:spMkLst>
            <pc:docMk/>
            <pc:sldMk cId="2741559384" sldId="263"/>
            <ac:spMk id="130" creationId="{D28BE0C3-2102-4820-B88B-A448B1840D14}"/>
          </ac:spMkLst>
        </pc:spChg>
        <pc:spChg chg="add del">
          <ac:chgData name="Daniel Garcia" userId="102eaba569e0b68a" providerId="LiveId" clId="{E94D5381-4D95-4E5D-84B9-61F12A2D4CBD}" dt="2022-11-30T05:11:38.663" v="696" actId="700"/>
          <ac:spMkLst>
            <pc:docMk/>
            <pc:sldMk cId="2741559384" sldId="263"/>
            <ac:spMk id="131" creationId="{AA047838-7F9E-43CF-A116-26E7AAA8F842}"/>
          </ac:spMkLst>
        </pc:spChg>
        <pc:picChg chg="add del mod">
          <ac:chgData name="Daniel Garcia" userId="102eaba569e0b68a" providerId="LiveId" clId="{E94D5381-4D95-4E5D-84B9-61F12A2D4CBD}" dt="2022-11-30T05:02:32.583" v="624" actId="478"/>
          <ac:picMkLst>
            <pc:docMk/>
            <pc:sldMk cId="2741559384" sldId="263"/>
            <ac:picMk id="11" creationId="{91586F6A-A9E7-F563-7D6C-38CEF36BA1CA}"/>
          </ac:picMkLst>
        </pc:picChg>
        <pc:picChg chg="add del mod ord">
          <ac:chgData name="Daniel Garcia" userId="102eaba569e0b68a" providerId="LiveId" clId="{E94D5381-4D95-4E5D-84B9-61F12A2D4CBD}" dt="2022-11-30T05:03:30.209" v="633" actId="478"/>
          <ac:picMkLst>
            <pc:docMk/>
            <pc:sldMk cId="2741559384" sldId="263"/>
            <ac:picMk id="15" creationId="{C1AA2BF1-A34D-EF49-FF8A-BA64F4335D6B}"/>
          </ac:picMkLst>
        </pc:picChg>
        <pc:picChg chg="add del mod ord">
          <ac:chgData name="Daniel Garcia" userId="102eaba569e0b68a" providerId="LiveId" clId="{E94D5381-4D95-4E5D-84B9-61F12A2D4CBD}" dt="2022-11-30T05:11:30.290" v="695" actId="478"/>
          <ac:picMkLst>
            <pc:docMk/>
            <pc:sldMk cId="2741559384" sldId="263"/>
            <ac:picMk id="19" creationId="{ADA07125-CEE8-42F3-3F25-8A9348152720}"/>
          </ac:picMkLst>
        </pc:picChg>
        <pc:picChg chg="add del">
          <ac:chgData name="Daniel Garcia" userId="102eaba569e0b68a" providerId="LiveId" clId="{E94D5381-4D95-4E5D-84B9-61F12A2D4CBD}" dt="2022-11-30T05:02:49.658" v="629" actId="26606"/>
          <ac:picMkLst>
            <pc:docMk/>
            <pc:sldMk cId="2741559384" sldId="263"/>
            <ac:picMk id="20" creationId="{41B68C77-138E-4BF7-A276-BD0C78A4219F}"/>
          </ac:picMkLst>
        </pc:picChg>
        <pc:picChg chg="add del">
          <ac:chgData name="Daniel Garcia" userId="102eaba569e0b68a" providerId="LiveId" clId="{E94D5381-4D95-4E5D-84B9-61F12A2D4CBD}" dt="2022-11-30T05:02:49.658" v="629" actId="26606"/>
          <ac:picMkLst>
            <pc:docMk/>
            <pc:sldMk cId="2741559384" sldId="263"/>
            <ac:picMk id="22" creationId="{7C268552-D473-46ED-B1B8-422042C4DEF1}"/>
          </ac:picMkLst>
        </pc:picChg>
        <pc:picChg chg="add del">
          <ac:chgData name="Daniel Garcia" userId="102eaba569e0b68a" providerId="LiveId" clId="{E94D5381-4D95-4E5D-84B9-61F12A2D4CBD}" dt="2022-11-30T05:02:49.658" v="629" actId="26606"/>
          <ac:picMkLst>
            <pc:docMk/>
            <pc:sldMk cId="2741559384" sldId="263"/>
            <ac:picMk id="26" creationId="{B9238B3E-24AA-439A-B527-6C5DF6D72145}"/>
          </ac:picMkLst>
        </pc:picChg>
        <pc:picChg chg="add del">
          <ac:chgData name="Daniel Garcia" userId="102eaba569e0b68a" providerId="LiveId" clId="{E94D5381-4D95-4E5D-84B9-61F12A2D4CBD}" dt="2022-11-30T05:02:49.658" v="629" actId="26606"/>
          <ac:picMkLst>
            <pc:docMk/>
            <pc:sldMk cId="2741559384" sldId="263"/>
            <ac:picMk id="28" creationId="{69F01145-BEA3-4CBF-AA21-10077B948CA8}"/>
          </ac:picMkLst>
        </pc:picChg>
        <pc:picChg chg="add del mod">
          <ac:chgData name="Daniel Garcia" userId="102eaba569e0b68a" providerId="LiveId" clId="{E94D5381-4D95-4E5D-84B9-61F12A2D4CBD}" dt="2022-11-30T05:12:01.633" v="712" actId="478"/>
          <ac:picMkLst>
            <pc:docMk/>
            <pc:sldMk cId="2741559384" sldId="263"/>
            <ac:picMk id="31" creationId="{82948538-FA63-9D23-E4BE-B7B8DCB6383B}"/>
          </ac:picMkLst>
        </pc:picChg>
        <pc:picChg chg="add mod ord">
          <ac:chgData name="Daniel Garcia" userId="102eaba569e0b68a" providerId="LiveId" clId="{E94D5381-4D95-4E5D-84B9-61F12A2D4CBD}" dt="2022-11-30T05:14:12.984" v="863" actId="14100"/>
          <ac:picMkLst>
            <pc:docMk/>
            <pc:sldMk cId="2741559384" sldId="263"/>
            <ac:picMk id="39" creationId="{45DD7D14-CD7E-738F-C0E4-DF36C12FD2C0}"/>
          </ac:picMkLst>
        </pc:picChg>
        <pc:picChg chg="add del">
          <ac:chgData name="Daniel Garcia" userId="102eaba569e0b68a" providerId="LiveId" clId="{E94D5381-4D95-4E5D-84B9-61F12A2D4CBD}" dt="2022-11-30T05:04:02.487" v="637" actId="26606"/>
          <ac:picMkLst>
            <pc:docMk/>
            <pc:sldMk cId="2741559384" sldId="263"/>
            <ac:picMk id="40" creationId="{DF19BAF3-7E20-4B9D-B544-BABAEEA1FA75}"/>
          </ac:picMkLst>
        </pc:picChg>
        <pc:picChg chg="add del">
          <ac:chgData name="Daniel Garcia" userId="102eaba569e0b68a" providerId="LiveId" clId="{E94D5381-4D95-4E5D-84B9-61F12A2D4CBD}" dt="2022-11-30T05:04:02.487" v="637" actId="26606"/>
          <ac:picMkLst>
            <pc:docMk/>
            <pc:sldMk cId="2741559384" sldId="263"/>
            <ac:picMk id="41" creationId="{950648F4-ABCD-4DF0-8641-76CFB2354721}"/>
          </ac:picMkLst>
        </pc:picChg>
        <pc:picChg chg="add del">
          <ac:chgData name="Daniel Garcia" userId="102eaba569e0b68a" providerId="LiveId" clId="{E94D5381-4D95-4E5D-84B9-61F12A2D4CBD}" dt="2022-11-30T05:04:02.487" v="637" actId="26606"/>
          <ac:picMkLst>
            <pc:docMk/>
            <pc:sldMk cId="2741559384" sldId="263"/>
            <ac:picMk id="43" creationId="{CF1EB4BD-9C7E-4AA3-9681-C7EB0DA6250B}"/>
          </ac:picMkLst>
        </pc:picChg>
        <pc:picChg chg="add del">
          <ac:chgData name="Daniel Garcia" userId="102eaba569e0b68a" providerId="LiveId" clId="{E94D5381-4D95-4E5D-84B9-61F12A2D4CBD}" dt="2022-11-30T05:04:02.487" v="637" actId="26606"/>
          <ac:picMkLst>
            <pc:docMk/>
            <pc:sldMk cId="2741559384" sldId="263"/>
            <ac:picMk id="44" creationId="{94AAE3AA-3759-4D28-B0EF-575F25A5146C}"/>
          </ac:picMkLst>
        </pc:picChg>
        <pc:picChg chg="add mod ord">
          <ac:chgData name="Daniel Garcia" userId="102eaba569e0b68a" providerId="LiveId" clId="{E94D5381-4D95-4E5D-84B9-61F12A2D4CBD}" dt="2022-11-30T05:14:03.584" v="850" actId="1076"/>
          <ac:picMkLst>
            <pc:docMk/>
            <pc:sldMk cId="2741559384" sldId="263"/>
            <ac:picMk id="48" creationId="{927921B7-C50B-BB56-F388-2152C0BB7827}"/>
          </ac:picMkLst>
        </pc:picChg>
        <pc:picChg chg="add del">
          <ac:chgData name="Daniel Garcia" userId="102eaba569e0b68a" providerId="LiveId" clId="{E94D5381-4D95-4E5D-84B9-61F12A2D4CBD}" dt="2022-11-30T05:04:35.870" v="658" actId="26606"/>
          <ac:picMkLst>
            <pc:docMk/>
            <pc:sldMk cId="2741559384" sldId="263"/>
            <ac:picMk id="51" creationId="{DF19BAF3-7E20-4B9D-B544-BABAEEA1FA75}"/>
          </ac:picMkLst>
        </pc:picChg>
        <pc:picChg chg="add del">
          <ac:chgData name="Daniel Garcia" userId="102eaba569e0b68a" providerId="LiveId" clId="{E94D5381-4D95-4E5D-84B9-61F12A2D4CBD}" dt="2022-11-30T05:04:35.870" v="658" actId="26606"/>
          <ac:picMkLst>
            <pc:docMk/>
            <pc:sldMk cId="2741559384" sldId="263"/>
            <ac:picMk id="53" creationId="{950648F4-ABCD-4DF0-8641-76CFB2354721}"/>
          </ac:picMkLst>
        </pc:picChg>
        <pc:picChg chg="add del">
          <ac:chgData name="Daniel Garcia" userId="102eaba569e0b68a" providerId="LiveId" clId="{E94D5381-4D95-4E5D-84B9-61F12A2D4CBD}" dt="2022-11-30T05:04:35.870" v="658" actId="26606"/>
          <ac:picMkLst>
            <pc:docMk/>
            <pc:sldMk cId="2741559384" sldId="263"/>
            <ac:picMk id="57" creationId="{CF1EB4BD-9C7E-4AA3-9681-C7EB0DA6250B}"/>
          </ac:picMkLst>
        </pc:picChg>
        <pc:picChg chg="add del">
          <ac:chgData name="Daniel Garcia" userId="102eaba569e0b68a" providerId="LiveId" clId="{E94D5381-4D95-4E5D-84B9-61F12A2D4CBD}" dt="2022-11-30T05:04:35.870" v="658" actId="26606"/>
          <ac:picMkLst>
            <pc:docMk/>
            <pc:sldMk cId="2741559384" sldId="263"/>
            <ac:picMk id="59" creationId="{94AAE3AA-3759-4D28-B0EF-575F25A5146C}"/>
          </ac:picMkLst>
        </pc:picChg>
        <pc:picChg chg="add del">
          <ac:chgData name="Daniel Garcia" userId="102eaba569e0b68a" providerId="LiveId" clId="{E94D5381-4D95-4E5D-84B9-61F12A2D4CBD}" dt="2022-11-30T05:04:21.658" v="649" actId="26606"/>
          <ac:picMkLst>
            <pc:docMk/>
            <pc:sldMk cId="2741559384" sldId="263"/>
            <ac:picMk id="68" creationId="{41B68C77-138E-4BF7-A276-BD0C78A4219F}"/>
          </ac:picMkLst>
        </pc:picChg>
        <pc:picChg chg="add del">
          <ac:chgData name="Daniel Garcia" userId="102eaba569e0b68a" providerId="LiveId" clId="{E94D5381-4D95-4E5D-84B9-61F12A2D4CBD}" dt="2022-11-30T05:04:21.658" v="649" actId="26606"/>
          <ac:picMkLst>
            <pc:docMk/>
            <pc:sldMk cId="2741559384" sldId="263"/>
            <ac:picMk id="70" creationId="{7C268552-D473-46ED-B1B8-422042C4DEF1}"/>
          </ac:picMkLst>
        </pc:picChg>
        <pc:picChg chg="add del">
          <ac:chgData name="Daniel Garcia" userId="102eaba569e0b68a" providerId="LiveId" clId="{E94D5381-4D95-4E5D-84B9-61F12A2D4CBD}" dt="2022-11-30T05:04:21.658" v="649" actId="26606"/>
          <ac:picMkLst>
            <pc:docMk/>
            <pc:sldMk cId="2741559384" sldId="263"/>
            <ac:picMk id="74" creationId="{B9238B3E-24AA-439A-B527-6C5DF6D72145}"/>
          </ac:picMkLst>
        </pc:picChg>
        <pc:picChg chg="add del">
          <ac:chgData name="Daniel Garcia" userId="102eaba569e0b68a" providerId="LiveId" clId="{E94D5381-4D95-4E5D-84B9-61F12A2D4CBD}" dt="2022-11-30T05:04:21.658" v="649" actId="26606"/>
          <ac:picMkLst>
            <pc:docMk/>
            <pc:sldMk cId="2741559384" sldId="263"/>
            <ac:picMk id="76" creationId="{69F01145-BEA3-4CBF-AA21-10077B948CA8}"/>
          </ac:picMkLst>
        </pc:picChg>
        <pc:picChg chg="add del">
          <ac:chgData name="Daniel Garcia" userId="102eaba569e0b68a" providerId="LiveId" clId="{E94D5381-4D95-4E5D-84B9-61F12A2D4CBD}" dt="2022-11-30T05:04:23.522" v="651" actId="26606"/>
          <ac:picMkLst>
            <pc:docMk/>
            <pc:sldMk cId="2741559384" sldId="263"/>
            <ac:picMk id="88" creationId="{41B68C77-138E-4BF7-A276-BD0C78A4219F}"/>
          </ac:picMkLst>
        </pc:picChg>
        <pc:picChg chg="add del">
          <ac:chgData name="Daniel Garcia" userId="102eaba569e0b68a" providerId="LiveId" clId="{E94D5381-4D95-4E5D-84B9-61F12A2D4CBD}" dt="2022-11-30T05:04:23.522" v="651" actId="26606"/>
          <ac:picMkLst>
            <pc:docMk/>
            <pc:sldMk cId="2741559384" sldId="263"/>
            <ac:picMk id="89" creationId="{7C268552-D473-46ED-B1B8-422042C4DEF1}"/>
          </ac:picMkLst>
        </pc:picChg>
        <pc:picChg chg="add del">
          <ac:chgData name="Daniel Garcia" userId="102eaba569e0b68a" providerId="LiveId" clId="{E94D5381-4D95-4E5D-84B9-61F12A2D4CBD}" dt="2022-11-30T05:04:23.522" v="651" actId="26606"/>
          <ac:picMkLst>
            <pc:docMk/>
            <pc:sldMk cId="2741559384" sldId="263"/>
            <ac:picMk id="91" creationId="{B9238B3E-24AA-439A-B527-6C5DF6D72145}"/>
          </ac:picMkLst>
        </pc:picChg>
        <pc:picChg chg="add del">
          <ac:chgData name="Daniel Garcia" userId="102eaba569e0b68a" providerId="LiveId" clId="{E94D5381-4D95-4E5D-84B9-61F12A2D4CBD}" dt="2022-11-30T05:04:23.522" v="651" actId="26606"/>
          <ac:picMkLst>
            <pc:docMk/>
            <pc:sldMk cId="2741559384" sldId="263"/>
            <ac:picMk id="92" creationId="{69F01145-BEA3-4CBF-AA21-10077B948CA8}"/>
          </ac:picMkLst>
        </pc:picChg>
        <pc:picChg chg="add del">
          <ac:chgData name="Daniel Garcia" userId="102eaba569e0b68a" providerId="LiveId" clId="{E94D5381-4D95-4E5D-84B9-61F12A2D4CBD}" dt="2022-11-30T05:04:25.558" v="653" actId="26606"/>
          <ac:picMkLst>
            <pc:docMk/>
            <pc:sldMk cId="2741559384" sldId="263"/>
            <ac:picMk id="99" creationId="{41B68C77-138E-4BF7-A276-BD0C78A4219F}"/>
          </ac:picMkLst>
        </pc:picChg>
        <pc:picChg chg="add del">
          <ac:chgData name="Daniel Garcia" userId="102eaba569e0b68a" providerId="LiveId" clId="{E94D5381-4D95-4E5D-84B9-61F12A2D4CBD}" dt="2022-11-30T05:04:25.558" v="653" actId="26606"/>
          <ac:picMkLst>
            <pc:docMk/>
            <pc:sldMk cId="2741559384" sldId="263"/>
            <ac:picMk id="100" creationId="{7C268552-D473-46ED-B1B8-422042C4DEF1}"/>
          </ac:picMkLst>
        </pc:picChg>
        <pc:picChg chg="add del">
          <ac:chgData name="Daniel Garcia" userId="102eaba569e0b68a" providerId="LiveId" clId="{E94D5381-4D95-4E5D-84B9-61F12A2D4CBD}" dt="2022-11-30T05:04:25.558" v="653" actId="26606"/>
          <ac:picMkLst>
            <pc:docMk/>
            <pc:sldMk cId="2741559384" sldId="263"/>
            <ac:picMk id="102" creationId="{B9238B3E-24AA-439A-B527-6C5DF6D72145}"/>
          </ac:picMkLst>
        </pc:picChg>
        <pc:picChg chg="add del">
          <ac:chgData name="Daniel Garcia" userId="102eaba569e0b68a" providerId="LiveId" clId="{E94D5381-4D95-4E5D-84B9-61F12A2D4CBD}" dt="2022-11-30T05:04:25.558" v="653" actId="26606"/>
          <ac:picMkLst>
            <pc:docMk/>
            <pc:sldMk cId="2741559384" sldId="263"/>
            <ac:picMk id="103" creationId="{69F01145-BEA3-4CBF-AA21-10077B948CA8}"/>
          </ac:picMkLst>
        </pc:picChg>
        <pc:picChg chg="add del">
          <ac:chgData name="Daniel Garcia" userId="102eaba569e0b68a" providerId="LiveId" clId="{E94D5381-4D95-4E5D-84B9-61F12A2D4CBD}" dt="2022-11-30T05:04:27.339" v="655" actId="26606"/>
          <ac:picMkLst>
            <pc:docMk/>
            <pc:sldMk cId="2741559384" sldId="263"/>
            <ac:picMk id="106" creationId="{DF19BAF3-7E20-4B9D-B544-BABAEEA1FA75}"/>
          </ac:picMkLst>
        </pc:picChg>
        <pc:picChg chg="add del">
          <ac:chgData name="Daniel Garcia" userId="102eaba569e0b68a" providerId="LiveId" clId="{E94D5381-4D95-4E5D-84B9-61F12A2D4CBD}" dt="2022-11-30T05:04:27.339" v="655" actId="26606"/>
          <ac:picMkLst>
            <pc:docMk/>
            <pc:sldMk cId="2741559384" sldId="263"/>
            <ac:picMk id="107" creationId="{950648F4-ABCD-4DF0-8641-76CFB2354721}"/>
          </ac:picMkLst>
        </pc:picChg>
        <pc:picChg chg="add del">
          <ac:chgData name="Daniel Garcia" userId="102eaba569e0b68a" providerId="LiveId" clId="{E94D5381-4D95-4E5D-84B9-61F12A2D4CBD}" dt="2022-11-30T05:04:27.339" v="655" actId="26606"/>
          <ac:picMkLst>
            <pc:docMk/>
            <pc:sldMk cId="2741559384" sldId="263"/>
            <ac:picMk id="109" creationId="{CF1EB4BD-9C7E-4AA3-9681-C7EB0DA6250B}"/>
          </ac:picMkLst>
        </pc:picChg>
        <pc:picChg chg="add del">
          <ac:chgData name="Daniel Garcia" userId="102eaba569e0b68a" providerId="LiveId" clId="{E94D5381-4D95-4E5D-84B9-61F12A2D4CBD}" dt="2022-11-30T05:04:27.339" v="655" actId="26606"/>
          <ac:picMkLst>
            <pc:docMk/>
            <pc:sldMk cId="2741559384" sldId="263"/>
            <ac:picMk id="110" creationId="{94AAE3AA-3759-4D28-B0EF-575F25A5146C}"/>
          </ac:picMkLst>
        </pc:picChg>
        <pc:picChg chg="add del">
          <ac:chgData name="Daniel Garcia" userId="102eaba569e0b68a" providerId="LiveId" clId="{E94D5381-4D95-4E5D-84B9-61F12A2D4CBD}" dt="2022-11-30T05:04:35.849" v="657" actId="26606"/>
          <ac:picMkLst>
            <pc:docMk/>
            <pc:sldMk cId="2741559384" sldId="263"/>
            <ac:picMk id="116" creationId="{DF19BAF3-7E20-4B9D-B544-BABAEEA1FA75}"/>
          </ac:picMkLst>
        </pc:picChg>
        <pc:picChg chg="add del">
          <ac:chgData name="Daniel Garcia" userId="102eaba569e0b68a" providerId="LiveId" clId="{E94D5381-4D95-4E5D-84B9-61F12A2D4CBD}" dt="2022-11-30T05:04:35.849" v="657" actId="26606"/>
          <ac:picMkLst>
            <pc:docMk/>
            <pc:sldMk cId="2741559384" sldId="263"/>
            <ac:picMk id="117" creationId="{950648F4-ABCD-4DF0-8641-76CFB2354721}"/>
          </ac:picMkLst>
        </pc:picChg>
        <pc:picChg chg="add del">
          <ac:chgData name="Daniel Garcia" userId="102eaba569e0b68a" providerId="LiveId" clId="{E94D5381-4D95-4E5D-84B9-61F12A2D4CBD}" dt="2022-11-30T05:04:35.849" v="657" actId="26606"/>
          <ac:picMkLst>
            <pc:docMk/>
            <pc:sldMk cId="2741559384" sldId="263"/>
            <ac:picMk id="119" creationId="{CF1EB4BD-9C7E-4AA3-9681-C7EB0DA6250B}"/>
          </ac:picMkLst>
        </pc:picChg>
        <pc:picChg chg="add del">
          <ac:chgData name="Daniel Garcia" userId="102eaba569e0b68a" providerId="LiveId" clId="{E94D5381-4D95-4E5D-84B9-61F12A2D4CBD}" dt="2022-11-30T05:04:35.849" v="657" actId="26606"/>
          <ac:picMkLst>
            <pc:docMk/>
            <pc:sldMk cId="2741559384" sldId="263"/>
            <ac:picMk id="120" creationId="{94AAE3AA-3759-4D28-B0EF-575F25A5146C}"/>
          </ac:picMkLst>
        </pc:picChg>
        <pc:picChg chg="add del">
          <ac:chgData name="Daniel Garcia" userId="102eaba569e0b68a" providerId="LiveId" clId="{E94D5381-4D95-4E5D-84B9-61F12A2D4CBD}" dt="2022-11-30T05:11:38.663" v="696" actId="700"/>
          <ac:picMkLst>
            <pc:docMk/>
            <pc:sldMk cId="2741559384" sldId="263"/>
            <ac:picMk id="125" creationId="{DF19BAF3-7E20-4B9D-B544-BABAEEA1FA75}"/>
          </ac:picMkLst>
        </pc:picChg>
        <pc:picChg chg="add del">
          <ac:chgData name="Daniel Garcia" userId="102eaba569e0b68a" providerId="LiveId" clId="{E94D5381-4D95-4E5D-84B9-61F12A2D4CBD}" dt="2022-11-30T05:11:38.663" v="696" actId="700"/>
          <ac:picMkLst>
            <pc:docMk/>
            <pc:sldMk cId="2741559384" sldId="263"/>
            <ac:picMk id="126" creationId="{950648F4-ABCD-4DF0-8641-76CFB2354721}"/>
          </ac:picMkLst>
        </pc:picChg>
        <pc:picChg chg="add del">
          <ac:chgData name="Daniel Garcia" userId="102eaba569e0b68a" providerId="LiveId" clId="{E94D5381-4D95-4E5D-84B9-61F12A2D4CBD}" dt="2022-11-30T05:11:38.663" v="696" actId="700"/>
          <ac:picMkLst>
            <pc:docMk/>
            <pc:sldMk cId="2741559384" sldId="263"/>
            <ac:picMk id="128" creationId="{CF1EB4BD-9C7E-4AA3-9681-C7EB0DA6250B}"/>
          </ac:picMkLst>
        </pc:picChg>
        <pc:picChg chg="add del">
          <ac:chgData name="Daniel Garcia" userId="102eaba569e0b68a" providerId="LiveId" clId="{E94D5381-4D95-4E5D-84B9-61F12A2D4CBD}" dt="2022-11-30T05:11:38.663" v="696" actId="700"/>
          <ac:picMkLst>
            <pc:docMk/>
            <pc:sldMk cId="2741559384" sldId="263"/>
            <ac:picMk id="129" creationId="{94AAE3AA-3759-4D28-B0EF-575F25A5146C}"/>
          </ac:picMkLst>
        </pc:picChg>
      </pc:sldChg>
      <pc:sldChg chg="addSp delSp modSp new mod">
        <pc:chgData name="Daniel Garcia" userId="102eaba569e0b68a" providerId="LiveId" clId="{E94D5381-4D95-4E5D-84B9-61F12A2D4CBD}" dt="2022-11-30T05:32:36.924" v="980" actId="14100"/>
        <pc:sldMkLst>
          <pc:docMk/>
          <pc:sldMk cId="3744783651" sldId="264"/>
        </pc:sldMkLst>
        <pc:spChg chg="mod">
          <ac:chgData name="Daniel Garcia" userId="102eaba569e0b68a" providerId="LiveId" clId="{E94D5381-4D95-4E5D-84B9-61F12A2D4CBD}" dt="2022-11-30T05:32:36.924" v="980" actId="14100"/>
          <ac:spMkLst>
            <pc:docMk/>
            <pc:sldMk cId="3744783651" sldId="264"/>
            <ac:spMk id="2" creationId="{87E0DE76-CEDF-A442-3009-0F84B182CB21}"/>
          </ac:spMkLst>
        </pc:spChg>
        <pc:spChg chg="mod">
          <ac:chgData name="Daniel Garcia" userId="102eaba569e0b68a" providerId="LiveId" clId="{E94D5381-4D95-4E5D-84B9-61F12A2D4CBD}" dt="2022-11-30T05:32:33.442" v="979" actId="14100"/>
          <ac:spMkLst>
            <pc:docMk/>
            <pc:sldMk cId="3744783651" sldId="264"/>
            <ac:spMk id="3" creationId="{3DDCB685-6613-C7AC-3283-C102FC269A5E}"/>
          </ac:spMkLst>
        </pc:spChg>
        <pc:spChg chg="del">
          <ac:chgData name="Daniel Garcia" userId="102eaba569e0b68a" providerId="LiveId" clId="{E94D5381-4D95-4E5D-84B9-61F12A2D4CBD}" dt="2022-11-30T05:18:15.845" v="931" actId="931"/>
          <ac:spMkLst>
            <pc:docMk/>
            <pc:sldMk cId="3744783651" sldId="264"/>
            <ac:spMk id="4" creationId="{B121B994-C8A1-28C3-F7CA-D1EDD467A075}"/>
          </ac:spMkLst>
        </pc:spChg>
        <pc:spChg chg="mod">
          <ac:chgData name="Daniel Garcia" userId="102eaba569e0b68a" providerId="LiveId" clId="{E94D5381-4D95-4E5D-84B9-61F12A2D4CBD}" dt="2022-11-30T05:20:00.396" v="973" actId="14100"/>
          <ac:spMkLst>
            <pc:docMk/>
            <pc:sldMk cId="3744783651" sldId="264"/>
            <ac:spMk id="5" creationId="{C14D2C4F-E7A4-714C-72E5-E07D19249693}"/>
          </ac:spMkLst>
        </pc:spChg>
        <pc:spChg chg="del mod">
          <ac:chgData name="Daniel Garcia" userId="102eaba569e0b68a" providerId="LiveId" clId="{E94D5381-4D95-4E5D-84B9-61F12A2D4CBD}" dt="2022-11-30T05:18:43.276" v="934" actId="931"/>
          <ac:spMkLst>
            <pc:docMk/>
            <pc:sldMk cId="3744783651" sldId="264"/>
            <ac:spMk id="6" creationId="{31863670-9096-DC0E-EE42-15824404BFEB}"/>
          </ac:spMkLst>
        </pc:spChg>
        <pc:picChg chg="add mod">
          <ac:chgData name="Daniel Garcia" userId="102eaba569e0b68a" providerId="LiveId" clId="{E94D5381-4D95-4E5D-84B9-61F12A2D4CBD}" dt="2022-11-30T05:20:09.231" v="975" actId="14100"/>
          <ac:picMkLst>
            <pc:docMk/>
            <pc:sldMk cId="3744783651" sldId="264"/>
            <ac:picMk id="8" creationId="{1028460F-061A-AA55-DFD7-B3E568A4060C}"/>
          </ac:picMkLst>
        </pc:picChg>
        <pc:picChg chg="add mod">
          <ac:chgData name="Daniel Garcia" userId="102eaba569e0b68a" providerId="LiveId" clId="{E94D5381-4D95-4E5D-84B9-61F12A2D4CBD}" dt="2022-11-30T05:20:12.049" v="976" actId="14100"/>
          <ac:picMkLst>
            <pc:docMk/>
            <pc:sldMk cId="3744783651" sldId="264"/>
            <ac:picMk id="12" creationId="{336EA97E-3E11-4349-92C3-97B97C933E09}"/>
          </ac:picMkLst>
        </pc:picChg>
      </pc:sldChg>
      <pc:sldChg chg="addSp delSp modSp new mod setBg modClrScheme setClrOvrMap chgLayout">
        <pc:chgData name="Daniel Garcia" userId="102eaba569e0b68a" providerId="LiveId" clId="{E94D5381-4D95-4E5D-84B9-61F12A2D4CBD}" dt="2022-11-30T05:40:19.848" v="1410" actId="14100"/>
        <pc:sldMkLst>
          <pc:docMk/>
          <pc:sldMk cId="1881368823" sldId="265"/>
        </pc:sldMkLst>
        <pc:spChg chg="mod ord">
          <ac:chgData name="Daniel Garcia" userId="102eaba569e0b68a" providerId="LiveId" clId="{E94D5381-4D95-4E5D-84B9-61F12A2D4CBD}" dt="2022-11-30T05:39:52.281" v="1393" actId="26606"/>
          <ac:spMkLst>
            <pc:docMk/>
            <pc:sldMk cId="1881368823" sldId="265"/>
            <ac:spMk id="2" creationId="{7E62278E-5FD9-32B8-3135-DC9326A38743}"/>
          </ac:spMkLst>
        </pc:spChg>
        <pc:spChg chg="del mod ord">
          <ac:chgData name="Daniel Garcia" userId="102eaba569e0b68a" providerId="LiveId" clId="{E94D5381-4D95-4E5D-84B9-61F12A2D4CBD}" dt="2022-11-30T05:33:42.192" v="1015" actId="700"/>
          <ac:spMkLst>
            <pc:docMk/>
            <pc:sldMk cId="1881368823" sldId="265"/>
            <ac:spMk id="3" creationId="{B013F756-16A7-8ACF-E3E1-1596D04E3B35}"/>
          </ac:spMkLst>
        </pc:spChg>
        <pc:spChg chg="del mod ord">
          <ac:chgData name="Daniel Garcia" userId="102eaba569e0b68a" providerId="LiveId" clId="{E94D5381-4D95-4E5D-84B9-61F12A2D4CBD}" dt="2022-11-30T05:33:42.192" v="1015" actId="700"/>
          <ac:spMkLst>
            <pc:docMk/>
            <pc:sldMk cId="1881368823" sldId="265"/>
            <ac:spMk id="4" creationId="{0471FA52-E03F-E07D-6218-E9957C120598}"/>
          </ac:spMkLst>
        </pc:spChg>
        <pc:spChg chg="del">
          <ac:chgData name="Daniel Garcia" userId="102eaba569e0b68a" providerId="LiveId" clId="{E94D5381-4D95-4E5D-84B9-61F12A2D4CBD}" dt="2022-11-30T05:33:42.192" v="1015" actId="700"/>
          <ac:spMkLst>
            <pc:docMk/>
            <pc:sldMk cId="1881368823" sldId="265"/>
            <ac:spMk id="5" creationId="{27C91080-6A8D-5E4F-07EA-D3CCA90FB803}"/>
          </ac:spMkLst>
        </pc:spChg>
        <pc:spChg chg="del">
          <ac:chgData name="Daniel Garcia" userId="102eaba569e0b68a" providerId="LiveId" clId="{E94D5381-4D95-4E5D-84B9-61F12A2D4CBD}" dt="2022-11-30T05:33:42.192" v="1015" actId="700"/>
          <ac:spMkLst>
            <pc:docMk/>
            <pc:sldMk cId="1881368823" sldId="265"/>
            <ac:spMk id="6" creationId="{69EB9597-A668-84AC-61C1-0F8AA1049DC3}"/>
          </ac:spMkLst>
        </pc:spChg>
        <pc:spChg chg="add del mod ord">
          <ac:chgData name="Daniel Garcia" userId="102eaba569e0b68a" providerId="LiveId" clId="{E94D5381-4D95-4E5D-84B9-61F12A2D4CBD}" dt="2022-11-30T05:39:56.840" v="1396" actId="931"/>
          <ac:spMkLst>
            <pc:docMk/>
            <pc:sldMk cId="1881368823" sldId="265"/>
            <ac:spMk id="7" creationId="{0FD202C9-DCB8-0E66-717C-8B0267AD095F}"/>
          </ac:spMkLst>
        </pc:spChg>
        <pc:spChg chg="add mod ord">
          <ac:chgData name="Daniel Garcia" userId="102eaba569e0b68a" providerId="LiveId" clId="{E94D5381-4D95-4E5D-84B9-61F12A2D4CBD}" dt="2022-11-30T05:39:52.281" v="1393" actId="26606"/>
          <ac:spMkLst>
            <pc:docMk/>
            <pc:sldMk cId="1881368823" sldId="265"/>
            <ac:spMk id="8" creationId="{F9DDE2D8-0338-F068-F5D7-6316F4AD7ED8}"/>
          </ac:spMkLst>
        </pc:spChg>
        <pc:spChg chg="add del">
          <ac:chgData name="Daniel Garcia" userId="102eaba569e0b68a" providerId="LiveId" clId="{E94D5381-4D95-4E5D-84B9-61F12A2D4CBD}" dt="2022-11-30T05:39:43.987" v="1389" actId="26606"/>
          <ac:spMkLst>
            <pc:docMk/>
            <pc:sldMk cId="1881368823" sldId="265"/>
            <ac:spMk id="19" creationId="{4AC0CD9D-7610-4620-93B4-798CCD9AB581}"/>
          </ac:spMkLst>
        </pc:spChg>
        <pc:spChg chg="add del">
          <ac:chgData name="Daniel Garcia" userId="102eaba569e0b68a" providerId="LiveId" clId="{E94D5381-4D95-4E5D-84B9-61F12A2D4CBD}" dt="2022-11-30T05:39:43.987" v="1389" actId="26606"/>
          <ac:spMkLst>
            <pc:docMk/>
            <pc:sldMk cId="1881368823" sldId="265"/>
            <ac:spMk id="25" creationId="{DE4D62F9-188E-4530-84C2-24BDEE4BEB82}"/>
          </ac:spMkLst>
        </pc:spChg>
        <pc:spChg chg="add del">
          <ac:chgData name="Daniel Garcia" userId="102eaba569e0b68a" providerId="LiveId" clId="{E94D5381-4D95-4E5D-84B9-61F12A2D4CBD}" dt="2022-11-30T05:39:43.987" v="1389" actId="26606"/>
          <ac:spMkLst>
            <pc:docMk/>
            <pc:sldMk cId="1881368823" sldId="265"/>
            <ac:spMk id="27" creationId="{B4AAD3FD-83A5-4B89-9F8F-01B8870865BE}"/>
          </ac:spMkLst>
        </pc:spChg>
        <pc:spChg chg="add del">
          <ac:chgData name="Daniel Garcia" userId="102eaba569e0b68a" providerId="LiveId" clId="{E94D5381-4D95-4E5D-84B9-61F12A2D4CBD}" dt="2022-11-30T05:39:43.987" v="1389" actId="26606"/>
          <ac:spMkLst>
            <pc:docMk/>
            <pc:sldMk cId="1881368823" sldId="265"/>
            <ac:spMk id="29" creationId="{61752F1D-FC0F-4103-9584-630E643CCDA6}"/>
          </ac:spMkLst>
        </pc:spChg>
        <pc:spChg chg="add del">
          <ac:chgData name="Daniel Garcia" userId="102eaba569e0b68a" providerId="LiveId" clId="{E94D5381-4D95-4E5D-84B9-61F12A2D4CBD}" dt="2022-11-30T05:39:43.987" v="1389" actId="26606"/>
          <ac:spMkLst>
            <pc:docMk/>
            <pc:sldMk cId="1881368823" sldId="265"/>
            <ac:spMk id="31" creationId="{70151CB7-E7DE-4917-B831-01DF9CE01306}"/>
          </ac:spMkLst>
        </pc:spChg>
        <pc:spChg chg="add del">
          <ac:chgData name="Daniel Garcia" userId="102eaba569e0b68a" providerId="LiveId" clId="{E94D5381-4D95-4E5D-84B9-61F12A2D4CBD}" dt="2022-11-30T05:39:43.987" v="1389" actId="26606"/>
          <ac:spMkLst>
            <pc:docMk/>
            <pc:sldMk cId="1881368823" sldId="265"/>
            <ac:spMk id="33" creationId="{A92A1116-1C84-41DF-B803-1F7B0883EC82}"/>
          </ac:spMkLst>
        </pc:spChg>
        <pc:spChg chg="add del">
          <ac:chgData name="Daniel Garcia" userId="102eaba569e0b68a" providerId="LiveId" clId="{E94D5381-4D95-4E5D-84B9-61F12A2D4CBD}" dt="2022-11-30T05:39:52.281" v="1393" actId="26606"/>
          <ac:spMkLst>
            <pc:docMk/>
            <pc:sldMk cId="1881368823" sldId="265"/>
            <ac:spMk id="37" creationId="{989BE678-777B-482A-A616-FEDC47B162E5}"/>
          </ac:spMkLst>
        </pc:spChg>
        <pc:spChg chg="add del">
          <ac:chgData name="Daniel Garcia" userId="102eaba569e0b68a" providerId="LiveId" clId="{E94D5381-4D95-4E5D-84B9-61F12A2D4CBD}" dt="2022-11-30T05:39:52.281" v="1393" actId="26606"/>
          <ac:spMkLst>
            <pc:docMk/>
            <pc:sldMk cId="1881368823" sldId="265"/>
            <ac:spMk id="40" creationId="{D28BE0C3-2102-4820-B88B-A448B1840D14}"/>
          </ac:spMkLst>
        </pc:spChg>
        <pc:spChg chg="add del">
          <ac:chgData name="Daniel Garcia" userId="102eaba569e0b68a" providerId="LiveId" clId="{E94D5381-4D95-4E5D-84B9-61F12A2D4CBD}" dt="2022-11-30T05:39:52.281" v="1393" actId="26606"/>
          <ac:spMkLst>
            <pc:docMk/>
            <pc:sldMk cId="1881368823" sldId="265"/>
            <ac:spMk id="41" creationId="{AA047838-7F9E-43CF-A116-26E7AAA8F842}"/>
          </ac:spMkLst>
        </pc:spChg>
        <pc:picChg chg="add del mod">
          <ac:chgData name="Daniel Garcia" userId="102eaba569e0b68a" providerId="LiveId" clId="{E94D5381-4D95-4E5D-84B9-61F12A2D4CBD}" dt="2022-11-30T05:39:52.881" v="1395" actId="931"/>
          <ac:picMkLst>
            <pc:docMk/>
            <pc:sldMk cId="1881368823" sldId="265"/>
            <ac:picMk id="10" creationId="{91229017-8000-80E8-05E9-64B76A39DE48}"/>
          </ac:picMkLst>
        </pc:picChg>
        <pc:picChg chg="add mod">
          <ac:chgData name="Daniel Garcia" userId="102eaba569e0b68a" providerId="LiveId" clId="{E94D5381-4D95-4E5D-84B9-61F12A2D4CBD}" dt="2022-11-30T05:40:19.848" v="1410" actId="14100"/>
          <ac:picMkLst>
            <pc:docMk/>
            <pc:sldMk cId="1881368823" sldId="265"/>
            <ac:picMk id="12" creationId="{6D8B41AB-DD96-3585-31FC-E45658EB0030}"/>
          </ac:picMkLst>
        </pc:picChg>
        <pc:picChg chg="add del">
          <ac:chgData name="Daniel Garcia" userId="102eaba569e0b68a" providerId="LiveId" clId="{E94D5381-4D95-4E5D-84B9-61F12A2D4CBD}" dt="2022-11-30T05:39:43.987" v="1389" actId="26606"/>
          <ac:picMkLst>
            <pc:docMk/>
            <pc:sldMk cId="1881368823" sldId="265"/>
            <ac:picMk id="15" creationId="{41B68C77-138E-4BF7-A276-BD0C78A4219F}"/>
          </ac:picMkLst>
        </pc:picChg>
        <pc:picChg chg="add del">
          <ac:chgData name="Daniel Garcia" userId="102eaba569e0b68a" providerId="LiveId" clId="{E94D5381-4D95-4E5D-84B9-61F12A2D4CBD}" dt="2022-11-30T05:39:43.987" v="1389" actId="26606"/>
          <ac:picMkLst>
            <pc:docMk/>
            <pc:sldMk cId="1881368823" sldId="265"/>
            <ac:picMk id="17" creationId="{7C268552-D473-46ED-B1B8-422042C4DEF1}"/>
          </ac:picMkLst>
        </pc:picChg>
        <pc:picChg chg="add del">
          <ac:chgData name="Daniel Garcia" userId="102eaba569e0b68a" providerId="LiveId" clId="{E94D5381-4D95-4E5D-84B9-61F12A2D4CBD}" dt="2022-11-30T05:39:43.987" v="1389" actId="26606"/>
          <ac:picMkLst>
            <pc:docMk/>
            <pc:sldMk cId="1881368823" sldId="265"/>
            <ac:picMk id="21" creationId="{B9238B3E-24AA-439A-B527-6C5DF6D72145}"/>
          </ac:picMkLst>
        </pc:picChg>
        <pc:picChg chg="add del">
          <ac:chgData name="Daniel Garcia" userId="102eaba569e0b68a" providerId="LiveId" clId="{E94D5381-4D95-4E5D-84B9-61F12A2D4CBD}" dt="2022-11-30T05:39:43.987" v="1389" actId="26606"/>
          <ac:picMkLst>
            <pc:docMk/>
            <pc:sldMk cId="1881368823" sldId="265"/>
            <ac:picMk id="23" creationId="{69F01145-BEA3-4CBF-AA21-10077B948CA8}"/>
          </ac:picMkLst>
        </pc:picChg>
        <pc:picChg chg="add del">
          <ac:chgData name="Daniel Garcia" userId="102eaba569e0b68a" providerId="LiveId" clId="{E94D5381-4D95-4E5D-84B9-61F12A2D4CBD}" dt="2022-11-30T05:39:52.281" v="1393" actId="26606"/>
          <ac:picMkLst>
            <pc:docMk/>
            <pc:sldMk cId="1881368823" sldId="265"/>
            <ac:picMk id="35" creationId="{DF19BAF3-7E20-4B9D-B544-BABAEEA1FA75}"/>
          </ac:picMkLst>
        </pc:picChg>
        <pc:picChg chg="add del">
          <ac:chgData name="Daniel Garcia" userId="102eaba569e0b68a" providerId="LiveId" clId="{E94D5381-4D95-4E5D-84B9-61F12A2D4CBD}" dt="2022-11-30T05:39:52.281" v="1393" actId="26606"/>
          <ac:picMkLst>
            <pc:docMk/>
            <pc:sldMk cId="1881368823" sldId="265"/>
            <ac:picMk id="36" creationId="{950648F4-ABCD-4DF0-8641-76CFB2354721}"/>
          </ac:picMkLst>
        </pc:picChg>
        <pc:picChg chg="add del">
          <ac:chgData name="Daniel Garcia" userId="102eaba569e0b68a" providerId="LiveId" clId="{E94D5381-4D95-4E5D-84B9-61F12A2D4CBD}" dt="2022-11-30T05:39:52.281" v="1393" actId="26606"/>
          <ac:picMkLst>
            <pc:docMk/>
            <pc:sldMk cId="1881368823" sldId="265"/>
            <ac:picMk id="38" creationId="{CF1EB4BD-9C7E-4AA3-9681-C7EB0DA6250B}"/>
          </ac:picMkLst>
        </pc:picChg>
        <pc:picChg chg="add del">
          <ac:chgData name="Daniel Garcia" userId="102eaba569e0b68a" providerId="LiveId" clId="{E94D5381-4D95-4E5D-84B9-61F12A2D4CBD}" dt="2022-11-30T05:39:52.281" v="1393" actId="26606"/>
          <ac:picMkLst>
            <pc:docMk/>
            <pc:sldMk cId="1881368823" sldId="265"/>
            <ac:picMk id="39" creationId="{94AAE3AA-3759-4D28-B0EF-575F25A5146C}"/>
          </ac:picMkLst>
        </pc:picChg>
      </pc:sldChg>
      <pc:sldChg chg="addSp delSp modSp new mod">
        <pc:chgData name="Daniel Garcia" userId="102eaba569e0b68a" providerId="LiveId" clId="{E94D5381-4D95-4E5D-84B9-61F12A2D4CBD}" dt="2022-11-30T05:52:15.097" v="1839" actId="20577"/>
        <pc:sldMkLst>
          <pc:docMk/>
          <pc:sldMk cId="1030505809" sldId="266"/>
        </pc:sldMkLst>
        <pc:spChg chg="mod">
          <ac:chgData name="Daniel Garcia" userId="102eaba569e0b68a" providerId="LiveId" clId="{E94D5381-4D95-4E5D-84B9-61F12A2D4CBD}" dt="2022-11-30T05:43:33.462" v="1419" actId="14100"/>
          <ac:spMkLst>
            <pc:docMk/>
            <pc:sldMk cId="1030505809" sldId="266"/>
            <ac:spMk id="2" creationId="{0DF05768-BCA2-CB27-F07A-5648E27AEA88}"/>
          </ac:spMkLst>
        </pc:spChg>
        <pc:spChg chg="del">
          <ac:chgData name="Daniel Garcia" userId="102eaba569e0b68a" providerId="LiveId" clId="{E94D5381-4D95-4E5D-84B9-61F12A2D4CBD}" dt="2022-11-30T05:49:04.238" v="1713" actId="931"/>
          <ac:spMkLst>
            <pc:docMk/>
            <pc:sldMk cId="1030505809" sldId="266"/>
            <ac:spMk id="3" creationId="{F9EFCCA4-A4E3-AD69-3E23-82BE9373A87C}"/>
          </ac:spMkLst>
        </pc:spChg>
        <pc:spChg chg="mod">
          <ac:chgData name="Daniel Garcia" userId="102eaba569e0b68a" providerId="LiveId" clId="{E94D5381-4D95-4E5D-84B9-61F12A2D4CBD}" dt="2022-11-30T05:52:15.097" v="1839" actId="20577"/>
          <ac:spMkLst>
            <pc:docMk/>
            <pc:sldMk cId="1030505809" sldId="266"/>
            <ac:spMk id="4" creationId="{EAD334EC-79C1-F171-90E3-5917CB72E487}"/>
          </ac:spMkLst>
        </pc:spChg>
        <pc:picChg chg="add mod">
          <ac:chgData name="Daniel Garcia" userId="102eaba569e0b68a" providerId="LiveId" clId="{E94D5381-4D95-4E5D-84B9-61F12A2D4CBD}" dt="2022-11-30T05:51:24.041" v="1788" actId="1076"/>
          <ac:picMkLst>
            <pc:docMk/>
            <pc:sldMk cId="1030505809" sldId="266"/>
            <ac:picMk id="6" creationId="{DD8C2780-ABC5-2694-060E-0F7AF7FE0330}"/>
          </ac:picMkLst>
        </pc:picChg>
        <pc:picChg chg="add mod">
          <ac:chgData name="Daniel Garcia" userId="102eaba569e0b68a" providerId="LiveId" clId="{E94D5381-4D95-4E5D-84B9-61F12A2D4CBD}" dt="2022-11-30T05:51:46.968" v="1800" actId="1076"/>
          <ac:picMkLst>
            <pc:docMk/>
            <pc:sldMk cId="1030505809" sldId="266"/>
            <ac:picMk id="8" creationId="{2AF77C31-546C-AB0A-49EA-26C50123CA2B}"/>
          </ac:picMkLst>
        </pc:picChg>
      </pc:sldChg>
      <pc:sldChg chg="addSp delSp modSp new mod modClrScheme chgLayout">
        <pc:chgData name="Daniel Garcia" userId="102eaba569e0b68a" providerId="LiveId" clId="{E94D5381-4D95-4E5D-84B9-61F12A2D4CBD}" dt="2022-11-30T06:00:18.932" v="1924" actId="1076"/>
        <pc:sldMkLst>
          <pc:docMk/>
          <pc:sldMk cId="2539415628" sldId="267"/>
        </pc:sldMkLst>
        <pc:spChg chg="del mod ord">
          <ac:chgData name="Daniel Garcia" userId="102eaba569e0b68a" providerId="LiveId" clId="{E94D5381-4D95-4E5D-84B9-61F12A2D4CBD}" dt="2022-11-30T05:53:46.058" v="1841" actId="700"/>
          <ac:spMkLst>
            <pc:docMk/>
            <pc:sldMk cId="2539415628" sldId="267"/>
            <ac:spMk id="2" creationId="{7EF186D0-7B0C-2E7D-B684-53C91694B735}"/>
          </ac:spMkLst>
        </pc:spChg>
        <pc:spChg chg="del mod ord">
          <ac:chgData name="Daniel Garcia" userId="102eaba569e0b68a" providerId="LiveId" clId="{E94D5381-4D95-4E5D-84B9-61F12A2D4CBD}" dt="2022-11-30T05:53:46.058" v="1841" actId="700"/>
          <ac:spMkLst>
            <pc:docMk/>
            <pc:sldMk cId="2539415628" sldId="267"/>
            <ac:spMk id="3" creationId="{0981FA9C-924B-24F8-0827-D657C6F0FA94}"/>
          </ac:spMkLst>
        </pc:spChg>
        <pc:spChg chg="del mod ord">
          <ac:chgData name="Daniel Garcia" userId="102eaba569e0b68a" providerId="LiveId" clId="{E94D5381-4D95-4E5D-84B9-61F12A2D4CBD}" dt="2022-11-30T05:53:46.058" v="1841" actId="700"/>
          <ac:spMkLst>
            <pc:docMk/>
            <pc:sldMk cId="2539415628" sldId="267"/>
            <ac:spMk id="4" creationId="{4B7F0718-D687-04FA-59B9-4310C29B4930}"/>
          </ac:spMkLst>
        </pc:spChg>
        <pc:spChg chg="add del mod ord">
          <ac:chgData name="Daniel Garcia" userId="102eaba569e0b68a" providerId="LiveId" clId="{E94D5381-4D95-4E5D-84B9-61F12A2D4CBD}" dt="2022-11-30T05:56:58.596" v="1842" actId="700"/>
          <ac:spMkLst>
            <pc:docMk/>
            <pc:sldMk cId="2539415628" sldId="267"/>
            <ac:spMk id="5" creationId="{0F90204E-DAAE-63F7-DE28-A47CF49612D5}"/>
          </ac:spMkLst>
        </pc:spChg>
        <pc:spChg chg="add del mod ord">
          <ac:chgData name="Daniel Garcia" userId="102eaba569e0b68a" providerId="LiveId" clId="{E94D5381-4D95-4E5D-84B9-61F12A2D4CBD}" dt="2022-11-30T05:56:58.596" v="1842" actId="700"/>
          <ac:spMkLst>
            <pc:docMk/>
            <pc:sldMk cId="2539415628" sldId="267"/>
            <ac:spMk id="6" creationId="{47DECBE6-9282-E040-0106-594826B62369}"/>
          </ac:spMkLst>
        </pc:spChg>
        <pc:spChg chg="add del mod ord">
          <ac:chgData name="Daniel Garcia" userId="102eaba569e0b68a" providerId="LiveId" clId="{E94D5381-4D95-4E5D-84B9-61F12A2D4CBD}" dt="2022-11-30T05:56:58.596" v="1842" actId="700"/>
          <ac:spMkLst>
            <pc:docMk/>
            <pc:sldMk cId="2539415628" sldId="267"/>
            <ac:spMk id="7" creationId="{8F01DF64-1941-9A9B-1AE4-A1D60E58A613}"/>
          </ac:spMkLst>
        </pc:spChg>
        <pc:spChg chg="add mod ord">
          <ac:chgData name="Daniel Garcia" userId="102eaba569e0b68a" providerId="LiveId" clId="{E94D5381-4D95-4E5D-84B9-61F12A2D4CBD}" dt="2022-11-30T05:59:13.991" v="1915" actId="20577"/>
          <ac:spMkLst>
            <pc:docMk/>
            <pc:sldMk cId="2539415628" sldId="267"/>
            <ac:spMk id="8" creationId="{A371F589-BC8E-AB06-BF45-BBE5D2C5B6EF}"/>
          </ac:spMkLst>
        </pc:spChg>
        <pc:spChg chg="add del mod ord">
          <ac:chgData name="Daniel Garcia" userId="102eaba569e0b68a" providerId="LiveId" clId="{E94D5381-4D95-4E5D-84B9-61F12A2D4CBD}" dt="2022-11-30T05:58:26.406" v="1843" actId="931"/>
          <ac:spMkLst>
            <pc:docMk/>
            <pc:sldMk cId="2539415628" sldId="267"/>
            <ac:spMk id="9" creationId="{F929FD62-F535-D786-1707-E97AA8697C04}"/>
          </ac:spMkLst>
        </pc:spChg>
        <pc:spChg chg="add mod ord">
          <ac:chgData name="Daniel Garcia" userId="102eaba569e0b68a" providerId="LiveId" clId="{E94D5381-4D95-4E5D-84B9-61F12A2D4CBD}" dt="2022-11-30T05:59:57.369" v="1918" actId="27636"/>
          <ac:spMkLst>
            <pc:docMk/>
            <pc:sldMk cId="2539415628" sldId="267"/>
            <ac:spMk id="10" creationId="{355E828D-3722-8318-48E9-3E9C47A82043}"/>
          </ac:spMkLst>
        </pc:spChg>
        <pc:picChg chg="add mod">
          <ac:chgData name="Daniel Garcia" userId="102eaba569e0b68a" providerId="LiveId" clId="{E94D5381-4D95-4E5D-84B9-61F12A2D4CBD}" dt="2022-11-30T06:00:18.932" v="1924" actId="1076"/>
          <ac:picMkLst>
            <pc:docMk/>
            <pc:sldMk cId="2539415628" sldId="267"/>
            <ac:picMk id="12" creationId="{33A3E399-63CE-5197-8960-4799EF81ADA1}"/>
          </ac:picMkLst>
        </pc:picChg>
      </pc:sldChg>
      <pc:sldChg chg="addSp delSp modSp new mod modClrScheme chgLayout">
        <pc:chgData name="Daniel Garcia" userId="102eaba569e0b68a" providerId="LiveId" clId="{E94D5381-4D95-4E5D-84B9-61F12A2D4CBD}" dt="2022-11-30T06:02:29.501" v="1988" actId="1076"/>
        <pc:sldMkLst>
          <pc:docMk/>
          <pc:sldMk cId="980237724" sldId="268"/>
        </pc:sldMkLst>
        <pc:spChg chg="del mod ord">
          <ac:chgData name="Daniel Garcia" userId="102eaba569e0b68a" providerId="LiveId" clId="{E94D5381-4D95-4E5D-84B9-61F12A2D4CBD}" dt="2022-11-30T06:01:12.096" v="1926" actId="700"/>
          <ac:spMkLst>
            <pc:docMk/>
            <pc:sldMk cId="980237724" sldId="268"/>
            <ac:spMk id="2" creationId="{7D9CF5BE-8FD3-4706-16FD-B83B96322750}"/>
          </ac:spMkLst>
        </pc:spChg>
        <pc:spChg chg="del mod ord">
          <ac:chgData name="Daniel Garcia" userId="102eaba569e0b68a" providerId="LiveId" clId="{E94D5381-4D95-4E5D-84B9-61F12A2D4CBD}" dt="2022-11-30T06:01:12.096" v="1926" actId="700"/>
          <ac:spMkLst>
            <pc:docMk/>
            <pc:sldMk cId="980237724" sldId="268"/>
            <ac:spMk id="3" creationId="{C4D038D8-023F-4710-1BEA-FE44FBF08E22}"/>
          </ac:spMkLst>
        </pc:spChg>
        <pc:spChg chg="del">
          <ac:chgData name="Daniel Garcia" userId="102eaba569e0b68a" providerId="LiveId" clId="{E94D5381-4D95-4E5D-84B9-61F12A2D4CBD}" dt="2022-11-30T06:01:12.096" v="1926" actId="700"/>
          <ac:spMkLst>
            <pc:docMk/>
            <pc:sldMk cId="980237724" sldId="268"/>
            <ac:spMk id="4" creationId="{9D53FA3F-CA80-974A-89E6-2E2B9AA4CA65}"/>
          </ac:spMkLst>
        </pc:spChg>
        <pc:spChg chg="add mod ord">
          <ac:chgData name="Daniel Garcia" userId="102eaba569e0b68a" providerId="LiveId" clId="{E94D5381-4D95-4E5D-84B9-61F12A2D4CBD}" dt="2022-11-30T06:02:07.115" v="1977" actId="14100"/>
          <ac:spMkLst>
            <pc:docMk/>
            <pc:sldMk cId="980237724" sldId="268"/>
            <ac:spMk id="5" creationId="{748F075B-DDAF-E8CC-3711-0CF9B930D477}"/>
          </ac:spMkLst>
        </pc:spChg>
        <pc:spChg chg="add del mod ord">
          <ac:chgData name="Daniel Garcia" userId="102eaba569e0b68a" providerId="LiveId" clId="{E94D5381-4D95-4E5D-84B9-61F12A2D4CBD}" dt="2022-11-30T06:01:45.515" v="1963" actId="931"/>
          <ac:spMkLst>
            <pc:docMk/>
            <pc:sldMk cId="980237724" sldId="268"/>
            <ac:spMk id="6" creationId="{38CEDDC2-DE61-122E-CA7B-0CB94E87FC4F}"/>
          </ac:spMkLst>
        </pc:spChg>
        <pc:picChg chg="add mod">
          <ac:chgData name="Daniel Garcia" userId="102eaba569e0b68a" providerId="LiveId" clId="{E94D5381-4D95-4E5D-84B9-61F12A2D4CBD}" dt="2022-11-30T06:02:29.501" v="1988" actId="1076"/>
          <ac:picMkLst>
            <pc:docMk/>
            <pc:sldMk cId="980237724" sldId="268"/>
            <ac:picMk id="8" creationId="{AD259138-AFF4-24D1-2ADD-4876D6E15054}"/>
          </ac:picMkLst>
        </pc:picChg>
      </pc:sldChg>
      <pc:sldChg chg="addSp delSp modSp new mod">
        <pc:chgData name="Daniel Garcia" userId="102eaba569e0b68a" providerId="LiveId" clId="{E94D5381-4D95-4E5D-84B9-61F12A2D4CBD}" dt="2022-11-30T06:04:08.869" v="2065" actId="14100"/>
        <pc:sldMkLst>
          <pc:docMk/>
          <pc:sldMk cId="1680871441" sldId="269"/>
        </pc:sldMkLst>
        <pc:spChg chg="mod">
          <ac:chgData name="Daniel Garcia" userId="102eaba569e0b68a" providerId="LiveId" clId="{E94D5381-4D95-4E5D-84B9-61F12A2D4CBD}" dt="2022-11-30T06:03:56.638" v="2057" actId="14100"/>
          <ac:spMkLst>
            <pc:docMk/>
            <pc:sldMk cId="1680871441" sldId="269"/>
            <ac:spMk id="2" creationId="{5B670EFD-1910-DB5C-4398-6C7AE7A2380B}"/>
          </ac:spMkLst>
        </pc:spChg>
        <pc:spChg chg="del">
          <ac:chgData name="Daniel Garcia" userId="102eaba569e0b68a" providerId="LiveId" clId="{E94D5381-4D95-4E5D-84B9-61F12A2D4CBD}" dt="2022-11-30T06:03:42.715" v="2042" actId="931"/>
          <ac:spMkLst>
            <pc:docMk/>
            <pc:sldMk cId="1680871441" sldId="269"/>
            <ac:spMk id="3" creationId="{DDE576D4-D3E7-C4A1-3F09-3776FF72A174}"/>
          </ac:spMkLst>
        </pc:spChg>
        <pc:picChg chg="add mod">
          <ac:chgData name="Daniel Garcia" userId="102eaba569e0b68a" providerId="LiveId" clId="{E94D5381-4D95-4E5D-84B9-61F12A2D4CBD}" dt="2022-11-30T06:04:08.869" v="2065" actId="14100"/>
          <ac:picMkLst>
            <pc:docMk/>
            <pc:sldMk cId="1680871441" sldId="269"/>
            <ac:picMk id="5" creationId="{1336C1AA-A306-0B18-8C60-5F16E3DCF3AA}"/>
          </ac:picMkLst>
        </pc:picChg>
      </pc:sldChg>
      <pc:sldChg chg="addSp delSp modSp new mod modClrScheme chgLayout">
        <pc:chgData name="Daniel Garcia" userId="102eaba569e0b68a" providerId="LiveId" clId="{E94D5381-4D95-4E5D-84B9-61F12A2D4CBD}" dt="2022-11-30T06:07:06.802" v="2123" actId="14100"/>
        <pc:sldMkLst>
          <pc:docMk/>
          <pc:sldMk cId="603573102" sldId="270"/>
        </pc:sldMkLst>
        <pc:spChg chg="del mod ord">
          <ac:chgData name="Daniel Garcia" userId="102eaba569e0b68a" providerId="LiveId" clId="{E94D5381-4D95-4E5D-84B9-61F12A2D4CBD}" dt="2022-11-30T06:05:57.379" v="2070" actId="700"/>
          <ac:spMkLst>
            <pc:docMk/>
            <pc:sldMk cId="603573102" sldId="270"/>
            <ac:spMk id="2" creationId="{92B78127-86BF-9EE5-52D7-AB8989883A8D}"/>
          </ac:spMkLst>
        </pc:spChg>
        <pc:spChg chg="del">
          <ac:chgData name="Daniel Garcia" userId="102eaba569e0b68a" providerId="LiveId" clId="{E94D5381-4D95-4E5D-84B9-61F12A2D4CBD}" dt="2022-11-30T06:05:57.379" v="2070" actId="700"/>
          <ac:spMkLst>
            <pc:docMk/>
            <pc:sldMk cId="603573102" sldId="270"/>
            <ac:spMk id="3" creationId="{9F493850-9E23-0603-5CAE-3CABD9AF8B11}"/>
          </ac:spMkLst>
        </pc:spChg>
        <pc:spChg chg="add mod ord">
          <ac:chgData name="Daniel Garcia" userId="102eaba569e0b68a" providerId="LiveId" clId="{E94D5381-4D95-4E5D-84B9-61F12A2D4CBD}" dt="2022-11-30T06:07:06.802" v="2123" actId="14100"/>
          <ac:spMkLst>
            <pc:docMk/>
            <pc:sldMk cId="603573102" sldId="270"/>
            <ac:spMk id="4" creationId="{128361C0-0A69-EA35-90E3-C0070D33F342}"/>
          </ac:spMkLst>
        </pc:spChg>
      </pc:sldChg>
    </pc:docChg>
  </pc:docChgLst>
  <pc:docChgLst>
    <pc:chgData name="Daniel Garcia" userId="102eaba569e0b68a" providerId="LiveId" clId="{CC1CC944-22C3-4580-A7C0-2E8A458FD9C3}"/>
    <pc:docChg chg="undo custSel addSld modSld sldOrd">
      <pc:chgData name="Daniel Garcia" userId="102eaba569e0b68a" providerId="LiveId" clId="{CC1CC944-22C3-4580-A7C0-2E8A458FD9C3}" dt="2022-11-30T23:53:50.524" v="2652" actId="20577"/>
      <pc:docMkLst>
        <pc:docMk/>
      </pc:docMkLst>
      <pc:sldChg chg="addSp delSp modSp mod">
        <pc:chgData name="Daniel Garcia" userId="102eaba569e0b68a" providerId="LiveId" clId="{CC1CC944-22C3-4580-A7C0-2E8A458FD9C3}" dt="2022-11-30T22:16:01.606" v="2212" actId="20577"/>
        <pc:sldMkLst>
          <pc:docMk/>
          <pc:sldMk cId="2239149885" sldId="257"/>
        </pc:sldMkLst>
        <pc:spChg chg="mod">
          <ac:chgData name="Daniel Garcia" userId="102eaba569e0b68a" providerId="LiveId" clId="{CC1CC944-22C3-4580-A7C0-2E8A458FD9C3}" dt="2022-11-30T22:16:01.606" v="2212" actId="20577"/>
          <ac:spMkLst>
            <pc:docMk/>
            <pc:sldMk cId="2239149885" sldId="257"/>
            <ac:spMk id="5" creationId="{62D1E7E6-4394-5060-A384-F5C9DA0681CA}"/>
          </ac:spMkLst>
        </pc:spChg>
        <pc:spChg chg="add del mod">
          <ac:chgData name="Daniel Garcia" userId="102eaba569e0b68a" providerId="LiveId" clId="{CC1CC944-22C3-4580-A7C0-2E8A458FD9C3}" dt="2022-11-30T18:13:13.685" v="1" actId="931"/>
          <ac:spMkLst>
            <pc:docMk/>
            <pc:sldMk cId="2239149885" sldId="257"/>
            <ac:spMk id="6" creationId="{80E8AF83-1C13-959C-DA04-334304B3CA6B}"/>
          </ac:spMkLst>
        </pc:spChg>
        <pc:spChg chg="add del mod">
          <ac:chgData name="Daniel Garcia" userId="102eaba569e0b68a" providerId="LiveId" clId="{CC1CC944-22C3-4580-A7C0-2E8A458FD9C3}" dt="2022-11-30T18:14:01.984" v="23" actId="931"/>
          <ac:spMkLst>
            <pc:docMk/>
            <pc:sldMk cId="2239149885" sldId="257"/>
            <ac:spMk id="11" creationId="{EBC76F16-8426-8F77-C8D5-9C629B94FAD2}"/>
          </ac:spMkLst>
        </pc:spChg>
        <pc:spChg chg="add del mod">
          <ac:chgData name="Daniel Garcia" userId="102eaba569e0b68a" providerId="LiveId" clId="{CC1CC944-22C3-4580-A7C0-2E8A458FD9C3}" dt="2022-11-30T18:14:07.672" v="26" actId="931"/>
          <ac:spMkLst>
            <pc:docMk/>
            <pc:sldMk cId="2239149885" sldId="257"/>
            <ac:spMk id="15" creationId="{A61C2496-AF62-E971-5A3A-CA230C5162E8}"/>
          </ac:spMkLst>
        </pc:spChg>
        <pc:picChg chg="del">
          <ac:chgData name="Daniel Garcia" userId="102eaba569e0b68a" providerId="LiveId" clId="{CC1CC944-22C3-4580-A7C0-2E8A458FD9C3}" dt="2022-11-30T18:12:58.623" v="0" actId="478"/>
          <ac:picMkLst>
            <pc:docMk/>
            <pc:sldMk cId="2239149885" sldId="257"/>
            <ac:picMk id="7" creationId="{F9E20C88-2A46-08A2-B83E-AEDB83F4DC52}"/>
          </ac:picMkLst>
        </pc:picChg>
        <pc:picChg chg="add del mod">
          <ac:chgData name="Daniel Garcia" userId="102eaba569e0b68a" providerId="LiveId" clId="{CC1CC944-22C3-4580-A7C0-2E8A458FD9C3}" dt="2022-11-30T18:13:57.785" v="22" actId="478"/>
          <ac:picMkLst>
            <pc:docMk/>
            <pc:sldMk cId="2239149885" sldId="257"/>
            <ac:picMk id="9" creationId="{6B60832B-6CBA-80E8-F064-5FDAAC0F8F48}"/>
          </ac:picMkLst>
        </pc:picChg>
        <pc:picChg chg="add del mod">
          <ac:chgData name="Daniel Garcia" userId="102eaba569e0b68a" providerId="LiveId" clId="{CC1CC944-22C3-4580-A7C0-2E8A458FD9C3}" dt="2022-11-30T18:14:04.700" v="25" actId="478"/>
          <ac:picMkLst>
            <pc:docMk/>
            <pc:sldMk cId="2239149885" sldId="257"/>
            <ac:picMk id="13" creationId="{87F81CAE-7A2C-C21E-F401-86C63EE88C40}"/>
          </ac:picMkLst>
        </pc:picChg>
        <pc:picChg chg="add mod">
          <ac:chgData name="Daniel Garcia" userId="102eaba569e0b68a" providerId="LiveId" clId="{CC1CC944-22C3-4580-A7C0-2E8A458FD9C3}" dt="2022-11-30T18:14:26.086" v="34" actId="1076"/>
          <ac:picMkLst>
            <pc:docMk/>
            <pc:sldMk cId="2239149885" sldId="257"/>
            <ac:picMk id="17" creationId="{01BE9D42-956D-AED2-CB44-2ACA27F5E7C2}"/>
          </ac:picMkLst>
        </pc:picChg>
      </pc:sldChg>
      <pc:sldChg chg="modSp mod">
        <pc:chgData name="Daniel Garcia" userId="102eaba569e0b68a" providerId="LiveId" clId="{CC1CC944-22C3-4580-A7C0-2E8A458FD9C3}" dt="2022-11-30T22:20:26.149" v="2527" actId="20577"/>
        <pc:sldMkLst>
          <pc:docMk/>
          <pc:sldMk cId="2627918783" sldId="258"/>
        </pc:sldMkLst>
        <pc:spChg chg="mod">
          <ac:chgData name="Daniel Garcia" userId="102eaba569e0b68a" providerId="LiveId" clId="{CC1CC944-22C3-4580-A7C0-2E8A458FD9C3}" dt="2022-11-30T22:20:26.149" v="2527" actId="20577"/>
          <ac:spMkLst>
            <pc:docMk/>
            <pc:sldMk cId="2627918783" sldId="258"/>
            <ac:spMk id="4" creationId="{627EBB6E-EB4A-2F71-CAB6-39408162360A}"/>
          </ac:spMkLst>
        </pc:spChg>
      </pc:sldChg>
      <pc:sldChg chg="modSp mod">
        <pc:chgData name="Daniel Garcia" userId="102eaba569e0b68a" providerId="LiveId" clId="{CC1CC944-22C3-4580-A7C0-2E8A458FD9C3}" dt="2022-11-30T20:07:55.004" v="74" actId="14100"/>
        <pc:sldMkLst>
          <pc:docMk/>
          <pc:sldMk cId="2393565499" sldId="260"/>
        </pc:sldMkLst>
        <pc:spChg chg="mod">
          <ac:chgData name="Daniel Garcia" userId="102eaba569e0b68a" providerId="LiveId" clId="{CC1CC944-22C3-4580-A7C0-2E8A458FD9C3}" dt="2022-11-30T20:07:45.490" v="72" actId="20577"/>
          <ac:spMkLst>
            <pc:docMk/>
            <pc:sldMk cId="2393565499" sldId="260"/>
            <ac:spMk id="2" creationId="{06E39B12-8532-3789-863A-19085CB550B6}"/>
          </ac:spMkLst>
        </pc:spChg>
        <pc:spChg chg="mod">
          <ac:chgData name="Daniel Garcia" userId="102eaba569e0b68a" providerId="LiveId" clId="{CC1CC944-22C3-4580-A7C0-2E8A458FD9C3}" dt="2022-11-30T20:07:51.213" v="73" actId="14100"/>
          <ac:spMkLst>
            <pc:docMk/>
            <pc:sldMk cId="2393565499" sldId="260"/>
            <ac:spMk id="3" creationId="{79364DAD-FEAB-4F4F-90E9-180A4FF69127}"/>
          </ac:spMkLst>
        </pc:spChg>
        <pc:spChg chg="mod">
          <ac:chgData name="Daniel Garcia" userId="102eaba569e0b68a" providerId="LiveId" clId="{CC1CC944-22C3-4580-A7C0-2E8A458FD9C3}" dt="2022-11-30T20:07:55.004" v="74" actId="14100"/>
          <ac:spMkLst>
            <pc:docMk/>
            <pc:sldMk cId="2393565499" sldId="260"/>
            <ac:spMk id="5" creationId="{B208AD2A-8CE8-5AD0-E7ED-D857284CF99E}"/>
          </ac:spMkLst>
        </pc:spChg>
        <pc:picChg chg="mod">
          <ac:chgData name="Daniel Garcia" userId="102eaba569e0b68a" providerId="LiveId" clId="{CC1CC944-22C3-4580-A7C0-2E8A458FD9C3}" dt="2022-11-30T20:07:15.133" v="69" actId="1076"/>
          <ac:picMkLst>
            <pc:docMk/>
            <pc:sldMk cId="2393565499" sldId="260"/>
            <ac:picMk id="8" creationId="{9DFA675D-5E4F-F908-FF39-6C3EF48C1DF6}"/>
          </ac:picMkLst>
        </pc:picChg>
        <pc:picChg chg="mod">
          <ac:chgData name="Daniel Garcia" userId="102eaba569e0b68a" providerId="LiveId" clId="{CC1CC944-22C3-4580-A7C0-2E8A458FD9C3}" dt="2022-11-30T20:07:20.221" v="70" actId="1076"/>
          <ac:picMkLst>
            <pc:docMk/>
            <pc:sldMk cId="2393565499" sldId="260"/>
            <ac:picMk id="10" creationId="{320CFD62-2680-8187-986F-C78E71A4F9B3}"/>
          </ac:picMkLst>
        </pc:picChg>
      </pc:sldChg>
      <pc:sldChg chg="modSp mod">
        <pc:chgData name="Daniel Garcia" userId="102eaba569e0b68a" providerId="LiveId" clId="{CC1CC944-22C3-4580-A7C0-2E8A458FD9C3}" dt="2022-11-30T22:25:26.471" v="2529" actId="14100"/>
        <pc:sldMkLst>
          <pc:docMk/>
          <pc:sldMk cId="98420364" sldId="262"/>
        </pc:sldMkLst>
        <pc:spChg chg="mod">
          <ac:chgData name="Daniel Garcia" userId="102eaba569e0b68a" providerId="LiveId" clId="{CC1CC944-22C3-4580-A7C0-2E8A458FD9C3}" dt="2022-11-30T21:05:38.536" v="238" actId="14100"/>
          <ac:spMkLst>
            <pc:docMk/>
            <pc:sldMk cId="98420364" sldId="262"/>
            <ac:spMk id="2" creationId="{99BB6C3C-7D51-61BE-38BF-863325DF934A}"/>
          </ac:spMkLst>
        </pc:spChg>
        <pc:spChg chg="mod">
          <ac:chgData name="Daniel Garcia" userId="102eaba569e0b68a" providerId="LiveId" clId="{CC1CC944-22C3-4580-A7C0-2E8A458FD9C3}" dt="2022-11-30T22:25:22.268" v="2528" actId="14100"/>
          <ac:spMkLst>
            <pc:docMk/>
            <pc:sldMk cId="98420364" sldId="262"/>
            <ac:spMk id="3" creationId="{CC18F9AB-C37D-408D-5226-31CBA1DF40A6}"/>
          </ac:spMkLst>
        </pc:spChg>
        <pc:spChg chg="mod">
          <ac:chgData name="Daniel Garcia" userId="102eaba569e0b68a" providerId="LiveId" clId="{CC1CC944-22C3-4580-A7C0-2E8A458FD9C3}" dt="2022-11-30T22:25:26.471" v="2529" actId="14100"/>
          <ac:spMkLst>
            <pc:docMk/>
            <pc:sldMk cId="98420364" sldId="262"/>
            <ac:spMk id="5" creationId="{A2B167C3-DCBC-FDDE-3835-ABBEF5E3EFBE}"/>
          </ac:spMkLst>
        </pc:spChg>
      </pc:sldChg>
      <pc:sldChg chg="addSp delSp modSp mod">
        <pc:chgData name="Daniel Garcia" userId="102eaba569e0b68a" providerId="LiveId" clId="{CC1CC944-22C3-4580-A7C0-2E8A458FD9C3}" dt="2022-11-30T21:11:01.125" v="295" actId="14100"/>
        <pc:sldMkLst>
          <pc:docMk/>
          <pc:sldMk cId="2741559384" sldId="263"/>
        </pc:sldMkLst>
        <pc:spChg chg="add del mod">
          <ac:chgData name="Daniel Garcia" userId="102eaba569e0b68a" providerId="LiveId" clId="{CC1CC944-22C3-4580-A7C0-2E8A458FD9C3}" dt="2022-11-30T21:08:36.398" v="243" actId="931"/>
          <ac:spMkLst>
            <pc:docMk/>
            <pc:sldMk cId="2741559384" sldId="263"/>
            <ac:spMk id="4" creationId="{D20850BE-551B-3328-50EE-E71B28788A6A}"/>
          </ac:spMkLst>
        </pc:spChg>
        <pc:spChg chg="mod">
          <ac:chgData name="Daniel Garcia" userId="102eaba569e0b68a" providerId="LiveId" clId="{CC1CC944-22C3-4580-A7C0-2E8A458FD9C3}" dt="2022-11-30T21:10:29.990" v="287" actId="20577"/>
          <ac:spMkLst>
            <pc:docMk/>
            <pc:sldMk cId="2741559384" sldId="263"/>
            <ac:spMk id="7" creationId="{CDBBCA5B-EBE8-6364-A804-2FA571A598B9}"/>
          </ac:spMkLst>
        </pc:spChg>
        <pc:spChg chg="add del mod">
          <ac:chgData name="Daniel Garcia" userId="102eaba569e0b68a" providerId="LiveId" clId="{CC1CC944-22C3-4580-A7C0-2E8A458FD9C3}" dt="2022-11-30T21:09:41.688" v="261" actId="931"/>
          <ac:spMkLst>
            <pc:docMk/>
            <pc:sldMk cId="2741559384" sldId="263"/>
            <ac:spMk id="9" creationId="{C6751816-7BE5-3550-0D8D-38F5A8E69D9E}"/>
          </ac:spMkLst>
        </pc:spChg>
        <pc:spChg chg="mod">
          <ac:chgData name="Daniel Garcia" userId="102eaba569e0b68a" providerId="LiveId" clId="{CC1CC944-22C3-4580-A7C0-2E8A458FD9C3}" dt="2022-11-30T21:11:01.125" v="295" actId="14100"/>
          <ac:spMkLst>
            <pc:docMk/>
            <pc:sldMk cId="2741559384" sldId="263"/>
            <ac:spMk id="49" creationId="{F7330665-09F7-2267-2047-F678D65CB2A2}"/>
          </ac:spMkLst>
        </pc:spChg>
        <pc:spChg chg="mod">
          <ac:chgData name="Daniel Garcia" userId="102eaba569e0b68a" providerId="LiveId" clId="{CC1CC944-22C3-4580-A7C0-2E8A458FD9C3}" dt="2022-11-30T21:10:58.257" v="294" actId="14100"/>
          <ac:spMkLst>
            <pc:docMk/>
            <pc:sldMk cId="2741559384" sldId="263"/>
            <ac:spMk id="50" creationId="{16200FA1-B2A3-3191-E2CC-CEA5F7A10560}"/>
          </ac:spMkLst>
        </pc:spChg>
        <pc:picChg chg="add mod">
          <ac:chgData name="Daniel Garcia" userId="102eaba569e0b68a" providerId="LiveId" clId="{CC1CC944-22C3-4580-A7C0-2E8A458FD9C3}" dt="2022-11-30T21:10:50.602" v="292" actId="1076"/>
          <ac:picMkLst>
            <pc:docMk/>
            <pc:sldMk cId="2741559384" sldId="263"/>
            <ac:picMk id="6" creationId="{406FAC67-F684-2F6E-C4BA-80FA01E5FD15}"/>
          </ac:picMkLst>
        </pc:picChg>
        <pc:picChg chg="add mod">
          <ac:chgData name="Daniel Garcia" userId="102eaba569e0b68a" providerId="LiveId" clId="{CC1CC944-22C3-4580-A7C0-2E8A458FD9C3}" dt="2022-11-30T21:10:54.893" v="293" actId="1076"/>
          <ac:picMkLst>
            <pc:docMk/>
            <pc:sldMk cId="2741559384" sldId="263"/>
            <ac:picMk id="11" creationId="{ED06BB85-BB3A-CDAE-3D54-5FCBD5B856A3}"/>
          </ac:picMkLst>
        </pc:picChg>
        <pc:picChg chg="del">
          <ac:chgData name="Daniel Garcia" userId="102eaba569e0b68a" providerId="LiveId" clId="{CC1CC944-22C3-4580-A7C0-2E8A458FD9C3}" dt="2022-11-30T21:08:58.558" v="260" actId="478"/>
          <ac:picMkLst>
            <pc:docMk/>
            <pc:sldMk cId="2741559384" sldId="263"/>
            <ac:picMk id="39" creationId="{45DD7D14-CD7E-738F-C0E4-DF36C12FD2C0}"/>
          </ac:picMkLst>
        </pc:picChg>
        <pc:picChg chg="del">
          <ac:chgData name="Daniel Garcia" userId="102eaba569e0b68a" providerId="LiveId" clId="{CC1CC944-22C3-4580-A7C0-2E8A458FD9C3}" dt="2022-11-30T21:08:32.721" v="242" actId="478"/>
          <ac:picMkLst>
            <pc:docMk/>
            <pc:sldMk cId="2741559384" sldId="263"/>
            <ac:picMk id="48" creationId="{927921B7-C50B-BB56-F388-2152C0BB7827}"/>
          </ac:picMkLst>
        </pc:picChg>
      </pc:sldChg>
      <pc:sldChg chg="ord">
        <pc:chgData name="Daniel Garcia" userId="102eaba569e0b68a" providerId="LiveId" clId="{CC1CC944-22C3-4580-A7C0-2E8A458FD9C3}" dt="2022-11-30T21:06:48.424" v="241"/>
        <pc:sldMkLst>
          <pc:docMk/>
          <pc:sldMk cId="3744783651" sldId="264"/>
        </pc:sldMkLst>
      </pc:sldChg>
      <pc:sldChg chg="modSp mod">
        <pc:chgData name="Daniel Garcia" userId="102eaba569e0b68a" providerId="LiveId" clId="{CC1CC944-22C3-4580-A7C0-2E8A458FD9C3}" dt="2022-11-30T20:06:59.586" v="67" actId="20577"/>
        <pc:sldMkLst>
          <pc:docMk/>
          <pc:sldMk cId="1881368823" sldId="265"/>
        </pc:sldMkLst>
        <pc:spChg chg="mod">
          <ac:chgData name="Daniel Garcia" userId="102eaba569e0b68a" providerId="LiveId" clId="{CC1CC944-22C3-4580-A7C0-2E8A458FD9C3}" dt="2022-11-30T20:06:59.586" v="67" actId="20577"/>
          <ac:spMkLst>
            <pc:docMk/>
            <pc:sldMk cId="1881368823" sldId="265"/>
            <ac:spMk id="2" creationId="{7E62278E-5FD9-32B8-3135-DC9326A38743}"/>
          </ac:spMkLst>
        </pc:spChg>
      </pc:sldChg>
      <pc:sldChg chg="addSp delSp modSp mod">
        <pc:chgData name="Daniel Garcia" userId="102eaba569e0b68a" providerId="LiveId" clId="{CC1CC944-22C3-4580-A7C0-2E8A458FD9C3}" dt="2022-11-30T21:12:39.391" v="299" actId="14100"/>
        <pc:sldMkLst>
          <pc:docMk/>
          <pc:sldMk cId="1030505809" sldId="266"/>
        </pc:sldMkLst>
        <pc:spChg chg="mod">
          <ac:chgData name="Daniel Garcia" userId="102eaba569e0b68a" providerId="LiveId" clId="{CC1CC944-22C3-4580-A7C0-2E8A458FD9C3}" dt="2022-11-30T21:12:39.391" v="299" actId="14100"/>
          <ac:spMkLst>
            <pc:docMk/>
            <pc:sldMk cId="1030505809" sldId="266"/>
            <ac:spMk id="2" creationId="{0DF05768-BCA2-CB27-F07A-5648E27AEA88}"/>
          </ac:spMkLst>
        </pc:spChg>
        <pc:spChg chg="mod">
          <ac:chgData name="Daniel Garcia" userId="102eaba569e0b68a" providerId="LiveId" clId="{CC1CC944-22C3-4580-A7C0-2E8A458FD9C3}" dt="2022-11-30T20:54:32.689" v="151" actId="20577"/>
          <ac:spMkLst>
            <pc:docMk/>
            <pc:sldMk cId="1030505809" sldId="266"/>
            <ac:spMk id="4" creationId="{EAD334EC-79C1-F171-90E3-5917CB72E487}"/>
          </ac:spMkLst>
        </pc:spChg>
        <pc:picChg chg="mod">
          <ac:chgData name="Daniel Garcia" userId="102eaba569e0b68a" providerId="LiveId" clId="{CC1CC944-22C3-4580-A7C0-2E8A458FD9C3}" dt="2022-11-30T20:48:49.539" v="115" actId="1076"/>
          <ac:picMkLst>
            <pc:docMk/>
            <pc:sldMk cId="1030505809" sldId="266"/>
            <ac:picMk id="6" creationId="{DD8C2780-ABC5-2694-060E-0F7AF7FE0330}"/>
          </ac:picMkLst>
        </pc:picChg>
        <pc:picChg chg="add del mod">
          <ac:chgData name="Daniel Garcia" userId="102eaba569e0b68a" providerId="LiveId" clId="{CC1CC944-22C3-4580-A7C0-2E8A458FD9C3}" dt="2022-11-30T20:46:57.863" v="91" actId="478"/>
          <ac:picMkLst>
            <pc:docMk/>
            <pc:sldMk cId="1030505809" sldId="266"/>
            <ac:picMk id="7" creationId="{53102581-229B-9236-D570-5679FC862D6D}"/>
          </ac:picMkLst>
        </pc:picChg>
        <pc:picChg chg="del">
          <ac:chgData name="Daniel Garcia" userId="102eaba569e0b68a" providerId="LiveId" clId="{CC1CC944-22C3-4580-A7C0-2E8A458FD9C3}" dt="2022-11-30T20:45:33.608" v="80" actId="478"/>
          <ac:picMkLst>
            <pc:docMk/>
            <pc:sldMk cId="1030505809" sldId="266"/>
            <ac:picMk id="8" creationId="{2AF77C31-546C-AB0A-49EA-26C50123CA2B}"/>
          </ac:picMkLst>
        </pc:picChg>
        <pc:picChg chg="add mod">
          <ac:chgData name="Daniel Garcia" userId="102eaba569e0b68a" providerId="LiveId" clId="{CC1CC944-22C3-4580-A7C0-2E8A458FD9C3}" dt="2022-11-30T20:52:24.528" v="117" actId="14100"/>
          <ac:picMkLst>
            <pc:docMk/>
            <pc:sldMk cId="1030505809" sldId="266"/>
            <ac:picMk id="10" creationId="{3538D95A-0A59-53F3-F3C3-26C3474ED78F}"/>
          </ac:picMkLst>
        </pc:picChg>
      </pc:sldChg>
      <pc:sldChg chg="addSp delSp modSp mod">
        <pc:chgData name="Daniel Garcia" userId="102eaba569e0b68a" providerId="LiveId" clId="{CC1CC944-22C3-4580-A7C0-2E8A458FD9C3}" dt="2022-11-30T20:59:18.010" v="190" actId="14100"/>
        <pc:sldMkLst>
          <pc:docMk/>
          <pc:sldMk cId="2539415628" sldId="267"/>
        </pc:sldMkLst>
        <pc:spChg chg="add del mod">
          <ac:chgData name="Daniel Garcia" userId="102eaba569e0b68a" providerId="LiveId" clId="{CC1CC944-22C3-4580-A7C0-2E8A458FD9C3}" dt="2022-11-30T20:55:47.013" v="152" actId="931"/>
          <ac:spMkLst>
            <pc:docMk/>
            <pc:sldMk cId="2539415628" sldId="267"/>
            <ac:spMk id="4" creationId="{D6331A6E-D1B6-F28B-8AA5-9A49D03036F2}"/>
          </ac:spMkLst>
        </pc:spChg>
        <pc:spChg chg="mod">
          <ac:chgData name="Daniel Garcia" userId="102eaba569e0b68a" providerId="LiveId" clId="{CC1CC944-22C3-4580-A7C0-2E8A458FD9C3}" dt="2022-11-30T20:59:18.010" v="190" actId="14100"/>
          <ac:spMkLst>
            <pc:docMk/>
            <pc:sldMk cId="2539415628" sldId="267"/>
            <ac:spMk id="8" creationId="{A371F589-BC8E-AB06-BF45-BBE5D2C5B6EF}"/>
          </ac:spMkLst>
        </pc:spChg>
        <pc:spChg chg="add del mod">
          <ac:chgData name="Daniel Garcia" userId="102eaba569e0b68a" providerId="LiveId" clId="{CC1CC944-22C3-4580-A7C0-2E8A458FD9C3}" dt="2022-11-30T20:58:30.910" v="169" actId="931"/>
          <ac:spMkLst>
            <pc:docMk/>
            <pc:sldMk cId="2539415628" sldId="267"/>
            <ac:spMk id="9" creationId="{14CC901D-CF7C-0669-43A5-C06077B14798}"/>
          </ac:spMkLst>
        </pc:spChg>
        <pc:spChg chg="del">
          <ac:chgData name="Daniel Garcia" userId="102eaba569e0b68a" providerId="LiveId" clId="{CC1CC944-22C3-4580-A7C0-2E8A458FD9C3}" dt="2022-11-30T20:58:58.876" v="184" actId="21"/>
          <ac:spMkLst>
            <pc:docMk/>
            <pc:sldMk cId="2539415628" sldId="267"/>
            <ac:spMk id="10" creationId="{355E828D-3722-8318-48E9-3E9C47A82043}"/>
          </ac:spMkLst>
        </pc:spChg>
        <pc:picChg chg="add del mod">
          <ac:chgData name="Daniel Garcia" userId="102eaba569e0b68a" providerId="LiveId" clId="{CC1CC944-22C3-4580-A7C0-2E8A458FD9C3}" dt="2022-11-30T20:56:17.287" v="168" actId="478"/>
          <ac:picMkLst>
            <pc:docMk/>
            <pc:sldMk cId="2539415628" sldId="267"/>
            <ac:picMk id="6" creationId="{11551F3F-9BA4-17EC-12B8-03EB285A3652}"/>
          </ac:picMkLst>
        </pc:picChg>
        <pc:picChg chg="del">
          <ac:chgData name="Daniel Garcia" userId="102eaba569e0b68a" providerId="LiveId" clId="{CC1CC944-22C3-4580-A7C0-2E8A458FD9C3}" dt="2022-11-30T20:45:24.704" v="78" actId="478"/>
          <ac:picMkLst>
            <pc:docMk/>
            <pc:sldMk cId="2539415628" sldId="267"/>
            <ac:picMk id="12" creationId="{33A3E399-63CE-5197-8960-4799EF81ADA1}"/>
          </ac:picMkLst>
        </pc:picChg>
        <pc:picChg chg="add mod">
          <ac:chgData name="Daniel Garcia" userId="102eaba569e0b68a" providerId="LiveId" clId="{CC1CC944-22C3-4580-A7C0-2E8A458FD9C3}" dt="2022-11-30T20:59:12.568" v="189" actId="1076"/>
          <ac:picMkLst>
            <pc:docMk/>
            <pc:sldMk cId="2539415628" sldId="267"/>
            <ac:picMk id="13" creationId="{40F943C0-FD19-2687-378E-9ED519E49382}"/>
          </ac:picMkLst>
        </pc:picChg>
      </pc:sldChg>
      <pc:sldChg chg="addSp delSp modSp mod">
        <pc:chgData name="Daniel Garcia" userId="102eaba569e0b68a" providerId="LiveId" clId="{CC1CC944-22C3-4580-A7C0-2E8A458FD9C3}" dt="2022-11-30T21:34:06.134" v="723" actId="14100"/>
        <pc:sldMkLst>
          <pc:docMk/>
          <pc:sldMk cId="980237724" sldId="268"/>
        </pc:sldMkLst>
        <pc:spChg chg="add del mod">
          <ac:chgData name="Daniel Garcia" userId="102eaba569e0b68a" providerId="LiveId" clId="{CC1CC944-22C3-4580-A7C0-2E8A458FD9C3}" dt="2022-11-30T20:59:36.457" v="191" actId="931"/>
          <ac:spMkLst>
            <pc:docMk/>
            <pc:sldMk cId="980237724" sldId="268"/>
            <ac:spMk id="4" creationId="{CDAFFAD3-1DD0-D01B-AAC6-25F62586F4C7}"/>
          </ac:spMkLst>
        </pc:spChg>
        <pc:spChg chg="mod">
          <ac:chgData name="Daniel Garcia" userId="102eaba569e0b68a" providerId="LiveId" clId="{CC1CC944-22C3-4580-A7C0-2E8A458FD9C3}" dt="2022-11-30T21:34:06.134" v="723" actId="14100"/>
          <ac:spMkLst>
            <pc:docMk/>
            <pc:sldMk cId="980237724" sldId="268"/>
            <ac:spMk id="5" creationId="{748F075B-DDAF-E8CC-3711-0CF9B930D477}"/>
          </ac:spMkLst>
        </pc:spChg>
        <pc:picChg chg="add mod">
          <ac:chgData name="Daniel Garcia" userId="102eaba569e0b68a" providerId="LiveId" clId="{CC1CC944-22C3-4580-A7C0-2E8A458FD9C3}" dt="2022-11-30T20:59:48.891" v="206" actId="1076"/>
          <ac:picMkLst>
            <pc:docMk/>
            <pc:sldMk cId="980237724" sldId="268"/>
            <ac:picMk id="7" creationId="{9CB6525D-6155-DE58-9692-C814C2117B64}"/>
          </ac:picMkLst>
        </pc:picChg>
        <pc:picChg chg="del mod">
          <ac:chgData name="Daniel Garcia" userId="102eaba569e0b68a" providerId="LiveId" clId="{CC1CC944-22C3-4580-A7C0-2E8A458FD9C3}" dt="2022-11-30T20:45:27.344" v="79" actId="478"/>
          <ac:picMkLst>
            <pc:docMk/>
            <pc:sldMk cId="980237724" sldId="268"/>
            <ac:picMk id="8" creationId="{AD259138-AFF4-24D1-2ADD-4876D6E15054}"/>
          </ac:picMkLst>
        </pc:picChg>
      </pc:sldChg>
      <pc:sldChg chg="addSp delSp modSp mod">
        <pc:chgData name="Daniel Garcia" userId="102eaba569e0b68a" providerId="LiveId" clId="{CC1CC944-22C3-4580-A7C0-2E8A458FD9C3}" dt="2022-11-30T21:05:11.388" v="237" actId="1076"/>
        <pc:sldMkLst>
          <pc:docMk/>
          <pc:sldMk cId="1680871441" sldId="269"/>
        </pc:sldMkLst>
        <pc:spChg chg="mod">
          <ac:chgData name="Daniel Garcia" userId="102eaba569e0b68a" providerId="LiveId" clId="{CC1CC944-22C3-4580-A7C0-2E8A458FD9C3}" dt="2022-11-30T21:04:56.078" v="232" actId="14100"/>
          <ac:spMkLst>
            <pc:docMk/>
            <pc:sldMk cId="1680871441" sldId="269"/>
            <ac:spMk id="2" creationId="{5B670EFD-1910-DB5C-4398-6C7AE7A2380B}"/>
          </ac:spMkLst>
        </pc:spChg>
        <pc:spChg chg="add del mod">
          <ac:chgData name="Daniel Garcia" userId="102eaba569e0b68a" providerId="LiveId" clId="{CC1CC944-22C3-4580-A7C0-2E8A458FD9C3}" dt="2022-11-30T21:04:34.817" v="207" actId="931"/>
          <ac:spMkLst>
            <pc:docMk/>
            <pc:sldMk cId="1680871441" sldId="269"/>
            <ac:spMk id="6" creationId="{6506B3CE-5BE1-9590-9882-BE7DB68C9CAA}"/>
          </ac:spMkLst>
        </pc:spChg>
        <pc:picChg chg="del">
          <ac:chgData name="Daniel Garcia" userId="102eaba569e0b68a" providerId="LiveId" clId="{CC1CC944-22C3-4580-A7C0-2E8A458FD9C3}" dt="2022-11-30T20:45:37.025" v="81" actId="478"/>
          <ac:picMkLst>
            <pc:docMk/>
            <pc:sldMk cId="1680871441" sldId="269"/>
            <ac:picMk id="5" creationId="{1336C1AA-A306-0B18-8C60-5F16E3DCF3AA}"/>
          </ac:picMkLst>
        </pc:picChg>
        <pc:picChg chg="add mod">
          <ac:chgData name="Daniel Garcia" userId="102eaba569e0b68a" providerId="LiveId" clId="{CC1CC944-22C3-4580-A7C0-2E8A458FD9C3}" dt="2022-11-30T21:05:11.388" v="237" actId="1076"/>
          <ac:picMkLst>
            <pc:docMk/>
            <pc:sldMk cId="1680871441" sldId="269"/>
            <ac:picMk id="8" creationId="{054C05C8-8640-F8B6-8603-5B0945C0571F}"/>
          </ac:picMkLst>
        </pc:picChg>
      </pc:sldChg>
      <pc:sldChg chg="addSp delSp modSp mod modClrScheme chgLayout">
        <pc:chgData name="Daniel Garcia" userId="102eaba569e0b68a" providerId="LiveId" clId="{CC1CC944-22C3-4580-A7C0-2E8A458FD9C3}" dt="2022-11-30T18:17:20.237" v="64" actId="14100"/>
        <pc:sldMkLst>
          <pc:docMk/>
          <pc:sldMk cId="603573102" sldId="270"/>
        </pc:sldMkLst>
        <pc:spChg chg="mod ord">
          <ac:chgData name="Daniel Garcia" userId="102eaba569e0b68a" providerId="LiveId" clId="{CC1CC944-22C3-4580-A7C0-2E8A458FD9C3}" dt="2022-11-30T18:16:06.500" v="38" actId="700"/>
          <ac:spMkLst>
            <pc:docMk/>
            <pc:sldMk cId="603573102" sldId="270"/>
            <ac:spMk id="2" creationId="{2C849267-0EE9-C58E-979A-ACD011B75343}"/>
          </ac:spMkLst>
        </pc:spChg>
        <pc:spChg chg="add del mod ord">
          <ac:chgData name="Daniel Garcia" userId="102eaba569e0b68a" providerId="LiveId" clId="{CC1CC944-22C3-4580-A7C0-2E8A458FD9C3}" dt="2022-11-30T18:16:09.960" v="39" actId="931"/>
          <ac:spMkLst>
            <pc:docMk/>
            <pc:sldMk cId="603573102" sldId="270"/>
            <ac:spMk id="3" creationId="{106E4C3C-7523-AC1A-8479-1FE348D3CA7E}"/>
          </ac:spMkLst>
        </pc:spChg>
        <pc:spChg chg="mod ord">
          <ac:chgData name="Daniel Garcia" userId="102eaba569e0b68a" providerId="LiveId" clId="{CC1CC944-22C3-4580-A7C0-2E8A458FD9C3}" dt="2022-11-30T18:17:20.237" v="64" actId="14100"/>
          <ac:spMkLst>
            <pc:docMk/>
            <pc:sldMk cId="603573102" sldId="270"/>
            <ac:spMk id="4" creationId="{128361C0-0A69-EA35-90E3-C0070D33F342}"/>
          </ac:spMkLst>
        </pc:spChg>
        <pc:picChg chg="add mod">
          <ac:chgData name="Daniel Garcia" userId="102eaba569e0b68a" providerId="LiveId" clId="{CC1CC944-22C3-4580-A7C0-2E8A458FD9C3}" dt="2022-11-30T18:17:13.436" v="63" actId="1076"/>
          <ac:picMkLst>
            <pc:docMk/>
            <pc:sldMk cId="603573102" sldId="270"/>
            <ac:picMk id="6" creationId="{DFB83C87-0B91-D947-1134-606894C85B8F}"/>
          </ac:picMkLst>
        </pc:picChg>
      </pc:sldChg>
      <pc:sldChg chg="addSp delSp modSp new mod modClrScheme chgLayout">
        <pc:chgData name="Daniel Garcia" userId="102eaba569e0b68a" providerId="LiveId" clId="{CC1CC944-22C3-4580-A7C0-2E8A458FD9C3}" dt="2022-11-30T22:39:13.497" v="2556" actId="20577"/>
        <pc:sldMkLst>
          <pc:docMk/>
          <pc:sldMk cId="3356137840" sldId="271"/>
        </pc:sldMkLst>
        <pc:spChg chg="mod ord">
          <ac:chgData name="Daniel Garcia" userId="102eaba569e0b68a" providerId="LiveId" clId="{CC1CC944-22C3-4580-A7C0-2E8A458FD9C3}" dt="2022-11-30T21:30:39.861" v="434" actId="255"/>
          <ac:spMkLst>
            <pc:docMk/>
            <pc:sldMk cId="3356137840" sldId="271"/>
            <ac:spMk id="2" creationId="{AE839516-8B6F-7C27-76BA-3A6E31A34E4D}"/>
          </ac:spMkLst>
        </pc:spChg>
        <pc:spChg chg="del mod ord">
          <ac:chgData name="Daniel Garcia" userId="102eaba569e0b68a" providerId="LiveId" clId="{CC1CC944-22C3-4580-A7C0-2E8A458FD9C3}" dt="2022-11-30T21:29:26.736" v="342" actId="700"/>
          <ac:spMkLst>
            <pc:docMk/>
            <pc:sldMk cId="3356137840" sldId="271"/>
            <ac:spMk id="3" creationId="{F737EE4D-8024-7EAB-20AF-E021BDF5385D}"/>
          </ac:spMkLst>
        </pc:spChg>
        <pc:spChg chg="mod ord">
          <ac:chgData name="Daniel Garcia" userId="102eaba569e0b68a" providerId="LiveId" clId="{CC1CC944-22C3-4580-A7C0-2E8A458FD9C3}" dt="2022-11-30T21:29:26.736" v="342" actId="700"/>
          <ac:spMkLst>
            <pc:docMk/>
            <pc:sldMk cId="3356137840" sldId="271"/>
            <ac:spMk id="4" creationId="{672FA204-F7C8-A881-EB31-2E2DA2925862}"/>
          </ac:spMkLst>
        </pc:spChg>
        <pc:spChg chg="add del mod ord">
          <ac:chgData name="Daniel Garcia" userId="102eaba569e0b68a" providerId="LiveId" clId="{CC1CC944-22C3-4580-A7C0-2E8A458FD9C3}" dt="2022-11-30T21:29:31.151" v="343" actId="931"/>
          <ac:spMkLst>
            <pc:docMk/>
            <pc:sldMk cId="3356137840" sldId="271"/>
            <ac:spMk id="5" creationId="{4BCAA035-E290-3318-FE9D-F824894E6B6C}"/>
          </ac:spMkLst>
        </pc:spChg>
        <pc:spChg chg="add mod ord">
          <ac:chgData name="Daniel Garcia" userId="102eaba569e0b68a" providerId="LiveId" clId="{CC1CC944-22C3-4580-A7C0-2E8A458FD9C3}" dt="2022-11-30T22:39:13.497" v="2556" actId="20577"/>
          <ac:spMkLst>
            <pc:docMk/>
            <pc:sldMk cId="3356137840" sldId="271"/>
            <ac:spMk id="6" creationId="{D8EDC95C-BAAA-F246-915C-59DC32FB90FD}"/>
          </ac:spMkLst>
        </pc:spChg>
        <pc:picChg chg="add mod">
          <ac:chgData name="Daniel Garcia" userId="102eaba569e0b68a" providerId="LiveId" clId="{CC1CC944-22C3-4580-A7C0-2E8A458FD9C3}" dt="2022-11-30T21:29:55.584" v="362" actId="14100"/>
          <ac:picMkLst>
            <pc:docMk/>
            <pc:sldMk cId="3356137840" sldId="271"/>
            <ac:picMk id="8" creationId="{DDA26648-3219-1045-9E20-4352657FFDFF}"/>
          </ac:picMkLst>
        </pc:picChg>
      </pc:sldChg>
      <pc:sldChg chg="addSp delSp modSp new mod chgLayout">
        <pc:chgData name="Daniel Garcia" userId="102eaba569e0b68a" providerId="LiveId" clId="{CC1CC944-22C3-4580-A7C0-2E8A458FD9C3}" dt="2022-11-30T22:42:46.225" v="2569" actId="1076"/>
        <pc:sldMkLst>
          <pc:docMk/>
          <pc:sldMk cId="1006953796" sldId="272"/>
        </pc:sldMkLst>
        <pc:spChg chg="del">
          <ac:chgData name="Daniel Garcia" userId="102eaba569e0b68a" providerId="LiveId" clId="{CC1CC944-22C3-4580-A7C0-2E8A458FD9C3}" dt="2022-11-30T21:40:47.325" v="725" actId="700"/>
          <ac:spMkLst>
            <pc:docMk/>
            <pc:sldMk cId="1006953796" sldId="272"/>
            <ac:spMk id="2" creationId="{0AEA53C2-0C82-15A8-EBBA-AF93E7E6C62B}"/>
          </ac:spMkLst>
        </pc:spChg>
        <pc:spChg chg="del">
          <ac:chgData name="Daniel Garcia" userId="102eaba569e0b68a" providerId="LiveId" clId="{CC1CC944-22C3-4580-A7C0-2E8A458FD9C3}" dt="2022-11-30T21:40:47.325" v="725" actId="700"/>
          <ac:spMkLst>
            <pc:docMk/>
            <pc:sldMk cId="1006953796" sldId="272"/>
            <ac:spMk id="3" creationId="{594DD48F-61B0-0D20-C317-E2DDB6E56AD2}"/>
          </ac:spMkLst>
        </pc:spChg>
        <pc:spChg chg="del">
          <ac:chgData name="Daniel Garcia" userId="102eaba569e0b68a" providerId="LiveId" clId="{CC1CC944-22C3-4580-A7C0-2E8A458FD9C3}" dt="2022-11-30T21:40:47.325" v="725" actId="700"/>
          <ac:spMkLst>
            <pc:docMk/>
            <pc:sldMk cId="1006953796" sldId="272"/>
            <ac:spMk id="4" creationId="{92CF530A-6A4B-DAD1-E13B-CF300C348012}"/>
          </ac:spMkLst>
        </pc:spChg>
        <pc:spChg chg="mod ord">
          <ac:chgData name="Daniel Garcia" userId="102eaba569e0b68a" providerId="LiveId" clId="{CC1CC944-22C3-4580-A7C0-2E8A458FD9C3}" dt="2022-11-30T21:40:47.325" v="725" actId="700"/>
          <ac:spMkLst>
            <pc:docMk/>
            <pc:sldMk cId="1006953796" sldId="272"/>
            <ac:spMk id="5" creationId="{45685042-1428-E211-16D5-E7D5A171E2DF}"/>
          </ac:spMkLst>
        </pc:spChg>
        <pc:spChg chg="add mod ord">
          <ac:chgData name="Daniel Garcia" userId="102eaba569e0b68a" providerId="LiveId" clId="{CC1CC944-22C3-4580-A7C0-2E8A458FD9C3}" dt="2022-11-30T21:51:35.704" v="1132" actId="14100"/>
          <ac:spMkLst>
            <pc:docMk/>
            <pc:sldMk cId="1006953796" sldId="272"/>
            <ac:spMk id="6" creationId="{6E161F3F-FD7C-021F-4387-5B057616B8D4}"/>
          </ac:spMkLst>
        </pc:spChg>
        <pc:spChg chg="add del mod ord">
          <ac:chgData name="Daniel Garcia" userId="102eaba569e0b68a" providerId="LiveId" clId="{CC1CC944-22C3-4580-A7C0-2E8A458FD9C3}" dt="2022-11-30T21:46:27.307" v="858" actId="931"/>
          <ac:spMkLst>
            <pc:docMk/>
            <pc:sldMk cId="1006953796" sldId="272"/>
            <ac:spMk id="7" creationId="{C6EBA074-D751-732F-CA5D-ECAB3F65FDFD}"/>
          </ac:spMkLst>
        </pc:spChg>
        <pc:spChg chg="add mod ord">
          <ac:chgData name="Daniel Garcia" userId="102eaba569e0b68a" providerId="LiveId" clId="{CC1CC944-22C3-4580-A7C0-2E8A458FD9C3}" dt="2022-11-30T21:52:03.268" v="1137" actId="20577"/>
          <ac:spMkLst>
            <pc:docMk/>
            <pc:sldMk cId="1006953796" sldId="272"/>
            <ac:spMk id="8" creationId="{6DC9019A-0BB8-0B8F-5E95-4EEB73015A38}"/>
          </ac:spMkLst>
        </pc:spChg>
        <pc:picChg chg="add mod">
          <ac:chgData name="Daniel Garcia" userId="102eaba569e0b68a" providerId="LiveId" clId="{CC1CC944-22C3-4580-A7C0-2E8A458FD9C3}" dt="2022-11-30T22:42:43.271" v="2568" actId="1076"/>
          <ac:picMkLst>
            <pc:docMk/>
            <pc:sldMk cId="1006953796" sldId="272"/>
            <ac:picMk id="10" creationId="{412238D4-D90E-6EBE-F7A7-849CBD277992}"/>
          </ac:picMkLst>
        </pc:picChg>
        <pc:picChg chg="add mod">
          <ac:chgData name="Daniel Garcia" userId="102eaba569e0b68a" providerId="LiveId" clId="{CC1CC944-22C3-4580-A7C0-2E8A458FD9C3}" dt="2022-11-30T22:42:46.225" v="2569" actId="1076"/>
          <ac:picMkLst>
            <pc:docMk/>
            <pc:sldMk cId="1006953796" sldId="272"/>
            <ac:picMk id="12" creationId="{063DE84B-0FE5-0150-A48D-070ED768291B}"/>
          </ac:picMkLst>
        </pc:picChg>
      </pc:sldChg>
      <pc:sldChg chg="addSp delSp modSp new mod">
        <pc:chgData name="Daniel Garcia" userId="102eaba569e0b68a" providerId="LiveId" clId="{CC1CC944-22C3-4580-A7C0-2E8A458FD9C3}" dt="2022-11-30T21:58:39.269" v="1454" actId="1076"/>
        <pc:sldMkLst>
          <pc:docMk/>
          <pc:sldMk cId="404416153" sldId="273"/>
        </pc:sldMkLst>
        <pc:spChg chg="mod">
          <ac:chgData name="Daniel Garcia" userId="102eaba569e0b68a" providerId="LiveId" clId="{CC1CC944-22C3-4580-A7C0-2E8A458FD9C3}" dt="2022-11-30T21:53:01.660" v="1225" actId="122"/>
          <ac:spMkLst>
            <pc:docMk/>
            <pc:sldMk cId="404416153" sldId="273"/>
            <ac:spMk id="2" creationId="{245C0D2E-A58D-1F1E-AA4E-A5AFBDACA8C7}"/>
          </ac:spMkLst>
        </pc:spChg>
        <pc:spChg chg="del">
          <ac:chgData name="Daniel Garcia" userId="102eaba569e0b68a" providerId="LiveId" clId="{CC1CC944-22C3-4580-A7C0-2E8A458FD9C3}" dt="2022-11-30T21:55:11.823" v="1226" actId="931"/>
          <ac:spMkLst>
            <pc:docMk/>
            <pc:sldMk cId="404416153" sldId="273"/>
            <ac:spMk id="3" creationId="{DA84E5DD-2F0C-D3DE-4BAC-FCEA555D485E}"/>
          </ac:spMkLst>
        </pc:spChg>
        <pc:spChg chg="mod">
          <ac:chgData name="Daniel Garcia" userId="102eaba569e0b68a" providerId="LiveId" clId="{CC1CC944-22C3-4580-A7C0-2E8A458FD9C3}" dt="2022-11-30T21:58:23.272" v="1447" actId="14100"/>
          <ac:spMkLst>
            <pc:docMk/>
            <pc:sldMk cId="404416153" sldId="273"/>
            <ac:spMk id="4" creationId="{C0DA147D-674F-6F17-9EC4-DB459EC36D26}"/>
          </ac:spMkLst>
        </pc:spChg>
        <pc:picChg chg="add mod">
          <ac:chgData name="Daniel Garcia" userId="102eaba569e0b68a" providerId="LiveId" clId="{CC1CC944-22C3-4580-A7C0-2E8A458FD9C3}" dt="2022-11-30T21:58:39.269" v="1454" actId="1076"/>
          <ac:picMkLst>
            <pc:docMk/>
            <pc:sldMk cId="404416153" sldId="273"/>
            <ac:picMk id="7" creationId="{F14DA9EA-D583-73B9-6706-67DE59EF49B7}"/>
          </ac:picMkLst>
        </pc:picChg>
      </pc:sldChg>
      <pc:sldChg chg="addSp delSp modSp new mod modClrScheme chgLayout">
        <pc:chgData name="Daniel Garcia" userId="102eaba569e0b68a" providerId="LiveId" clId="{CC1CC944-22C3-4580-A7C0-2E8A458FD9C3}" dt="2022-11-30T23:53:50.524" v="2652" actId="20577"/>
        <pc:sldMkLst>
          <pc:docMk/>
          <pc:sldMk cId="2742441642" sldId="274"/>
        </pc:sldMkLst>
        <pc:spChg chg="del mod ord">
          <ac:chgData name="Daniel Garcia" userId="102eaba569e0b68a" providerId="LiveId" clId="{CC1CC944-22C3-4580-A7C0-2E8A458FD9C3}" dt="2022-11-30T21:59:18.925" v="1456" actId="700"/>
          <ac:spMkLst>
            <pc:docMk/>
            <pc:sldMk cId="2742441642" sldId="274"/>
            <ac:spMk id="2" creationId="{2F4981F5-E2E3-7DEA-EE2C-0F74132C7D7A}"/>
          </ac:spMkLst>
        </pc:spChg>
        <pc:spChg chg="del">
          <ac:chgData name="Daniel Garcia" userId="102eaba569e0b68a" providerId="LiveId" clId="{CC1CC944-22C3-4580-A7C0-2E8A458FD9C3}" dt="2022-11-30T21:59:18.925" v="1456" actId="700"/>
          <ac:spMkLst>
            <pc:docMk/>
            <pc:sldMk cId="2742441642" sldId="274"/>
            <ac:spMk id="3" creationId="{48E8BD31-199D-00DF-E777-6C6D03871209}"/>
          </ac:spMkLst>
        </pc:spChg>
        <pc:spChg chg="del mod ord">
          <ac:chgData name="Daniel Garcia" userId="102eaba569e0b68a" providerId="LiveId" clId="{CC1CC944-22C3-4580-A7C0-2E8A458FD9C3}" dt="2022-11-30T21:59:18.925" v="1456" actId="700"/>
          <ac:spMkLst>
            <pc:docMk/>
            <pc:sldMk cId="2742441642" sldId="274"/>
            <ac:spMk id="4" creationId="{C8F611F7-0D50-806B-25DB-CB37F6A4F0E2}"/>
          </ac:spMkLst>
        </pc:spChg>
        <pc:spChg chg="mod ord">
          <ac:chgData name="Daniel Garcia" userId="102eaba569e0b68a" providerId="LiveId" clId="{CC1CC944-22C3-4580-A7C0-2E8A458FD9C3}" dt="2022-11-30T21:59:18.925" v="1456" actId="700"/>
          <ac:spMkLst>
            <pc:docMk/>
            <pc:sldMk cId="2742441642" sldId="274"/>
            <ac:spMk id="5" creationId="{42836E44-D352-D174-ECD0-9BBFBDA67453}"/>
          </ac:spMkLst>
        </pc:spChg>
        <pc:spChg chg="add mod ord">
          <ac:chgData name="Daniel Garcia" userId="102eaba569e0b68a" providerId="LiveId" clId="{CC1CC944-22C3-4580-A7C0-2E8A458FD9C3}" dt="2022-11-30T22:09:51.732" v="2087" actId="122"/>
          <ac:spMkLst>
            <pc:docMk/>
            <pc:sldMk cId="2742441642" sldId="274"/>
            <ac:spMk id="6" creationId="{DFA390AB-C04B-85C5-2C9C-BBEF1B88D8F2}"/>
          </ac:spMkLst>
        </pc:spChg>
        <pc:spChg chg="add mod ord">
          <ac:chgData name="Daniel Garcia" userId="102eaba569e0b68a" providerId="LiveId" clId="{CC1CC944-22C3-4580-A7C0-2E8A458FD9C3}" dt="2022-11-30T23:53:50.524" v="2652" actId="20577"/>
          <ac:spMkLst>
            <pc:docMk/>
            <pc:sldMk cId="2742441642" sldId="274"/>
            <ac:spMk id="7" creationId="{07DD72F9-E227-3443-4576-F198F8E58A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BC789-AEB9-448D-BDD3-8E2CF7ABD6B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9D26-FB4A-4787-B87B-BF5D6A0D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1EA-A227-44D7-A824-EF424C347001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25D7-EE1F-42F0-8AA1-710BE33168E6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F456-E521-4B4E-A29C-5E015012F1BA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02C-F6DE-40D1-9502-7632B2DB75AE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53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42A1-6A24-4377-AD45-5F55B18D9A1D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2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D17-295D-4599-BE61-45A691C335C0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103-CBC1-4E3E-8BDB-21E07CFAF7BD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960A-A0D0-4DF1-B610-66E6AB8A48C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D0C3-D470-47F6-B939-9A3D755CFC8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A565-1F5F-45F4-8A31-AF75E7367609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9103-A537-425B-ACEC-226910E82FB0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305-F5E6-46D5-99E2-385A2DD4CE3F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01E-EDBB-420E-BC50-06E5567DFC59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E6EC-1281-4DE3-858A-5F2D8B6E64A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F46-077E-42D2-8A2E-FD81AACD5D8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523-55BF-4FDC-A9F6-2688B6DDD0AB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243-C295-40C9-9734-F8F37A7D9CB0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D50E82-8DA1-4296-8016-DBBDDAA59B7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3D14-9129-4C6B-A2C3-8A267877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7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chirico/montcoaler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2192-AAB2-7135-BB3C-2F71AA6D3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911 Calls as a Poisson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173F3-C539-7DBB-900B-26699C39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Garcia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6699-9EA6-AD77-8DBB-B42000F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278E-5FD9-32B8-3135-DC9326A3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10836"/>
            <a:ext cx="9637738" cy="1336964"/>
          </a:xfrm>
        </p:spPr>
        <p:txBody>
          <a:bodyPr/>
          <a:lstStyle/>
          <a:p>
            <a:pPr algn="ctr"/>
            <a:r>
              <a:rPr lang="en-US" sz="4800" dirty="0"/>
              <a:t>Non-Homogeneous Poisson Process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6D8B41AB-DD96-3585-31FC-E45658EB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1352204"/>
            <a:ext cx="5389418" cy="539496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DDE2D8-0338-F068-F5D7-6316F4AD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551710"/>
            <a:ext cx="3401063" cy="44731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Split the data to only consider occurrences by the hour of the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Next, I group the data by hour of the day and count the number of calls by such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This gives me the total calls in Lower Merion by hour of the day where 0 is 12AM and 23 is 11PM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1C4375-EA22-A936-56D3-45683C60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5768-BCA2-CB27-F07A-5648E27A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1"/>
            <a:ext cx="9838191" cy="1800225"/>
          </a:xfrm>
        </p:spPr>
        <p:txBody>
          <a:bodyPr/>
          <a:lstStyle/>
          <a:p>
            <a:pPr algn="ctr"/>
            <a:r>
              <a:rPr lang="en-US" sz="4800" dirty="0"/>
              <a:t>Non-Homogeneous Poisson Process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D8C2780-ABC5-2694-060E-0F7AF7FE0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27" y="2013404"/>
            <a:ext cx="3277150" cy="44805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34EC-79C1-F171-90E3-5917CB72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383" y="1911927"/>
            <a:ext cx="3713017" cy="4433454"/>
          </a:xfrm>
        </p:spPr>
        <p:txBody>
          <a:bodyPr>
            <a:norm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dirty="0"/>
              <a:t>We divide the hours of the day into 4 equal intervals. Then calculate the average rate per interval, which is our intensity rate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12 AM to 5 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6 AM to 11 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12 PM to 5 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6 PM to 11 PM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Number of days: 1694 days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37D2D-C4CE-31D9-BE42-A328613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8D95A-0A59-53F3-F3C3-26C3474ED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70" y="2333444"/>
            <a:ext cx="4784488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71F589-BC8E-AB06-BF45-BBE5D2C5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10836"/>
            <a:ext cx="9293972" cy="1571876"/>
          </a:xfrm>
        </p:spPr>
        <p:txBody>
          <a:bodyPr/>
          <a:lstStyle/>
          <a:p>
            <a:pPr algn="ctr"/>
            <a:r>
              <a:rPr lang="en-US" sz="4400" dirty="0"/>
              <a:t>Intensity rate function and Integrated Rate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FCEA25-6833-F96E-6A7B-40AA0651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12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F943C0-FD19-2687-378E-9ED519E49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79" y="1902713"/>
            <a:ext cx="7361206" cy="4572000"/>
          </a:xfrm>
        </p:spPr>
      </p:pic>
    </p:spTree>
    <p:extLst>
      <p:ext uri="{BB962C8B-B14F-4D97-AF65-F5344CB8AC3E}">
        <p14:creationId xmlns:p14="http://schemas.microsoft.com/office/powerpoint/2010/main" val="25394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8F075B-DDAF-E8CC-3711-0CF9B930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0946"/>
            <a:ext cx="11190738" cy="1108364"/>
          </a:xfrm>
        </p:spPr>
        <p:txBody>
          <a:bodyPr/>
          <a:lstStyle/>
          <a:p>
            <a:pPr algn="ctr"/>
            <a:r>
              <a:rPr lang="en-US" sz="4800" dirty="0"/>
              <a:t>Graph of Intensity rate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B42FE-0AE6-2474-E242-145FBC3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B6525D-6155-DE58-9692-C814C2117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85" y="1399310"/>
            <a:ext cx="6422856" cy="5303520"/>
          </a:xfrm>
        </p:spPr>
      </p:pic>
    </p:spTree>
    <p:extLst>
      <p:ext uri="{BB962C8B-B14F-4D97-AF65-F5344CB8AC3E}">
        <p14:creationId xmlns:p14="http://schemas.microsoft.com/office/powerpoint/2010/main" val="98023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0EFD-1910-DB5C-4398-6C7AE7A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66255"/>
            <a:ext cx="10448924" cy="1108363"/>
          </a:xfrm>
        </p:spPr>
        <p:txBody>
          <a:bodyPr/>
          <a:lstStyle/>
          <a:p>
            <a:pPr algn="ctr"/>
            <a:r>
              <a:rPr lang="en-US" sz="4400" dirty="0"/>
              <a:t>Graph of Integrated Intensity Rate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D0776-277E-D070-3AB8-53A7F80E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4C05C8-8640-F8B6-8603-5B0945C0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84" y="1645920"/>
            <a:ext cx="6813795" cy="5212080"/>
          </a:xfrm>
        </p:spPr>
      </p:pic>
    </p:spTree>
    <p:extLst>
      <p:ext uri="{BB962C8B-B14F-4D97-AF65-F5344CB8AC3E}">
        <p14:creationId xmlns:p14="http://schemas.microsoft.com/office/powerpoint/2010/main" val="168087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9516-8B6F-7C27-76BA-3A6E31A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85726"/>
            <a:ext cx="9197587" cy="1257300"/>
          </a:xfrm>
        </p:spPr>
        <p:txBody>
          <a:bodyPr/>
          <a:lstStyle/>
          <a:p>
            <a:pPr algn="ctr"/>
            <a:r>
              <a:rPr lang="en-US" sz="4800" dirty="0"/>
              <a:t>Average 911 Calls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A26648-3219-1045-9E20-4352657F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9" y="1447800"/>
            <a:ext cx="5212080" cy="52120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EDC95C-BAAA-F246-915C-59DC32FB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Expected number of calls within 10 AM and 1 PM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First, we define 4 functions to represent the integrated intensity rate function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Next, we calculate the difference, given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Expected number of calls between 10 AM and 1 PM on any given day is approximately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FA204-F7C8-A881-EB31-2E2DA29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161F3F-FD7C-021F-4387-5B057616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1285875"/>
          </a:xfrm>
        </p:spPr>
        <p:txBody>
          <a:bodyPr/>
          <a:lstStyle/>
          <a:p>
            <a:pPr algn="ctr"/>
            <a:r>
              <a:rPr lang="en-US" sz="5400" dirty="0"/>
              <a:t>Probability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2238D4-D90E-6EBE-F7A7-849CBD27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" y="3429000"/>
            <a:ext cx="12085996" cy="173736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C9019A-0BB8-0B8F-5E95-4EEB7301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838325"/>
            <a:ext cx="9197586" cy="18158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Finding the probability that there will be exactly 3 calls from 10 AM  2 PM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Using the same integrated intensity function, but using the probability mass function for a non-homogeneous Poisson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85042-1428-E211-16D5-E7D5A171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3DE84B-0FE5-0150-A48D-070ED7682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11" y="5244891"/>
            <a:ext cx="692429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5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0D2E-A58D-1F1E-AA4E-A5AFBDA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12192000" cy="1381125"/>
          </a:xfrm>
        </p:spPr>
        <p:txBody>
          <a:bodyPr/>
          <a:lstStyle/>
          <a:p>
            <a:pPr algn="ctr"/>
            <a:r>
              <a:rPr lang="en-US" sz="4800" dirty="0"/>
              <a:t>Probability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4DA9EA-D583-73B9-6706-67DE59EF4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0" y="3850105"/>
            <a:ext cx="11651339" cy="1554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A147D-674F-6F17-9EC4-DB459EC3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800225"/>
            <a:ext cx="10035786" cy="16287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Probability there will be more than 3 calls between 10 AM and  1 PM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Equal to the complement of the sum of probabilities that there will be 1, 2, or 3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84.68% chance there will be more than 3 calls between 10 AM and 1 PM on any given day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0E823-786C-7546-A0EC-DFBEA5AB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390AB-C04B-85C5-2C9C-BBEF1B88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447676"/>
            <a:ext cx="9465419" cy="1447799"/>
          </a:xfrm>
        </p:spPr>
        <p:txBody>
          <a:bodyPr/>
          <a:lstStyle/>
          <a:p>
            <a:pPr algn="ctr"/>
            <a:r>
              <a:rPr lang="en-US" dirty="0"/>
              <a:t>Conclusions/Future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DD72F9-E227-3443-4576-F198F8E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190750"/>
            <a:ext cx="8825658" cy="344703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Emergencies in Lower Merion far exceed that of east Greenville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11 am to 5 pm showed the highest rate of 911 calls in lower Merion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this data can be used to accordingly staff 911 operators and first responders based off of expected calls per time segment.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 hope to expand on this work to include more towns and model based off of specific types of emergencies using </a:t>
            </a:r>
            <a:r>
              <a:rPr lang="en-US"/>
              <a:t>text mining techniques</a:t>
            </a:r>
            <a:r>
              <a:rPr lang="en-US" dirty="0"/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36E44-D352-D174-ECD0-9BBFBDA6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361C0-0A69-EA35-90E3-C0070D33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40563"/>
            <a:ext cx="5008240" cy="2509935"/>
          </a:xfrm>
        </p:spPr>
        <p:txBody>
          <a:bodyPr/>
          <a:lstStyle/>
          <a:p>
            <a:pPr algn="ctr"/>
            <a:r>
              <a:rPr lang="en-US" dirty="0"/>
              <a:t>Thank you, Dr. Olga and 482 classmates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83C87-0B91-D947-1134-606894C8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33" y="1063416"/>
            <a:ext cx="4216300" cy="530352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49267-0EE9-C58E-979A-ACD011B7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2C58-75F2-837F-3D19-1F97EA66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247650"/>
            <a:ext cx="9055847" cy="952500"/>
          </a:xfrm>
        </p:spPr>
        <p:txBody>
          <a:bodyPr/>
          <a:lstStyle/>
          <a:p>
            <a:pPr algn="ctr"/>
            <a:r>
              <a:rPr lang="en-US" sz="5400" dirty="0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1E7E6-4394-5060-A384-F5C9DA06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647826"/>
            <a:ext cx="4587169" cy="43770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project models 911 calls in specific towns in the county of Montgomery, Pennsylvania as a Homogeneous and Non-homogeneous Poisson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We compare two different towns in Montgomery County to see the difference in emergencies per town.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We will also compare wait times of calls when modeled as a homogenous Poisson process.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C6007-DC8E-1571-317B-81C00F1F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2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1BE9D42-956D-AED2-CB44-2ACA27F5E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44" y="1506909"/>
            <a:ext cx="5414259" cy="4206240"/>
          </a:xfrm>
        </p:spPr>
      </p:pic>
    </p:spTree>
    <p:extLst>
      <p:ext uri="{BB962C8B-B14F-4D97-AF65-F5344CB8AC3E}">
        <p14:creationId xmlns:p14="http://schemas.microsoft.com/office/powerpoint/2010/main" val="223914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5BAA-ACCF-7891-D900-D35DDF90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225702"/>
            <a:ext cx="9227297" cy="1250674"/>
          </a:xfrm>
        </p:spPr>
        <p:txBody>
          <a:bodyPr/>
          <a:lstStyle/>
          <a:p>
            <a:pPr algn="ctr"/>
            <a:r>
              <a:rPr lang="en-US" sz="5400" dirty="0"/>
              <a:t>Data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AD4B43-DB5C-47DF-5913-27A77BF2F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16" y="1819276"/>
            <a:ext cx="7494158" cy="36112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BB6E-EB4A-2F71-CAB6-39408162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827" y="1552576"/>
            <a:ext cx="4092190" cy="447230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Data was gathered from Kaggle, </a:t>
            </a:r>
            <a:r>
              <a:rPr lang="en-US" sz="1800" dirty="0">
                <a:hlinkClick r:id="rId3"/>
              </a:rPr>
              <a:t>https://www.kaggle.com/datasets/mchirico/montcoalert</a:t>
            </a:r>
            <a:r>
              <a:rPr lang="en-US" sz="1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Original dataset: 663,522 observations spanning from 12/10/2015 to 7/29/2020.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 specifically focus on two towns—Lower Merion and East Greenville—since they have some of the highest and lowest 911 calls of all towns,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Dataset only including Lower Merion: 55,490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Dataset only including East Greenville: 1,316 observations.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940AD-FC8C-76DD-EC51-3FA162FD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233E-A733-1F65-95D6-8A3EB8E8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699"/>
          </a:xfrm>
        </p:spPr>
        <p:txBody>
          <a:bodyPr/>
          <a:lstStyle/>
          <a:p>
            <a:pPr algn="ctr"/>
            <a:r>
              <a:rPr lang="en-US" dirty="0"/>
              <a:t>Cleaning the Data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F2EFC55-04DA-9B98-D25B-67FF78FF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81" y="1250302"/>
            <a:ext cx="6039298" cy="811763"/>
          </a:xfrm>
        </p:spPr>
        <p:txBody>
          <a:bodyPr/>
          <a:lstStyle/>
          <a:p>
            <a:pPr algn="ctr"/>
            <a:r>
              <a:rPr lang="en-US" dirty="0"/>
              <a:t>Count of number of calls in Lower Merion by day</a:t>
            </a:r>
          </a:p>
        </p:txBody>
      </p:sp>
      <p:pic>
        <p:nvPicPr>
          <p:cNvPr id="24" name="Content Placeholder 2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1F6D046-93D6-93A6-2E75-2D452E43E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" y="2380224"/>
            <a:ext cx="6039298" cy="3895605"/>
          </a:xfrm>
        </p:spPr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7D913FF-8563-966C-B09D-50338DF55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139" y="1384418"/>
            <a:ext cx="5875279" cy="677648"/>
          </a:xfrm>
        </p:spPr>
        <p:txBody>
          <a:bodyPr/>
          <a:lstStyle/>
          <a:p>
            <a:pPr algn="ctr"/>
            <a:r>
              <a:rPr lang="en-US" dirty="0"/>
              <a:t>Count of number of calls in E. Greenville by day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811245D6-041C-3183-31AD-57D045F770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40" y="2343909"/>
            <a:ext cx="5875279" cy="393192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5E04D-D824-7409-2109-B92F444B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9B12-8532-3789-863A-19085CB5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13" y="198784"/>
            <a:ext cx="11521550" cy="1285460"/>
          </a:xfrm>
        </p:spPr>
        <p:txBody>
          <a:bodyPr/>
          <a:lstStyle/>
          <a:p>
            <a:pPr algn="ctr"/>
            <a:r>
              <a:rPr lang="en-US" sz="4800" dirty="0"/>
              <a:t>Lambda For Homogeneous </a:t>
            </a:r>
            <a:br>
              <a:rPr lang="en-US" sz="4800" dirty="0"/>
            </a:br>
            <a:r>
              <a:rPr lang="en-US" sz="4800" dirty="0"/>
              <a:t>Poisson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64DAD-FEAB-4F4F-90E9-180A4FF6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112" y="1285461"/>
            <a:ext cx="5546830" cy="879241"/>
          </a:xfrm>
        </p:spPr>
        <p:txBody>
          <a:bodyPr/>
          <a:lstStyle/>
          <a:p>
            <a:pPr algn="ctr"/>
            <a:r>
              <a:rPr lang="en-US" dirty="0"/>
              <a:t>Lambda for Lower Merion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DFA675D-5E4F-F908-FF39-6C3EF48C1D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2" y="2270096"/>
            <a:ext cx="5546830" cy="43891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8AD2A-8CE8-5AD0-E7ED-D857284CF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1036" y="1285461"/>
            <a:ext cx="5328626" cy="879241"/>
          </a:xfrm>
        </p:spPr>
        <p:txBody>
          <a:bodyPr/>
          <a:lstStyle/>
          <a:p>
            <a:pPr algn="ctr"/>
            <a:r>
              <a:rPr lang="en-US" dirty="0"/>
              <a:t>Lambda for E. </a:t>
            </a:r>
            <a:r>
              <a:rPr lang="en-US" dirty="0" err="1"/>
              <a:t>Greeenville</a:t>
            </a:r>
            <a:endParaRPr lang="en-US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320CFD62-2680-8187-986F-C78E71A4F9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6" y="2241264"/>
            <a:ext cx="5328626" cy="42976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CAB3-6C6F-BFA4-B210-29D2F33C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7469-27AE-C6C8-5E40-E1CC286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5774"/>
            <a:ext cx="11277268" cy="1113183"/>
          </a:xfrm>
        </p:spPr>
        <p:txBody>
          <a:bodyPr/>
          <a:lstStyle/>
          <a:p>
            <a:pPr algn="ctr"/>
            <a:r>
              <a:rPr lang="en-US" sz="5400" dirty="0"/>
              <a:t>Histogram of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5AC0-77FE-E4DB-2E53-715E958E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059" y="1007165"/>
            <a:ext cx="5828846" cy="848139"/>
          </a:xfrm>
        </p:spPr>
        <p:txBody>
          <a:bodyPr/>
          <a:lstStyle/>
          <a:p>
            <a:pPr algn="ctr"/>
            <a:r>
              <a:rPr lang="en-US" dirty="0"/>
              <a:t>Histogram of calls in Lower Merion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A2018D3-E3AD-87FA-131C-BB8BF6274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9" y="2120348"/>
            <a:ext cx="5828846" cy="4572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83776-7399-E425-CF05-D3759B248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295" y="1007165"/>
            <a:ext cx="5697142" cy="848139"/>
          </a:xfrm>
        </p:spPr>
        <p:txBody>
          <a:bodyPr/>
          <a:lstStyle/>
          <a:p>
            <a:pPr algn="ctr"/>
            <a:r>
              <a:rPr lang="en-US" dirty="0"/>
              <a:t>Histogram of calls in E. Greenville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BCBA1B5F-65C3-5F69-EB2C-7BE207F9C4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95" y="2120348"/>
            <a:ext cx="5697143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AD5D6-F11A-938E-A4DE-5F4E8889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C3C-7D51-61BE-38BF-863325DF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33683" cy="1400530"/>
          </a:xfrm>
        </p:spPr>
        <p:txBody>
          <a:bodyPr/>
          <a:lstStyle/>
          <a:p>
            <a:pPr algn="ctr"/>
            <a:r>
              <a:rPr lang="en-US" sz="5400" dirty="0"/>
              <a:t>Wait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F9AB-C37D-408D-5226-31CBA1DF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206" y="1417983"/>
            <a:ext cx="6178551" cy="734667"/>
          </a:xfrm>
        </p:spPr>
        <p:txBody>
          <a:bodyPr/>
          <a:lstStyle/>
          <a:p>
            <a:pPr algn="ctr"/>
            <a:r>
              <a:rPr lang="en-US" dirty="0"/>
              <a:t>Lower Merion Waiting Time</a:t>
            </a:r>
          </a:p>
        </p:txBody>
      </p:sp>
      <p:pic>
        <p:nvPicPr>
          <p:cNvPr id="8" name="Content Placeholder 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072634F-6407-2E8B-D689-7B782FD68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5" y="2385391"/>
            <a:ext cx="6178551" cy="38096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167C3-DCBC-FDDE-3835-ABBEF5E3E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7222" y="1417983"/>
            <a:ext cx="5684778" cy="734667"/>
          </a:xfrm>
        </p:spPr>
        <p:txBody>
          <a:bodyPr/>
          <a:lstStyle/>
          <a:p>
            <a:pPr algn="ctr"/>
            <a:r>
              <a:rPr lang="en-US" dirty="0"/>
              <a:t>E. Greenville Waiting Time</a:t>
            </a:r>
          </a:p>
        </p:txBody>
      </p:sp>
      <p:pic>
        <p:nvPicPr>
          <p:cNvPr id="14" name="Content Placeholder 1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8240334F-1697-133B-2EEB-E8134F1825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22" y="2385391"/>
            <a:ext cx="5684778" cy="38096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56B47-11EF-C8EB-F06C-4F12766C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DE76-CEDF-A442-3009-0F84B182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8982"/>
            <a:ext cx="12192000" cy="994266"/>
          </a:xfrm>
        </p:spPr>
        <p:txBody>
          <a:bodyPr/>
          <a:lstStyle/>
          <a:p>
            <a:pPr algn="ctr"/>
            <a:r>
              <a:rPr lang="en-US" sz="4800" dirty="0"/>
              <a:t>Wait Time till 20</a:t>
            </a:r>
            <a:r>
              <a:rPr lang="en-US" sz="4800" baseline="30000" dirty="0"/>
              <a:t>th</a:t>
            </a:r>
            <a:r>
              <a:rPr lang="en-US" sz="4800" dirty="0"/>
              <a:t>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B685-6613-C7AC-3283-C102FC26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04998"/>
            <a:ext cx="5948653" cy="576263"/>
          </a:xfrm>
        </p:spPr>
        <p:txBody>
          <a:bodyPr/>
          <a:lstStyle/>
          <a:p>
            <a:pPr algn="ctr"/>
            <a:r>
              <a:rPr lang="en-US" dirty="0"/>
              <a:t>Lower Merion</a:t>
            </a: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28460F-061A-AA55-DFD7-B3E568A40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4513"/>
            <a:ext cx="5985528" cy="24988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D2C4F-E7A4-714C-72E5-E07D19249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8653" y="1905000"/>
            <a:ext cx="6243347" cy="576262"/>
          </a:xfrm>
        </p:spPr>
        <p:txBody>
          <a:bodyPr/>
          <a:lstStyle/>
          <a:p>
            <a:pPr algn="ctr"/>
            <a:r>
              <a:rPr lang="en-US" dirty="0"/>
              <a:t>E. Greenville</a:t>
            </a:r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6EA97E-3E11-4349-92C3-97B97C933E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54" y="3084512"/>
            <a:ext cx="6243346" cy="24988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46C94-9840-FF0A-5BCA-96AF3746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BBCA5B-EBE8-6364-A804-2FA571A5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49" y="245716"/>
            <a:ext cx="10659451" cy="16592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/>
              <a:t>Simulating Wait time till 20</a:t>
            </a:r>
            <a:r>
              <a:rPr lang="en-US" sz="4800" baseline="30000" dirty="0"/>
              <a:t>th</a:t>
            </a:r>
            <a:r>
              <a:rPr lang="en-US" sz="4800" dirty="0"/>
              <a:t> call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F7330665-09F7-2267-2047-F678D65C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200" y="1238249"/>
            <a:ext cx="5850318" cy="933449"/>
          </a:xfrm>
        </p:spPr>
        <p:txBody>
          <a:bodyPr/>
          <a:lstStyle/>
          <a:p>
            <a:pPr algn="ctr"/>
            <a:r>
              <a:rPr lang="en-US" dirty="0"/>
              <a:t>Simulation for Lower Merion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6200FA1-B2A3-3191-E2CC-CEA5F7A1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3669" y="1238250"/>
            <a:ext cx="5825540" cy="933450"/>
          </a:xfrm>
        </p:spPr>
        <p:txBody>
          <a:bodyPr/>
          <a:lstStyle/>
          <a:p>
            <a:pPr algn="ctr"/>
            <a:r>
              <a:rPr lang="en-US" dirty="0"/>
              <a:t>Simulation for E. Greenville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6C885F-B746-E790-4F16-D7ED475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3D14-9129-4C6B-A2C3-8A2678773D45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FAC67-F684-2F6E-C4BA-80FA01E5FD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1" y="2460244"/>
            <a:ext cx="5863769" cy="36576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06BB85-BB3A-CDAE-3D54-5FCBD5B856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53" y="2460244"/>
            <a:ext cx="5845556" cy="3657600"/>
          </a:xfrm>
        </p:spPr>
      </p:pic>
    </p:spTree>
    <p:extLst>
      <p:ext uri="{BB962C8B-B14F-4D97-AF65-F5344CB8AC3E}">
        <p14:creationId xmlns:p14="http://schemas.microsoft.com/office/powerpoint/2010/main" val="274155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612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Modeling 911 Calls as a Poisson Process</vt:lpstr>
      <vt:lpstr>Description</vt:lpstr>
      <vt:lpstr>Data</vt:lpstr>
      <vt:lpstr>Cleaning the Data</vt:lpstr>
      <vt:lpstr>Lambda For Homogeneous  Poisson</vt:lpstr>
      <vt:lpstr>Histogram of Distribution</vt:lpstr>
      <vt:lpstr>Wait Times</vt:lpstr>
      <vt:lpstr>Wait Time till 20th call</vt:lpstr>
      <vt:lpstr>Simulating Wait time till 20th call</vt:lpstr>
      <vt:lpstr>Non-Homogeneous Poisson Process</vt:lpstr>
      <vt:lpstr>Non-Homogeneous Poisson Process</vt:lpstr>
      <vt:lpstr>Intensity rate function and Integrated Rate Function</vt:lpstr>
      <vt:lpstr>Graph of Intensity rate Function</vt:lpstr>
      <vt:lpstr>Graph of Integrated Intensity Rate Function</vt:lpstr>
      <vt:lpstr>Average 911 Calls</vt:lpstr>
      <vt:lpstr>Probability</vt:lpstr>
      <vt:lpstr>Probability </vt:lpstr>
      <vt:lpstr>Conclusions/Future Work</vt:lpstr>
      <vt:lpstr>Thank you, Dr. Olga and 482 classmates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911 Calls as a Poisson Process</dc:title>
  <dc:creator>Daniel Garcia</dc:creator>
  <cp:lastModifiedBy>Daniel Garcia</cp:lastModifiedBy>
  <cp:revision>1</cp:revision>
  <dcterms:created xsi:type="dcterms:W3CDTF">2022-11-30T01:54:59Z</dcterms:created>
  <dcterms:modified xsi:type="dcterms:W3CDTF">2022-11-30T23:53:57Z</dcterms:modified>
</cp:coreProperties>
</file>