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17/01/11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DWDM project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implementation of K-Means and DBSCAN algorithms</a:t>
            </a:r>
          </a:p>
          <a:p>
            <a:endParaRPr lang="en-US" dirty="0"/>
          </a:p>
          <a:p>
            <a:r>
              <a:rPr lang="en-US" dirty="0" smtClean="0"/>
              <a:t>Daniel </a:t>
            </a:r>
            <a:r>
              <a:rPr lang="en-US" dirty="0" err="1" smtClean="0"/>
              <a:t>Hanspeter</a:t>
            </a:r>
            <a:endParaRPr lang="en-US" dirty="0" smtClean="0"/>
          </a:p>
          <a:p>
            <a:r>
              <a:rPr lang="en-US" dirty="0" smtClean="0"/>
              <a:t>Daniel Graziotin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Schievenin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Graphical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 Single window</a:t>
            </a:r>
          </a:p>
          <a:p>
            <a:pPr lvl="1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Algorithm</a:t>
            </a:r>
            <a:endParaRPr lang="en-US" dirty="0" smtClean="0"/>
          </a:p>
          <a:p>
            <a:pPr lvl="2"/>
            <a:r>
              <a:rPr lang="en-US" dirty="0" smtClean="0"/>
              <a:t>Attribute</a:t>
            </a:r>
            <a:endParaRPr lang="en-US" dirty="0" smtClean="0"/>
          </a:p>
          <a:p>
            <a:pPr lvl="2"/>
            <a:r>
              <a:rPr lang="en-US" dirty="0" smtClean="0"/>
              <a:t>Parameters </a:t>
            </a:r>
          </a:p>
          <a:p>
            <a:pPr lvl="2"/>
            <a:r>
              <a:rPr lang="en-US" dirty="0" smtClean="0"/>
              <a:t>Info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 descr="00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49" y="2595562"/>
            <a:ext cx="5157064" cy="347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19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-Means</a:t>
            </a:r>
          </a:p>
          <a:p>
            <a:pPr lvl="1"/>
            <a:r>
              <a:rPr lang="en-US" dirty="0" smtClean="0"/>
              <a:t># Clusters</a:t>
            </a:r>
          </a:p>
          <a:p>
            <a:pPr lvl="1"/>
            <a:r>
              <a:rPr lang="en-US" dirty="0" smtClean="0"/>
              <a:t># Iterations</a:t>
            </a:r>
          </a:p>
          <a:p>
            <a:pPr lvl="1"/>
            <a:r>
              <a:rPr lang="en-US" dirty="0" smtClean="0"/>
              <a:t>Noise care</a:t>
            </a:r>
          </a:p>
          <a:p>
            <a:r>
              <a:rPr lang="en-US" dirty="0" smtClean="0"/>
              <a:t>DBSCAN</a:t>
            </a:r>
          </a:p>
          <a:p>
            <a:pPr lvl="1"/>
            <a:r>
              <a:rPr lang="en-US" dirty="0" smtClean="0"/>
              <a:t># E-neighbors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MinPoints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 descr="00_overvi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9" t="11907" r="31737" b="41743"/>
          <a:stretch/>
        </p:blipFill>
        <p:spPr>
          <a:xfrm>
            <a:off x="4813300" y="2773362"/>
            <a:ext cx="3149599" cy="254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4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Datasets loaded entirely in memory</a:t>
            </a:r>
          </a:p>
          <a:p>
            <a:pPr lvl="1"/>
            <a:r>
              <a:rPr lang="en-US" dirty="0" smtClean="0"/>
              <a:t>Actual PC Ram is enough</a:t>
            </a:r>
          </a:p>
          <a:p>
            <a:r>
              <a:rPr lang="en-US" dirty="0" smtClean="0"/>
              <a:t>Modularization, extendibility </a:t>
            </a:r>
          </a:p>
          <a:p>
            <a:pPr lvl="1"/>
            <a:r>
              <a:rPr lang="en-US" dirty="0" smtClean="0"/>
              <a:t>Software Engineering approaches</a:t>
            </a:r>
            <a:endParaRPr lang="en-US" dirty="0" smtClean="0"/>
          </a:p>
          <a:p>
            <a:r>
              <a:rPr lang="en-US" dirty="0" smtClean="0"/>
              <a:t>Noise removal for K-Means</a:t>
            </a:r>
          </a:p>
          <a:p>
            <a:pPr lvl="1"/>
            <a:r>
              <a:rPr lang="en-US" dirty="0" smtClean="0"/>
              <a:t>Adaption of specif</a:t>
            </a:r>
            <a:r>
              <a:rPr lang="en-US" dirty="0" smtClean="0"/>
              <a:t>ic solution for Optical Data</a:t>
            </a:r>
          </a:p>
          <a:p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Ignore or refuse</a:t>
            </a:r>
            <a:endParaRPr lang="en-US" dirty="0" smtClean="0"/>
          </a:p>
          <a:p>
            <a:r>
              <a:rPr lang="en-US" dirty="0" smtClean="0"/>
              <a:t>Nominal data</a:t>
            </a:r>
          </a:p>
          <a:p>
            <a:pPr lvl="1"/>
            <a:r>
              <a:rPr lang="en-US" dirty="0" smtClean="0"/>
              <a:t>Transform into ordinal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5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non-trivial amount of data</a:t>
            </a:r>
          </a:p>
          <a:p>
            <a:r>
              <a:rPr lang="en-US" dirty="0" smtClean="0"/>
              <a:t>Data interpretation, not manipulation</a:t>
            </a:r>
          </a:p>
          <a:p>
            <a:r>
              <a:rPr lang="en-US" dirty="0" smtClean="0"/>
              <a:t>DBSCAN &gt; K-Means</a:t>
            </a:r>
          </a:p>
          <a:p>
            <a:pPr lvl="1"/>
            <a:r>
              <a:rPr lang="en-US" dirty="0" smtClean="0"/>
              <a:t>Automated Cluster Size</a:t>
            </a:r>
          </a:p>
          <a:p>
            <a:pPr lvl="1"/>
            <a:r>
              <a:rPr lang="en-US" dirty="0" smtClean="0"/>
              <a:t>Automated Noise Care</a:t>
            </a:r>
          </a:p>
          <a:p>
            <a:pPr lvl="1"/>
            <a:r>
              <a:rPr lang="en-US" dirty="0" smtClean="0"/>
              <a:t>Performance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3" name="Picture 2" descr="screenshot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1308"/>
            <a:ext cx="9144000" cy="12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7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86</TotalTime>
  <Words>123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DWDM project part II</vt:lpstr>
      <vt:lpstr>Description of the work</vt:lpstr>
      <vt:lpstr>Description of the work</vt:lpstr>
      <vt:lpstr>Problems encountered</vt:lpstr>
      <vt:lpstr>Lessons learned</vt:lpstr>
    </vt:vector>
  </TitlesOfParts>
  <Company>Unibz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DWDM project part II</dc:title>
  <dc:creator>Daniel Graziotin</dc:creator>
  <cp:lastModifiedBy>Daniel Graziotin</cp:lastModifiedBy>
  <cp:revision>27</cp:revision>
  <dcterms:created xsi:type="dcterms:W3CDTF">2011-01-16T19:03:26Z</dcterms:created>
  <dcterms:modified xsi:type="dcterms:W3CDTF">2011-01-17T14:00:29Z</dcterms:modified>
</cp:coreProperties>
</file>