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0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00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5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3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7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2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94BE4A-D2BE-455C-91B9-E06283F63A41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98FB-B320-4041-B23D-BEA64BDCF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160" y="1315452"/>
            <a:ext cx="8869680" cy="1504792"/>
          </a:xfrm>
        </p:spPr>
        <p:txBody>
          <a:bodyPr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737" y="3993031"/>
            <a:ext cx="10106526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Presented By:</a:t>
            </a:r>
          </a:p>
          <a:p>
            <a:pPr algn="ctr"/>
            <a:r>
              <a:rPr lang="en-US" sz="3000" dirty="0"/>
              <a:t>Dylan Dalton, Schauber Gbalou, Matthew Manuel, Joey Richardson, Darrin Wang</a:t>
            </a:r>
          </a:p>
        </p:txBody>
      </p:sp>
    </p:spTree>
    <p:extLst>
      <p:ext uri="{BB962C8B-B14F-4D97-AF65-F5344CB8AC3E}">
        <p14:creationId xmlns:p14="http://schemas.microsoft.com/office/powerpoint/2010/main" val="155683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C942-C5EF-4705-9C03-697C76AB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NetBeans Configuration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D9A2-44F3-4881-854A-FB293C28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care of the initial setup of the NetBeans Templates for class, exception, interface, </a:t>
            </a:r>
            <a:r>
              <a:rPr lang="en-US" dirty="0" err="1"/>
              <a:t>etc</a:t>
            </a:r>
            <a:r>
              <a:rPr lang="en-US" dirty="0"/>
              <a:t> files </a:t>
            </a:r>
          </a:p>
          <a:p>
            <a:r>
              <a:rPr lang="en-US" dirty="0"/>
              <a:t>Initial setup currently has to be done in a series of complicated and confusing steps </a:t>
            </a:r>
          </a:p>
          <a:p>
            <a:r>
              <a:rPr lang="en-US" dirty="0"/>
              <a:t>Current steps are given in a blog post linked in </a:t>
            </a:r>
            <a:r>
              <a:rPr lang="en-US"/>
              <a:t>the canvas module 1b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6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target audience is EE333 Java students</a:t>
            </a:r>
          </a:p>
          <a:p>
            <a:r>
              <a:rPr lang="en-US" dirty="0"/>
              <a:t>Potential to be adapted for other courses that use NetBeans</a:t>
            </a:r>
          </a:p>
        </p:txBody>
      </p:sp>
    </p:spTree>
    <p:extLst>
      <p:ext uri="{BB962C8B-B14F-4D97-AF65-F5344CB8AC3E}">
        <p14:creationId xmlns:p14="http://schemas.microsoft.com/office/powerpoint/2010/main" val="19671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ABAF-3A0A-49BD-A2EC-E4BADA9E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 Changes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EA7A4F9F-CCD0-43DA-A58F-9A84F499F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82" y="2120140"/>
            <a:ext cx="4469073" cy="356206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9DFA87E-814C-4A20-A8C6-1624623BE293}"/>
              </a:ext>
            </a:extLst>
          </p:cNvPr>
          <p:cNvSpPr/>
          <p:nvPr/>
        </p:nvSpPr>
        <p:spPr>
          <a:xfrm rot="10800000">
            <a:off x="5449455" y="2902997"/>
            <a:ext cx="642152" cy="27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40CEE5-3B18-442D-933D-586B10CF2ABC}"/>
              </a:ext>
            </a:extLst>
          </p:cNvPr>
          <p:cNvSpPr/>
          <p:nvPr/>
        </p:nvSpPr>
        <p:spPr>
          <a:xfrm rot="16200000">
            <a:off x="3817445" y="5865131"/>
            <a:ext cx="642152" cy="27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47DF87-85F2-46FE-A7D7-2015B65718D9}"/>
              </a:ext>
            </a:extLst>
          </p:cNvPr>
          <p:cNvSpPr/>
          <p:nvPr/>
        </p:nvSpPr>
        <p:spPr>
          <a:xfrm rot="16200000">
            <a:off x="2031150" y="5865131"/>
            <a:ext cx="642152" cy="27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DFDCD68-9E03-4F50-9C20-7E6685C4DA28}"/>
              </a:ext>
            </a:extLst>
          </p:cNvPr>
          <p:cNvSpPr/>
          <p:nvPr/>
        </p:nvSpPr>
        <p:spPr>
          <a:xfrm>
            <a:off x="338230" y="4641912"/>
            <a:ext cx="642152" cy="27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6E12A8-6955-44B0-9B1D-16C1A24705E6}"/>
              </a:ext>
            </a:extLst>
          </p:cNvPr>
          <p:cNvSpPr/>
          <p:nvPr/>
        </p:nvSpPr>
        <p:spPr>
          <a:xfrm rot="5400000">
            <a:off x="2893841" y="1660914"/>
            <a:ext cx="642152" cy="27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1E555-520D-4089-A39D-A514340D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59" y="2120140"/>
            <a:ext cx="5438723" cy="36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5E02-781E-444D-A7FB-67EDB4EB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Design Changes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88358-0E0F-46AF-8B9E-3510B141B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550" y="3383756"/>
            <a:ext cx="3114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95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1222</TotalTime>
  <Words>96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Team 2</vt:lpstr>
      <vt:lpstr>NetBeans Configuration Tool</vt:lpstr>
      <vt:lpstr>Audience</vt:lpstr>
      <vt:lpstr>GUI Design Changes</vt:lpstr>
      <vt:lpstr>GUI Design Changes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Dylan Dalton</dc:creator>
  <cp:lastModifiedBy>darrin</cp:lastModifiedBy>
  <cp:revision>18</cp:revision>
  <dcterms:created xsi:type="dcterms:W3CDTF">2017-11-01T15:42:56Z</dcterms:created>
  <dcterms:modified xsi:type="dcterms:W3CDTF">2017-12-11T19:55:15Z</dcterms:modified>
</cp:coreProperties>
</file>