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9"/>
  </p:normalViewPr>
  <p:slideViewPr>
    <p:cSldViewPr snapToGrid="0">
      <p:cViewPr varScale="1">
        <p:scale>
          <a:sx n="147" d="100"/>
          <a:sy n="147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616ED-91E9-7F0A-7516-A29B83BC5C96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Database Design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76A834-0708-97F6-2975-8BCC9F0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4298"/>
              </p:ext>
            </p:extLst>
          </p:nvPr>
        </p:nvGraphicFramePr>
        <p:xfrm>
          <a:off x="116115" y="767897"/>
          <a:ext cx="6345645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64CA5-C4AA-AB54-1199-BE02D5CFA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97328"/>
              </p:ext>
            </p:extLst>
          </p:nvPr>
        </p:nvGraphicFramePr>
        <p:xfrm>
          <a:off x="116115" y="2032967"/>
          <a:ext cx="423043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Detail:Text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4D234-8296-78E8-FF90-6E2CA872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48839"/>
              </p:ext>
            </p:extLst>
          </p:nvPr>
        </p:nvGraphicFramePr>
        <p:xfrm>
          <a:off x="116114" y="3240555"/>
          <a:ext cx="634564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Item:Text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Item:Done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81151-E399-FEBA-BE1C-79C7AC37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61638"/>
              </p:ext>
            </p:extLst>
          </p:nvPr>
        </p:nvGraphicFramePr>
        <p:xfrm>
          <a:off x="116112" y="4448143"/>
          <a:ext cx="634564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Entry:Cost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Entry:Name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31E4F-73F4-7A2C-4875-6CDE75925AEF}"/>
              </a:ext>
            </a:extLst>
          </p:cNvPr>
          <p:cNvSpPr txBox="1"/>
          <p:nvPr/>
        </p:nvSpPr>
        <p:spPr>
          <a:xfrm>
            <a:off x="2892290" y="39856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5341-15A1-75EF-BB01-D30D2B4D7A74}"/>
              </a:ext>
            </a:extLst>
          </p:cNvPr>
          <p:cNvSpPr txBox="1"/>
          <p:nvPr/>
        </p:nvSpPr>
        <p:spPr>
          <a:xfrm>
            <a:off x="1865300" y="1660491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C91-0094-CF55-849C-3BE4BB4FF881}"/>
              </a:ext>
            </a:extLst>
          </p:cNvPr>
          <p:cNvSpPr txBox="1"/>
          <p:nvPr/>
        </p:nvSpPr>
        <p:spPr>
          <a:xfrm>
            <a:off x="2980646" y="2871223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E4C0-0126-5FCF-5FFC-C70661666C4A}"/>
              </a:ext>
            </a:extLst>
          </p:cNvPr>
          <p:cNvSpPr txBox="1"/>
          <p:nvPr/>
        </p:nvSpPr>
        <p:spPr>
          <a:xfrm>
            <a:off x="2949418" y="4078811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8135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-entries : LinkedList&lt;Entry&gt;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+addEntry(cost, name) : Entry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685</Words>
  <Application>Microsoft Macintosh PowerPoint</Application>
  <PresentationFormat>Widescreen</PresentationFormat>
  <Paragraphs>240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12</cp:revision>
  <dcterms:created xsi:type="dcterms:W3CDTF">2023-11-07T03:15:16Z</dcterms:created>
  <dcterms:modified xsi:type="dcterms:W3CDTF">2023-12-06T23:10:56Z</dcterms:modified>
</cp:coreProperties>
</file>