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9" r:id="rId2"/>
    <p:sldId id="256" r:id="rId3"/>
    <p:sldId id="257" r:id="rId4"/>
    <p:sldId id="259" r:id="rId5"/>
    <p:sldId id="260" r:id="rId6"/>
    <p:sldId id="268" r:id="rId7"/>
    <p:sldId id="258" r:id="rId8"/>
    <p:sldId id="265" r:id="rId9"/>
    <p:sldId id="266" r:id="rId10"/>
    <p:sldId id="267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62"/>
    <p:restoredTop sz="94689"/>
  </p:normalViewPr>
  <p:slideViewPr>
    <p:cSldViewPr snapToGrid="0">
      <p:cViewPr varScale="1">
        <p:scale>
          <a:sx n="147" d="100"/>
          <a:sy n="147" d="100"/>
        </p:scale>
        <p:origin x="7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8A54E-126E-9F44-BB91-7E6D295A013E}" type="datetimeFigureOut">
              <a:t>12/10/23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7AB9F-F68F-EB40-AB1E-7E27BB726B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4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32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44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62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89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37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36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07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5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AA89-C843-8A2E-FBDA-B8ABE01FA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5691E-C424-7A5D-E1E2-76B965576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F2AAA-5DBA-5FBC-8C81-36D8B414C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9C39B-B584-4FCE-14C4-BA533891C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D71C9-2532-EE82-6FE4-DCBCF85F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4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D32E-2ABC-C16E-26C0-C6A364D5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46FB4-7D2B-05EA-E8B6-0C0235D93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CD265-4E0F-9962-B833-E6653136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747D8-A417-C696-2615-31DD9F40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4AB8F-D6D4-0CA3-C7A5-207826D8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0D6FC-F2CE-2647-1C21-AE5677072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59A74-47DF-1902-8F57-6DDFE8727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DE982-41FB-FCA8-5419-96BB9A91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8FD39-7662-03C9-F8E6-6D0AC566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6519E-E7D9-F9DE-95C1-E7076BC5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9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7000-4E1B-118D-87D5-6AD39283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83267-6263-E327-25B1-F6A102D2A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D357F-2C1D-D3BC-A4F4-123D42DF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8EB70-BA02-6772-3A6C-CC548F931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80612-845F-59B6-1FBC-B1283E37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7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39E74-CA67-2F21-4FFD-629AD0586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1D14A-F910-BC2D-5772-19EDB0F66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B5620-DFAC-3009-489C-A0F0B240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1EECC-DB90-3D90-51A2-6072B4AC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6ECC-81B5-AF4F-6476-8EB19471E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5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49E3-404D-5483-01D6-EE4D7F951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5614-6C1B-6F41-97D8-CFB3F25AD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55505-8608-401F-A04F-0DFC394F2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27273-5DA8-C9E4-5668-CE54B2AA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3E50D-05A6-B5D4-073B-77776ACD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0D252-764A-1B6B-38C2-BE739AC9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8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D077-4001-2DE4-BBE9-9319A442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36D3A-A0CF-E42E-A1D7-5E48B5BC5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47E28-69CE-7CE3-0350-C8301876C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73B40E-81E7-DA34-2DFA-374C1F17B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545F0B-9234-00C3-14FB-644115A94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A1853A-21CC-A825-47F7-DA661ED0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8319B2-4685-1901-30B7-76037A767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2FD8E-098E-A99F-DBF9-7B465B9A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6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3A62-B739-C271-E38A-1D4B3D9A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130D8B-A66C-2A3A-50FF-FD27125B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CFD86-31C3-C449-A1E0-2759BA57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FD0B1-15C5-860C-E18B-8CD565AA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EA308-CBDD-1AF6-27FB-C3F33493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F4DA0-BA67-CE74-2B2D-4A3FED5E6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5FB8D-B8F3-0218-46C5-635DBF29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6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922F6-3616-0496-942C-C6E7670D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239BF-28F5-5DE8-68D3-C26F29A26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B2821-7F9E-3684-2CA3-091FFD46A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881A0-CC1A-6AD3-4ED9-ADCA0DE7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A501A-A2A6-B01A-6F10-BBA3659B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F46D7-D0C3-1F18-9CD1-BD10933C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4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00D88-E202-2961-91E1-8230E4761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9B4CD-19CC-2775-B9CA-9A3F15BAA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C4936-B5B0-2992-8AAE-86EA413B1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13CFC-E107-2303-3D02-DEAFA876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3BBA6-8FB8-0F2A-CE8A-F7336AD3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C4CA7-3C94-36F7-CD86-50422959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2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2E581-5142-98B7-94F6-F3871F629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45B1A-EF82-18EB-2117-86B327462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6C2E2-0C38-A6C7-2F07-32B2C3C08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779F6-DF54-A74A-B093-E4E0AB693425}" type="datetimeFigureOut"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14F4C-9974-3E19-3A2F-D9E06A12C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3C469-F6A1-B8A5-9167-2372F096F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7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72F8D65-207B-8544-A173-F9B885EE61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389995"/>
              </p:ext>
            </p:extLst>
          </p:nvPr>
        </p:nvGraphicFramePr>
        <p:xfrm>
          <a:off x="838200" y="1825625"/>
          <a:ext cx="10515597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26127429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60001479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23080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Iteration 2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74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app.views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app.controllers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app.models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9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ApplicationView</a:t>
                      </a:r>
                    </a:p>
                    <a:p>
                      <a:r>
                        <a:rPr lang="en-US"/>
                        <a:t>AboutScreen</a:t>
                      </a:r>
                    </a:p>
                    <a:p>
                      <a:r>
                        <a:rPr lang="en-US"/>
                        <a:t>ProfileScreen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AboutController</a:t>
                      </a:r>
                    </a:p>
                    <a:p>
                      <a:r>
                        <a:rPr lang="en-US"/>
                        <a:t>ProfileController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Profile</a:t>
                      </a:r>
                    </a:p>
                    <a:p>
                      <a:r>
                        <a:rPr lang="en-US"/>
                        <a:t>ProfileReader</a:t>
                      </a:r>
                    </a:p>
                    <a:p>
                      <a:r>
                        <a:rPr lang="en-US"/>
                        <a:t>ProfileWriter</a:t>
                      </a:r>
                    </a:p>
                    <a:p>
                      <a:r>
                        <a:rPr lang="en-US"/>
                        <a:t>Team</a:t>
                      </a:r>
                      <a:br>
                        <a:rPr lang="en-US"/>
                      </a:br>
                      <a:r>
                        <a:rPr lang="en-US"/>
                        <a:t>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33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117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USX07: As a user I want to import settings to synchronize with other devices.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234147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388724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ProfileScreen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51680-E948-C36F-C1AA-5D2957FB752D}"/>
              </a:ext>
            </a:extLst>
          </p:cNvPr>
          <p:cNvSpPr/>
          <p:nvPr/>
        </p:nvSpPr>
        <p:spPr>
          <a:xfrm>
            <a:off x="697878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ProfileReader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300445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455022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29D4B6-083E-7436-DFB1-B4BD81C61A86}"/>
              </a:ext>
            </a:extLst>
          </p:cNvPr>
          <p:cNvCxnSpPr>
            <a:cxnSpLocks/>
          </p:cNvCxnSpPr>
          <p:nvPr/>
        </p:nvCxnSpPr>
        <p:spPr>
          <a:xfrm>
            <a:off x="764176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543301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ProfileController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609599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3004455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3031718" y="1595344"/>
            <a:ext cx="11154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displayProfile()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>
            <a:cxnSpLocks/>
          </p:cNvCxnSpPr>
          <p:nvPr/>
        </p:nvCxnSpPr>
        <p:spPr>
          <a:xfrm>
            <a:off x="4549089" y="216155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4550225" y="1884554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getProfile()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5207395" y="2171334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getProfile()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D4AB0-827A-7240-807C-586E4A7FFEC5}"/>
              </a:ext>
            </a:extLst>
          </p:cNvPr>
          <p:cNvCxnSpPr>
            <a:cxnSpLocks/>
          </p:cNvCxnSpPr>
          <p:nvPr/>
        </p:nvCxnSpPr>
        <p:spPr>
          <a:xfrm>
            <a:off x="4545146" y="2448333"/>
            <a:ext cx="4630804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237CF5-DC54-F863-0D1D-6018CF5FCB58}"/>
              </a:ext>
            </a:extLst>
          </p:cNvPr>
          <p:cNvCxnSpPr/>
          <p:nvPr/>
        </p:nvCxnSpPr>
        <p:spPr>
          <a:xfrm>
            <a:off x="4556820" y="273511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F4E0FB-85C8-8F2C-E136-DF715FC7E4FF}"/>
              </a:ext>
            </a:extLst>
          </p:cNvPr>
          <p:cNvSpPr txBox="1"/>
          <p:nvPr/>
        </p:nvSpPr>
        <p:spPr>
          <a:xfrm>
            <a:off x="4557956" y="2458113"/>
            <a:ext cx="110870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importProfile()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EDA70D-83E7-2187-293C-AEF68A0DD633}"/>
              </a:ext>
            </a:extLst>
          </p:cNvPr>
          <p:cNvSpPr/>
          <p:nvPr/>
        </p:nvSpPr>
        <p:spPr>
          <a:xfrm>
            <a:off x="852455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45F54B-0D12-8388-D8F3-D85A200CB583}"/>
              </a:ext>
            </a:extLst>
          </p:cNvPr>
          <p:cNvCxnSpPr>
            <a:cxnSpLocks/>
          </p:cNvCxnSpPr>
          <p:nvPr/>
        </p:nvCxnSpPr>
        <p:spPr>
          <a:xfrm>
            <a:off x="918753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C93740-6019-9BF1-6753-D9419E6FC626}"/>
              </a:ext>
            </a:extLst>
          </p:cNvPr>
          <p:cNvCxnSpPr/>
          <p:nvPr/>
        </p:nvCxnSpPr>
        <p:spPr>
          <a:xfrm>
            <a:off x="6102589" y="273511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B63CF4E-9E14-D4D3-F8D2-AABBBF1642A9}"/>
              </a:ext>
            </a:extLst>
          </p:cNvPr>
          <p:cNvSpPr txBox="1"/>
          <p:nvPr/>
        </p:nvSpPr>
        <p:spPr>
          <a:xfrm>
            <a:off x="6103725" y="2458113"/>
            <a:ext cx="110870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importProfile()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5E88BB5-97DC-E097-9CAB-F819E566FCFE}"/>
              </a:ext>
            </a:extLst>
          </p:cNvPr>
          <p:cNvCxnSpPr/>
          <p:nvPr/>
        </p:nvCxnSpPr>
        <p:spPr>
          <a:xfrm>
            <a:off x="7630178" y="300233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6C25968-F8A0-F219-BF0B-A679A67AF06F}"/>
              </a:ext>
            </a:extLst>
          </p:cNvPr>
          <p:cNvSpPr txBox="1"/>
          <p:nvPr/>
        </p:nvSpPr>
        <p:spPr>
          <a:xfrm>
            <a:off x="7631314" y="2725333"/>
            <a:ext cx="10763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createProfile()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31FCF7-4B95-9F0D-7A59-3FE37E7F6993}"/>
              </a:ext>
            </a:extLst>
          </p:cNvPr>
          <p:cNvSpPr txBox="1"/>
          <p:nvPr/>
        </p:nvSpPr>
        <p:spPr>
          <a:xfrm>
            <a:off x="5017183" y="3012111"/>
            <a:ext cx="10763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createProfile()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DE0CE21-32F6-F2DE-85E2-1E946960B5B0}"/>
              </a:ext>
            </a:extLst>
          </p:cNvPr>
          <p:cNvCxnSpPr>
            <a:cxnSpLocks/>
          </p:cNvCxnSpPr>
          <p:nvPr/>
        </p:nvCxnSpPr>
        <p:spPr>
          <a:xfrm>
            <a:off x="4549089" y="3289110"/>
            <a:ext cx="4630804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841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5616ED-91E9-7F0A-7516-A29B83BC5C96}"/>
              </a:ext>
            </a:extLst>
          </p:cNvPr>
          <p:cNvSpPr txBox="1"/>
          <p:nvPr/>
        </p:nvSpPr>
        <p:spPr>
          <a:xfrm>
            <a:off x="2094411" y="0"/>
            <a:ext cx="8003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Database Design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B76A834-0708-97F6-2975-8BCC9F016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961987"/>
              </p:ext>
            </p:extLst>
          </p:nvPr>
        </p:nvGraphicFramePr>
        <p:xfrm>
          <a:off x="116115" y="767897"/>
          <a:ext cx="7460337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86779">
                  <a:extLst>
                    <a:ext uri="{9D8B030D-6E8A-4147-A177-3AD203B41FA5}">
                      <a16:colId xmlns:a16="http://schemas.microsoft.com/office/drawing/2014/main" val="3068686176"/>
                    </a:ext>
                  </a:extLst>
                </a:gridCol>
                <a:gridCol w="2486779">
                  <a:extLst>
                    <a:ext uri="{9D8B030D-6E8A-4147-A177-3AD203B41FA5}">
                      <a16:colId xmlns:a16="http://schemas.microsoft.com/office/drawing/2014/main" val="1683873501"/>
                    </a:ext>
                  </a:extLst>
                </a:gridCol>
                <a:gridCol w="2486779">
                  <a:extLst>
                    <a:ext uri="{9D8B030D-6E8A-4147-A177-3AD203B41FA5}">
                      <a16:colId xmlns:a16="http://schemas.microsoft.com/office/drawing/2014/main" val="3757862378"/>
                    </a:ext>
                  </a:extLst>
                </a:gridCol>
              </a:tblGrid>
              <a:tr h="259201">
                <a:tc>
                  <a:txBody>
                    <a:bodyPr/>
                    <a:lstStyle/>
                    <a:p>
                      <a:r>
                        <a:rPr lang="en-US" sz="18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Privilege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28674"/>
                  </a:ext>
                </a:extLst>
              </a:tr>
              <a:tr h="259201">
                <a:tc>
                  <a:txBody>
                    <a:bodyPr/>
                    <a:lstStyle/>
                    <a:p>
                      <a:r>
                        <a:rPr lang="en-US" sz="18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int enum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54598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664CA5-C4AA-AB54-1199-BE02D5CFA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676289"/>
              </p:ext>
            </p:extLst>
          </p:nvPr>
        </p:nvGraphicFramePr>
        <p:xfrm>
          <a:off x="116111" y="2963071"/>
          <a:ext cx="423043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5215">
                  <a:extLst>
                    <a:ext uri="{9D8B030D-6E8A-4147-A177-3AD203B41FA5}">
                      <a16:colId xmlns:a16="http://schemas.microsoft.com/office/drawing/2014/main" val="3068686176"/>
                    </a:ext>
                  </a:extLst>
                </a:gridCol>
                <a:gridCol w="2115215">
                  <a:extLst>
                    <a:ext uri="{9D8B030D-6E8A-4147-A177-3AD203B41FA5}">
                      <a16:colId xmlns:a16="http://schemas.microsoft.com/office/drawing/2014/main" val="1683873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Project:Name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2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54598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74D234-8296-78E8-FF90-6E2CA872D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243766"/>
              </p:ext>
            </p:extLst>
          </p:nvPr>
        </p:nvGraphicFramePr>
        <p:xfrm>
          <a:off x="116109" y="4074083"/>
          <a:ext cx="746034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65086">
                  <a:extLst>
                    <a:ext uri="{9D8B030D-6E8A-4147-A177-3AD203B41FA5}">
                      <a16:colId xmlns:a16="http://schemas.microsoft.com/office/drawing/2014/main" val="3068686176"/>
                    </a:ext>
                  </a:extLst>
                </a:gridCol>
                <a:gridCol w="1865086">
                  <a:extLst>
                    <a:ext uri="{9D8B030D-6E8A-4147-A177-3AD203B41FA5}">
                      <a16:colId xmlns:a16="http://schemas.microsoft.com/office/drawing/2014/main" val="1195341086"/>
                    </a:ext>
                  </a:extLst>
                </a:gridCol>
                <a:gridCol w="1865086">
                  <a:extLst>
                    <a:ext uri="{9D8B030D-6E8A-4147-A177-3AD203B41FA5}">
                      <a16:colId xmlns:a16="http://schemas.microsoft.com/office/drawing/2014/main" val="1683873501"/>
                    </a:ext>
                  </a:extLst>
                </a:gridCol>
                <a:gridCol w="1865086">
                  <a:extLst>
                    <a:ext uri="{9D8B030D-6E8A-4147-A177-3AD203B41FA5}">
                      <a16:colId xmlns:a16="http://schemas.microsoft.com/office/drawing/2014/main" val="144515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Project:Name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isDone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2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54598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181151-E399-FEBA-BE1C-79C7AC372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564002"/>
              </p:ext>
            </p:extLst>
          </p:nvPr>
        </p:nvGraphicFramePr>
        <p:xfrm>
          <a:off x="116111" y="5181894"/>
          <a:ext cx="7460345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2069">
                  <a:extLst>
                    <a:ext uri="{9D8B030D-6E8A-4147-A177-3AD203B41FA5}">
                      <a16:colId xmlns:a16="http://schemas.microsoft.com/office/drawing/2014/main" val="3068686176"/>
                    </a:ext>
                  </a:extLst>
                </a:gridCol>
                <a:gridCol w="1492069">
                  <a:extLst>
                    <a:ext uri="{9D8B030D-6E8A-4147-A177-3AD203B41FA5}">
                      <a16:colId xmlns:a16="http://schemas.microsoft.com/office/drawing/2014/main" val="874062442"/>
                    </a:ext>
                  </a:extLst>
                </a:gridCol>
                <a:gridCol w="1492069">
                  <a:extLst>
                    <a:ext uri="{9D8B030D-6E8A-4147-A177-3AD203B41FA5}">
                      <a16:colId xmlns:a16="http://schemas.microsoft.com/office/drawing/2014/main" val="1683873501"/>
                    </a:ext>
                  </a:extLst>
                </a:gridCol>
                <a:gridCol w="1492069">
                  <a:extLst>
                    <a:ext uri="{9D8B030D-6E8A-4147-A177-3AD203B41FA5}">
                      <a16:colId xmlns:a16="http://schemas.microsoft.com/office/drawing/2014/main" val="144515935"/>
                    </a:ext>
                  </a:extLst>
                </a:gridCol>
                <a:gridCol w="1492069">
                  <a:extLst>
                    <a:ext uri="{9D8B030D-6E8A-4147-A177-3AD203B41FA5}">
                      <a16:colId xmlns:a16="http://schemas.microsoft.com/office/drawing/2014/main" val="1679609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Project:Name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2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54598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0531E4F-73F4-7A2C-4875-6CDE75925AEF}"/>
              </a:ext>
            </a:extLst>
          </p:cNvPr>
          <p:cNvSpPr txBox="1"/>
          <p:nvPr/>
        </p:nvSpPr>
        <p:spPr>
          <a:xfrm>
            <a:off x="116109" y="398565"/>
            <a:ext cx="7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7A5341-15A1-75EF-BB01-D30D2B4D7A74}"/>
              </a:ext>
            </a:extLst>
          </p:cNvPr>
          <p:cNvSpPr txBox="1"/>
          <p:nvPr/>
        </p:nvSpPr>
        <p:spPr>
          <a:xfrm>
            <a:off x="116109" y="2607592"/>
            <a:ext cx="73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Detail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40DC91-0094-CF55-849C-3BE4BB4FF881}"/>
              </a:ext>
            </a:extLst>
          </p:cNvPr>
          <p:cNvSpPr txBox="1"/>
          <p:nvPr/>
        </p:nvSpPr>
        <p:spPr>
          <a:xfrm>
            <a:off x="116109" y="3707838"/>
            <a:ext cx="6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Item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81E4C0-0126-5FCF-5FFC-C70661666C4A}"/>
              </a:ext>
            </a:extLst>
          </p:cNvPr>
          <p:cNvSpPr txBox="1"/>
          <p:nvPr/>
        </p:nvSpPr>
        <p:spPr>
          <a:xfrm>
            <a:off x="113201" y="4806407"/>
            <a:ext cx="68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Entry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436155D-5B65-2C93-750C-61B63907B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960227"/>
              </p:ext>
            </p:extLst>
          </p:nvPr>
        </p:nvGraphicFramePr>
        <p:xfrm>
          <a:off x="116111" y="1863912"/>
          <a:ext cx="7460343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86781">
                  <a:extLst>
                    <a:ext uri="{9D8B030D-6E8A-4147-A177-3AD203B41FA5}">
                      <a16:colId xmlns:a16="http://schemas.microsoft.com/office/drawing/2014/main" val="3068686176"/>
                    </a:ext>
                  </a:extLst>
                </a:gridCol>
                <a:gridCol w="2486781">
                  <a:extLst>
                    <a:ext uri="{9D8B030D-6E8A-4147-A177-3AD203B41FA5}">
                      <a16:colId xmlns:a16="http://schemas.microsoft.com/office/drawing/2014/main" val="1683873501"/>
                    </a:ext>
                  </a:extLst>
                </a:gridCol>
                <a:gridCol w="2486781">
                  <a:extLst>
                    <a:ext uri="{9D8B030D-6E8A-4147-A177-3AD203B41FA5}">
                      <a16:colId xmlns:a16="http://schemas.microsoft.com/office/drawing/2014/main" val="3757862378"/>
                    </a:ext>
                  </a:extLst>
                </a:gridCol>
              </a:tblGrid>
              <a:tr h="259201">
                <a:tc>
                  <a:txBody>
                    <a:bodyPr/>
                    <a:lstStyle/>
                    <a:p>
                      <a:r>
                        <a:rPr lang="en-US" sz="1800"/>
                        <a:t>Profile:Name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1:Name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/>
                        <a:t>n</a:t>
                      </a:r>
                      <a:r>
                        <a:rPr lang="en-US" sz="1800"/>
                        <a:t>:Name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28674"/>
                  </a:ext>
                </a:extLst>
              </a:tr>
              <a:tr h="259201">
                <a:tc>
                  <a:txBody>
                    <a:bodyPr/>
                    <a:lstStyle/>
                    <a:p>
                      <a:r>
                        <a:rPr lang="en-US" sz="18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54598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FDD9F94-BF47-BB6D-FECA-6B6CBC9B4429}"/>
              </a:ext>
            </a:extLst>
          </p:cNvPr>
          <p:cNvSpPr txBox="1"/>
          <p:nvPr/>
        </p:nvSpPr>
        <p:spPr>
          <a:xfrm>
            <a:off x="116109" y="1507130"/>
            <a:ext cx="84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81354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356BCD52-4069-0C1A-1C2D-ACF6189C5239}"/>
              </a:ext>
            </a:extLst>
          </p:cNvPr>
          <p:cNvCxnSpPr>
            <a:cxnSpLocks/>
            <a:stCxn id="76" idx="2"/>
            <a:endCxn id="66" idx="0"/>
          </p:cNvCxnSpPr>
          <p:nvPr/>
        </p:nvCxnSpPr>
        <p:spPr>
          <a:xfrm flipH="1">
            <a:off x="1727697" y="1237073"/>
            <a:ext cx="3238454" cy="38855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8B0FFCC-F13E-BF02-50D6-AE23D507B0B7}"/>
              </a:ext>
            </a:extLst>
          </p:cNvPr>
          <p:cNvCxnSpPr>
            <a:cxnSpLocks/>
            <a:stCxn id="76" idx="2"/>
            <a:endCxn id="134" idx="0"/>
          </p:cNvCxnSpPr>
          <p:nvPr/>
        </p:nvCxnSpPr>
        <p:spPr>
          <a:xfrm>
            <a:off x="4966151" y="1237073"/>
            <a:ext cx="369155" cy="31377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9189E4-B1ED-AF48-1C67-23228C6E4B34}"/>
              </a:ext>
            </a:extLst>
          </p:cNvPr>
          <p:cNvGrpSpPr/>
          <p:nvPr/>
        </p:nvGrpSpPr>
        <p:grpSpPr>
          <a:xfrm>
            <a:off x="216579" y="211410"/>
            <a:ext cx="1325971" cy="1103583"/>
            <a:chOff x="5433014" y="80783"/>
            <a:chExt cx="1325971" cy="1103583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62EB287-E24B-3177-6D25-0620BCA6EB43}"/>
                </a:ext>
              </a:extLst>
            </p:cNvPr>
            <p:cNvSpPr/>
            <p:nvPr/>
          </p:nvSpPr>
          <p:spPr>
            <a:xfrm>
              <a:off x="5433014" y="80783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ApplicationView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8B2DF2-E8B3-A77C-7B49-C45F97BDE938}"/>
                </a:ext>
              </a:extLst>
            </p:cNvPr>
            <p:cNvSpPr/>
            <p:nvPr/>
          </p:nvSpPr>
          <p:spPr>
            <a:xfrm>
              <a:off x="5433014" y="365760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>
                  <a:solidFill>
                    <a:schemeClr val="tx1"/>
                  </a:solidFill>
                </a:rPr>
                <a:t>-appWidth : int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-appHeight : int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+getAppWidth() : int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+getAppHeight() : int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+displayBudgetView : JPanel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+displayDetailView : JPanel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+displayProjects()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D0A65F-2279-A327-7842-BC26E1D49ED2}"/>
              </a:ext>
            </a:extLst>
          </p:cNvPr>
          <p:cNvGrpSpPr/>
          <p:nvPr/>
        </p:nvGrpSpPr>
        <p:grpSpPr>
          <a:xfrm>
            <a:off x="148045" y="1893373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628281-123C-703A-6A44-934D45E00EF7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BudgetView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3205D8-1548-DDEF-03EC-4B747937C7AF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+displayBudget() : JPanel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+displayItems()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B163BED-C764-F6BB-84A1-E215474C0946}"/>
              </a:ext>
            </a:extLst>
          </p:cNvPr>
          <p:cNvGrpSpPr/>
          <p:nvPr/>
        </p:nvGrpSpPr>
        <p:grpSpPr>
          <a:xfrm>
            <a:off x="1689457" y="1995012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7A0473D-ECA5-B568-C879-D975D9C7C316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DetailView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FA2B06-AC7D-61C6-7E60-9B4FA108FD15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+displayDetail()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1B9F94B-2DE9-E6AC-C52A-2212C5478BC6}"/>
              </a:ext>
            </a:extLst>
          </p:cNvPr>
          <p:cNvGrpSpPr/>
          <p:nvPr/>
        </p:nvGrpSpPr>
        <p:grpSpPr>
          <a:xfrm>
            <a:off x="506229" y="3566631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B3957D8-D70D-3969-9C70-F09298299652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BudgetController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B83760E-7FDC-5926-8885-46C9C1DB74C0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>
                  <a:solidFill>
                    <a:schemeClr val="tx1"/>
                  </a:solidFill>
                </a:rPr>
                <a:t>+addItem(BigDecimal cost, String name) : Item</a:t>
              </a:r>
            </a:p>
            <a:p>
              <a:r>
                <a:rPr lang="en-US" sz="900">
                  <a:solidFill>
                    <a:schemeClr val="tx1"/>
                  </a:solidFill>
                </a:rPr>
                <a:t>+getItem() : Item</a:t>
              </a:r>
            </a:p>
            <a:p>
              <a:r>
                <a:rPr lang="en-US" sz="900">
                  <a:solidFill>
                    <a:schemeClr val="tx1"/>
                  </a:solidFill>
                </a:rPr>
                <a:t>+updateBudgetView()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C0DAE04-6194-C2FD-2D2B-615DDB0223E9}"/>
              </a:ext>
            </a:extLst>
          </p:cNvPr>
          <p:cNvGrpSpPr/>
          <p:nvPr/>
        </p:nvGrpSpPr>
        <p:grpSpPr>
          <a:xfrm>
            <a:off x="1064711" y="5122588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E6AD6B5-A56B-97DA-006E-BB599D0F723E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Budget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A115A28-B7D3-BAD9-BB96-A60BB42250AE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-entries : LinkedList&lt;Entry&gt;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+addEntry(cost, name) : Entry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CD4B1A1-90C4-2570-CF07-4E39EB674FD3}"/>
              </a:ext>
            </a:extLst>
          </p:cNvPr>
          <p:cNvGrpSpPr/>
          <p:nvPr/>
        </p:nvGrpSpPr>
        <p:grpSpPr>
          <a:xfrm>
            <a:off x="3009762" y="5433222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3A33FFE-82B0-0DFB-D7A3-B9D46B3C2190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Entry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BEF112E-C301-97F7-93C4-5A511E58E70A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tx1"/>
                  </a:solidFill>
                </a:rPr>
                <a:t>-name : String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-cost : BigDecimal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+getName() : String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+getCost() : BigDecimal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+setName() : Item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+setCost() : Item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AD4A163-D321-9A82-55D1-6A5A8F2803AE}"/>
              </a:ext>
            </a:extLst>
          </p:cNvPr>
          <p:cNvGrpSpPr/>
          <p:nvPr/>
        </p:nvGrpSpPr>
        <p:grpSpPr>
          <a:xfrm>
            <a:off x="2122623" y="133780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442B447-0EE6-7151-D32F-11EAB4C45A9D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ProjectController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018FA66-ABD2-B673-2466-554B7D18BC5E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tx1"/>
                  </a:solidFill>
                </a:rPr>
                <a:t>-currentProject : Project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+selectProject() : Project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+getProject() : Project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+updateApplicationView()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EF48514-0ADA-CAE1-6D1B-101AF0576868}"/>
              </a:ext>
            </a:extLst>
          </p:cNvPr>
          <p:cNvGrpSpPr/>
          <p:nvPr/>
        </p:nvGrpSpPr>
        <p:grpSpPr>
          <a:xfrm>
            <a:off x="4303165" y="133490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48508CA-4125-CC5F-2F39-9CC83C03A92F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Project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E1C375D-1665-C574-1E63-98479EE58276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-detail : Detail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-checklist : LinkedList&lt;Item&gt;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-budget : Budget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2DF5346-4835-E1C0-7FD8-77E01590799F}"/>
              </a:ext>
            </a:extLst>
          </p:cNvPr>
          <p:cNvGrpSpPr/>
          <p:nvPr/>
        </p:nvGrpSpPr>
        <p:grpSpPr>
          <a:xfrm>
            <a:off x="2585301" y="3409404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4ED43EB-E14C-58B1-88DA-C05836B7D76B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DetailController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6F83367-AC83-4BD9-E9EF-692824EFA1B1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+setText(String text) : Detail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+getDetail() : Detail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+updateDetailView()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8815D05-1D2F-5422-24B3-1152B6164508}"/>
              </a:ext>
            </a:extLst>
          </p:cNvPr>
          <p:cNvGrpSpPr/>
          <p:nvPr/>
        </p:nvGrpSpPr>
        <p:grpSpPr>
          <a:xfrm>
            <a:off x="6562866" y="133490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8E4F97A-64B6-91CF-5DB0-922D68E476A0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Item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AD928CE-B59B-1BC5-B044-B2FA8F58394A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-text : String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+getText() : String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+setText() : Item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0FC869B-03FA-5F39-AC35-4C04DDD2A0C7}"/>
              </a:ext>
            </a:extLst>
          </p:cNvPr>
          <p:cNvGrpSpPr/>
          <p:nvPr/>
        </p:nvGrpSpPr>
        <p:grpSpPr>
          <a:xfrm>
            <a:off x="4863560" y="2885917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88C2976-4213-48B7-AC6B-7185DCE16295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Profile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67B3517-4235-0523-3DD2-EE5D7F9921F6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>
                  <a:solidFill>
                    <a:schemeClr val="tx1"/>
                  </a:solidFill>
                </a:rPr>
                <a:t>-name : String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-email : Email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-privilege : enum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-projects : LinkedList&lt;Project&gt;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+getName() : String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+getEmail() : String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+getPrivilege() : int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45BC0DC-0F7B-8408-328E-4BA19F6A7E52}"/>
              </a:ext>
            </a:extLst>
          </p:cNvPr>
          <p:cNvGrpSpPr/>
          <p:nvPr/>
        </p:nvGrpSpPr>
        <p:grpSpPr>
          <a:xfrm>
            <a:off x="3395202" y="1450290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D1B54A5-F372-2172-320B-CFD47FBC58B6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ProfileController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DD547EC-F5A1-B26A-3A0C-8B6DD389BA66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>
                  <a:solidFill>
                    <a:schemeClr val="tx1"/>
                  </a:solidFill>
                </a:rPr>
                <a:t>-currentProfile : Profile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-profiles : ArrayList&lt;Profile&gt;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+selectProfile()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+getProfile() : Profile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+getName() : String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+getEmail() : String</a:t>
              </a:r>
            </a:p>
          </p:txBody>
        </p: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DB6A2F3-1E49-A327-517A-D170AEF23718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811031" y="1314993"/>
            <a:ext cx="68534" cy="578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F9818E5-1863-3972-ED9A-F9FA1452650D}"/>
              </a:ext>
            </a:extLst>
          </p:cNvPr>
          <p:cNvCxnSpPr>
            <a:cxnSpLocks/>
            <a:stCxn id="63" idx="0"/>
            <a:endCxn id="11" idx="2"/>
          </p:cNvCxnSpPr>
          <p:nvPr/>
        </p:nvCxnSpPr>
        <p:spPr>
          <a:xfrm flipH="1" flipV="1">
            <a:off x="811031" y="2996956"/>
            <a:ext cx="358184" cy="5696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4C9C014-285B-D4D2-D139-EB197818B4EA}"/>
              </a:ext>
            </a:extLst>
          </p:cNvPr>
          <p:cNvCxnSpPr>
            <a:cxnSpLocks/>
            <a:stCxn id="66" idx="0"/>
            <a:endCxn id="64" idx="2"/>
          </p:cNvCxnSpPr>
          <p:nvPr/>
        </p:nvCxnSpPr>
        <p:spPr>
          <a:xfrm flipH="1" flipV="1">
            <a:off x="1169215" y="4670214"/>
            <a:ext cx="558482" cy="452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3E51DA0-7A76-5FBB-E118-3961DB0246C2}"/>
              </a:ext>
            </a:extLst>
          </p:cNvPr>
          <p:cNvCxnSpPr>
            <a:cxnSpLocks/>
            <a:stCxn id="70" idx="1"/>
            <a:endCxn id="67" idx="3"/>
          </p:cNvCxnSpPr>
          <p:nvPr/>
        </p:nvCxnSpPr>
        <p:spPr>
          <a:xfrm flipH="1" flipV="1">
            <a:off x="2390682" y="5816868"/>
            <a:ext cx="619080" cy="3106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CD683D2-9D69-9915-B8BD-BD5F9D6A6799}"/>
              </a:ext>
            </a:extLst>
          </p:cNvPr>
          <p:cNvCxnSpPr>
            <a:cxnSpLocks/>
            <a:stCxn id="78" idx="0"/>
            <a:endCxn id="30" idx="2"/>
          </p:cNvCxnSpPr>
          <p:nvPr/>
        </p:nvCxnSpPr>
        <p:spPr>
          <a:xfrm flipH="1" flipV="1">
            <a:off x="2352443" y="3098595"/>
            <a:ext cx="895844" cy="3108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E5BE2AA-7C86-69D9-56B2-310DEB5917F0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1542550" y="1314993"/>
            <a:ext cx="809893" cy="680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229EF36-C1EE-2ED3-30B0-944DDED7671B}"/>
              </a:ext>
            </a:extLst>
          </p:cNvPr>
          <p:cNvCxnSpPr>
            <a:cxnSpLocks/>
            <a:stCxn id="92" idx="1"/>
          </p:cNvCxnSpPr>
          <p:nvPr/>
        </p:nvCxnSpPr>
        <p:spPr>
          <a:xfrm flipH="1" flipV="1">
            <a:off x="1542550" y="1144251"/>
            <a:ext cx="1852652" cy="10003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A199570-692C-426B-F888-9E0A17054072}"/>
              </a:ext>
            </a:extLst>
          </p:cNvPr>
          <p:cNvCxnSpPr>
            <a:cxnSpLocks/>
            <a:stCxn id="73" idx="1"/>
            <a:endCxn id="7" idx="3"/>
          </p:cNvCxnSpPr>
          <p:nvPr/>
        </p:nvCxnSpPr>
        <p:spPr>
          <a:xfrm flipH="1">
            <a:off x="1542550" y="828060"/>
            <a:ext cx="580073" cy="776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D3C7019-64B7-D55D-1BAD-D1348A146E77}"/>
              </a:ext>
            </a:extLst>
          </p:cNvPr>
          <p:cNvCxnSpPr>
            <a:cxnSpLocks/>
            <a:stCxn id="76" idx="1"/>
            <a:endCxn id="73" idx="3"/>
          </p:cNvCxnSpPr>
          <p:nvPr/>
        </p:nvCxnSpPr>
        <p:spPr>
          <a:xfrm flipH="1">
            <a:off x="3448594" y="827770"/>
            <a:ext cx="854571" cy="2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1448C49-0202-CF26-F3FD-AD5B4CD859B0}"/>
              </a:ext>
            </a:extLst>
          </p:cNvPr>
          <p:cNvCxnSpPr>
            <a:cxnSpLocks/>
            <a:stCxn id="82" idx="1"/>
            <a:endCxn id="76" idx="3"/>
          </p:cNvCxnSpPr>
          <p:nvPr/>
        </p:nvCxnSpPr>
        <p:spPr>
          <a:xfrm flipH="1">
            <a:off x="5629136" y="827770"/>
            <a:ext cx="9337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CABB789-0FD2-607C-9C78-8B6BF3FCE67B}"/>
              </a:ext>
            </a:extLst>
          </p:cNvPr>
          <p:cNvCxnSpPr>
            <a:cxnSpLocks/>
            <a:stCxn id="89" idx="1"/>
            <a:endCxn id="92" idx="2"/>
          </p:cNvCxnSpPr>
          <p:nvPr/>
        </p:nvCxnSpPr>
        <p:spPr>
          <a:xfrm flipH="1" flipV="1">
            <a:off x="4058188" y="2553873"/>
            <a:ext cx="805372" cy="10263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3990D93F-0DF2-575E-4839-7C7D00D87C72}"/>
              </a:ext>
            </a:extLst>
          </p:cNvPr>
          <p:cNvGrpSpPr/>
          <p:nvPr/>
        </p:nvGrpSpPr>
        <p:grpSpPr>
          <a:xfrm>
            <a:off x="4672320" y="4374853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D4D82930-215C-0DDF-B507-1B728557F4C9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Detail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36D0AA8-B96B-CC72-3235-D16F6890E517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-text : String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+getText() : String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+setText() : Detail</a:t>
              </a:r>
            </a:p>
          </p:txBody>
        </p:sp>
      </p:grp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E0BA052-39DC-1764-E803-EF2E52FF477B}"/>
              </a:ext>
            </a:extLst>
          </p:cNvPr>
          <p:cNvCxnSpPr>
            <a:cxnSpLocks/>
            <a:stCxn id="135" idx="1"/>
            <a:endCxn id="79" idx="2"/>
          </p:cNvCxnSpPr>
          <p:nvPr/>
        </p:nvCxnSpPr>
        <p:spPr>
          <a:xfrm flipH="1" flipV="1">
            <a:off x="3248287" y="4512987"/>
            <a:ext cx="1424033" cy="5561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080A493-AB4E-A5A6-51D3-DCA2E0116D86}"/>
              </a:ext>
            </a:extLst>
          </p:cNvPr>
          <p:cNvCxnSpPr>
            <a:cxnSpLocks/>
            <a:stCxn id="76" idx="2"/>
            <a:endCxn id="88" idx="0"/>
          </p:cNvCxnSpPr>
          <p:nvPr/>
        </p:nvCxnSpPr>
        <p:spPr>
          <a:xfrm>
            <a:off x="4966151" y="1237073"/>
            <a:ext cx="560395" cy="164884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28D42C10-0CB7-354F-A638-5F3A4E3E4B42}"/>
              </a:ext>
            </a:extLst>
          </p:cNvPr>
          <p:cNvSpPr txBox="1"/>
          <p:nvPr/>
        </p:nvSpPr>
        <p:spPr>
          <a:xfrm>
            <a:off x="623725" y="169475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E611BAB-B5DE-9174-C3ED-4468EDF6AACD}"/>
              </a:ext>
            </a:extLst>
          </p:cNvPr>
          <p:cNvSpPr txBox="1"/>
          <p:nvPr/>
        </p:nvSpPr>
        <p:spPr>
          <a:xfrm>
            <a:off x="2274004" y="1812319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BA5BCB8-806B-B2AF-29ED-2038E18FB600}"/>
              </a:ext>
            </a:extLst>
          </p:cNvPr>
          <p:cNvSpPr txBox="1"/>
          <p:nvPr/>
        </p:nvSpPr>
        <p:spPr>
          <a:xfrm>
            <a:off x="1930008" y="63230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D42177D-227E-AABD-9D9C-3BD37EFBF1F3}"/>
              </a:ext>
            </a:extLst>
          </p:cNvPr>
          <p:cNvSpPr txBox="1"/>
          <p:nvPr/>
        </p:nvSpPr>
        <p:spPr>
          <a:xfrm>
            <a:off x="3223235" y="189940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F96C454-CE5C-A7CC-587F-9C4492EC72E8}"/>
              </a:ext>
            </a:extLst>
          </p:cNvPr>
          <p:cNvSpPr txBox="1"/>
          <p:nvPr/>
        </p:nvSpPr>
        <p:spPr>
          <a:xfrm>
            <a:off x="1097555" y="336727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9DF87DB-09C9-A4E1-48B1-BA0741B5304D}"/>
              </a:ext>
            </a:extLst>
          </p:cNvPr>
          <p:cNvSpPr txBox="1"/>
          <p:nvPr/>
        </p:nvSpPr>
        <p:spPr>
          <a:xfrm>
            <a:off x="1424128" y="493917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33CAAD6-8C3A-0306-0D94-64A8BD091120}"/>
              </a:ext>
            </a:extLst>
          </p:cNvPr>
          <p:cNvSpPr txBox="1"/>
          <p:nvPr/>
        </p:nvSpPr>
        <p:spPr>
          <a:xfrm>
            <a:off x="3009091" y="318003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D709A0E-FA77-FAFF-7ED3-34FE763DA633}"/>
              </a:ext>
            </a:extLst>
          </p:cNvPr>
          <p:cNvSpPr txBox="1"/>
          <p:nvPr/>
        </p:nvSpPr>
        <p:spPr>
          <a:xfrm>
            <a:off x="4552719" y="3531754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 ..*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7650485-96D0-9315-9EC7-60176462A205}"/>
              </a:ext>
            </a:extLst>
          </p:cNvPr>
          <p:cNvSpPr txBox="1"/>
          <p:nvPr/>
        </p:nvSpPr>
        <p:spPr>
          <a:xfrm>
            <a:off x="6244045" y="616448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0 ..*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C58EEFF-989C-792C-34BF-EEB656E86D38}"/>
              </a:ext>
            </a:extLst>
          </p:cNvPr>
          <p:cNvSpPr txBox="1"/>
          <p:nvPr/>
        </p:nvSpPr>
        <p:spPr>
          <a:xfrm>
            <a:off x="4114977" y="616448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0809245-2D10-F592-474A-F6FE096EFC6B}"/>
              </a:ext>
            </a:extLst>
          </p:cNvPr>
          <p:cNvSpPr txBox="1"/>
          <p:nvPr/>
        </p:nvSpPr>
        <p:spPr>
          <a:xfrm>
            <a:off x="5003163" y="1198917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0 ..*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4E7E682-7ED4-E4CC-E198-9178327DD737}"/>
              </a:ext>
            </a:extLst>
          </p:cNvPr>
          <p:cNvSpPr txBox="1"/>
          <p:nvPr/>
        </p:nvSpPr>
        <p:spPr>
          <a:xfrm>
            <a:off x="4685391" y="118686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8CB2D0F-E2E9-3F5A-2128-FD08E82ED190}"/>
              </a:ext>
            </a:extLst>
          </p:cNvPr>
          <p:cNvSpPr txBox="1"/>
          <p:nvPr/>
        </p:nvSpPr>
        <p:spPr>
          <a:xfrm>
            <a:off x="4811665" y="128701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CE0DEAC-DEA9-E33E-72F1-2014C3A8B9CD}"/>
              </a:ext>
            </a:extLst>
          </p:cNvPr>
          <p:cNvSpPr txBox="1"/>
          <p:nvPr/>
        </p:nvSpPr>
        <p:spPr>
          <a:xfrm>
            <a:off x="4502509" y="485318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1E89288-824E-5586-EEE6-4C3D47F1D7FC}"/>
              </a:ext>
            </a:extLst>
          </p:cNvPr>
          <p:cNvSpPr txBox="1"/>
          <p:nvPr/>
        </p:nvSpPr>
        <p:spPr>
          <a:xfrm>
            <a:off x="2682804" y="6070193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0 ..*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C957AB5-F24E-E8C5-B5C6-156F34C32A92}"/>
              </a:ext>
            </a:extLst>
          </p:cNvPr>
          <p:cNvSpPr txBox="1"/>
          <p:nvPr/>
        </p:nvSpPr>
        <p:spPr>
          <a:xfrm>
            <a:off x="3602060" y="250465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6161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STARTUP SEQUENCE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2352021" y="5249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6973510" y="52407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ProjectController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3015006" y="13689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7636495" y="136809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8519280" y="52407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9182265" y="136809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6A7624C-1B46-7F6C-3D1B-79CEF35C49C0}"/>
              </a:ext>
            </a:extLst>
          </p:cNvPr>
          <p:cNvSpPr/>
          <p:nvPr/>
        </p:nvSpPr>
        <p:spPr>
          <a:xfrm>
            <a:off x="806251" y="523729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Main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052D37-DA2C-C17F-3D41-268CE4C9FABC}"/>
              </a:ext>
            </a:extLst>
          </p:cNvPr>
          <p:cNvCxnSpPr>
            <a:cxnSpLocks/>
          </p:cNvCxnSpPr>
          <p:nvPr/>
        </p:nvCxnSpPr>
        <p:spPr>
          <a:xfrm>
            <a:off x="1469236" y="1367755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136179-7385-B931-D2A4-C42BB6CB22D4}"/>
              </a:ext>
            </a:extLst>
          </p:cNvPr>
          <p:cNvCxnSpPr/>
          <p:nvPr/>
        </p:nvCxnSpPr>
        <p:spPr>
          <a:xfrm>
            <a:off x="1469234" y="1637236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C0E36BE-C42C-EB05-E0B7-EBDE8F16CC76}"/>
              </a:ext>
            </a:extLst>
          </p:cNvPr>
          <p:cNvSpPr txBox="1"/>
          <p:nvPr/>
        </p:nvSpPr>
        <p:spPr>
          <a:xfrm>
            <a:off x="1496497" y="1360237"/>
            <a:ext cx="146706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/>
              <a:t>displayApplicationView()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70DF2E-17B3-2983-778F-6DDBE8217901}"/>
              </a:ext>
            </a:extLst>
          </p:cNvPr>
          <p:cNvSpPr/>
          <p:nvPr/>
        </p:nvSpPr>
        <p:spPr>
          <a:xfrm>
            <a:off x="3892518" y="52407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ProfileController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9D0B2E5-96D7-C0A9-64DB-6AA097615C9B}"/>
              </a:ext>
            </a:extLst>
          </p:cNvPr>
          <p:cNvCxnSpPr>
            <a:cxnSpLocks/>
          </p:cNvCxnSpPr>
          <p:nvPr/>
        </p:nvCxnSpPr>
        <p:spPr>
          <a:xfrm>
            <a:off x="4555503" y="136809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1087141-DF96-A22B-7E48-F7958D4B97A5}"/>
              </a:ext>
            </a:extLst>
          </p:cNvPr>
          <p:cNvSpPr/>
          <p:nvPr/>
        </p:nvSpPr>
        <p:spPr>
          <a:xfrm>
            <a:off x="5433014" y="52407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BB111C6-2621-29A7-A061-F1D52C49F6E7}"/>
              </a:ext>
            </a:extLst>
          </p:cNvPr>
          <p:cNvCxnSpPr>
            <a:cxnSpLocks/>
          </p:cNvCxnSpPr>
          <p:nvPr/>
        </p:nvCxnSpPr>
        <p:spPr>
          <a:xfrm>
            <a:off x="6095999" y="136809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41F7F09-FC39-338B-F6F6-E37A1CD3FA42}"/>
              </a:ext>
            </a:extLst>
          </p:cNvPr>
          <p:cNvSpPr/>
          <p:nvPr/>
        </p:nvSpPr>
        <p:spPr>
          <a:xfrm>
            <a:off x="10065050" y="52407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A5D0696-2EAA-B66F-8302-FB827C5F39D8}"/>
              </a:ext>
            </a:extLst>
          </p:cNvPr>
          <p:cNvCxnSpPr>
            <a:cxnSpLocks/>
          </p:cNvCxnSpPr>
          <p:nvPr/>
        </p:nvCxnSpPr>
        <p:spPr>
          <a:xfrm>
            <a:off x="1072803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8A778E7-B935-1E18-D8B6-FA3266E17DAF}"/>
              </a:ext>
            </a:extLst>
          </p:cNvPr>
          <p:cNvCxnSpPr/>
          <p:nvPr/>
        </p:nvCxnSpPr>
        <p:spPr>
          <a:xfrm>
            <a:off x="3014902" y="1914236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C233222-3496-BA02-CF00-C3EF59EC36F7}"/>
              </a:ext>
            </a:extLst>
          </p:cNvPr>
          <p:cNvSpPr txBox="1"/>
          <p:nvPr/>
        </p:nvSpPr>
        <p:spPr>
          <a:xfrm>
            <a:off x="3016038" y="1637237"/>
            <a:ext cx="101572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loadProfiles()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683116E-2EB6-A40B-F79A-A94948C85D9C}"/>
              </a:ext>
            </a:extLst>
          </p:cNvPr>
          <p:cNvCxnSpPr>
            <a:cxnSpLocks/>
          </p:cNvCxnSpPr>
          <p:nvPr/>
        </p:nvCxnSpPr>
        <p:spPr>
          <a:xfrm>
            <a:off x="6101169" y="2191235"/>
            <a:ext cx="4621598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674E80E-652B-6D45-B498-67EA70F609D3}"/>
              </a:ext>
            </a:extLst>
          </p:cNvPr>
          <p:cNvSpPr txBox="1"/>
          <p:nvPr/>
        </p:nvSpPr>
        <p:spPr>
          <a:xfrm>
            <a:off x="6651823" y="1914236"/>
            <a:ext cx="99511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/>
              <a:t>loadProfile()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B90BD6B-ED30-DF22-FE97-B51360317D9A}"/>
              </a:ext>
            </a:extLst>
          </p:cNvPr>
          <p:cNvCxnSpPr/>
          <p:nvPr/>
        </p:nvCxnSpPr>
        <p:spPr>
          <a:xfrm>
            <a:off x="4555498" y="1914236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E8459AF-D63F-53F9-9FB2-E2AFCF496B76}"/>
              </a:ext>
            </a:extLst>
          </p:cNvPr>
          <p:cNvSpPr txBox="1"/>
          <p:nvPr/>
        </p:nvSpPr>
        <p:spPr>
          <a:xfrm>
            <a:off x="4556634" y="1637237"/>
            <a:ext cx="101572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loadProfiles()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9C247C7-FEF4-1808-8CAE-F90C5CE1C1BC}"/>
              </a:ext>
            </a:extLst>
          </p:cNvPr>
          <p:cNvCxnSpPr>
            <a:cxnSpLocks/>
          </p:cNvCxnSpPr>
          <p:nvPr/>
        </p:nvCxnSpPr>
        <p:spPr>
          <a:xfrm>
            <a:off x="3020078" y="2460376"/>
            <a:ext cx="461114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0753145-8B18-FF48-9BBA-F29283C11721}"/>
              </a:ext>
            </a:extLst>
          </p:cNvPr>
          <p:cNvSpPr txBox="1"/>
          <p:nvPr/>
        </p:nvSpPr>
        <p:spPr>
          <a:xfrm>
            <a:off x="3021214" y="2183377"/>
            <a:ext cx="105259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loadProjects()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62BCFB8-C842-C3DF-AF32-FF7709F3CD04}"/>
              </a:ext>
            </a:extLst>
          </p:cNvPr>
          <p:cNvCxnSpPr>
            <a:cxnSpLocks/>
          </p:cNvCxnSpPr>
          <p:nvPr/>
        </p:nvCxnSpPr>
        <p:spPr>
          <a:xfrm>
            <a:off x="9176990" y="2737375"/>
            <a:ext cx="1550953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579B967-F3AB-BCEB-6756-3299CD8B3830}"/>
              </a:ext>
            </a:extLst>
          </p:cNvPr>
          <p:cNvSpPr txBox="1"/>
          <p:nvPr/>
        </p:nvSpPr>
        <p:spPr>
          <a:xfrm>
            <a:off x="9663865" y="2439170"/>
            <a:ext cx="10640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/>
              <a:t>loadProjects()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E9C5300-6AF6-8D5B-E5FD-A338BC316D13}"/>
              </a:ext>
            </a:extLst>
          </p:cNvPr>
          <p:cNvCxnSpPr/>
          <p:nvPr/>
        </p:nvCxnSpPr>
        <p:spPr>
          <a:xfrm>
            <a:off x="7652110" y="2468234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5F05D2B-2E1E-39F5-47F7-FFE71C2BC8EC}"/>
              </a:ext>
            </a:extLst>
          </p:cNvPr>
          <p:cNvSpPr txBox="1"/>
          <p:nvPr/>
        </p:nvSpPr>
        <p:spPr>
          <a:xfrm>
            <a:off x="7653246" y="2191235"/>
            <a:ext cx="105259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loadProjects()</a:t>
            </a:r>
          </a:p>
        </p:txBody>
      </p:sp>
    </p:spTree>
    <p:extLst>
      <p:ext uri="{BB962C8B-B14F-4D97-AF65-F5344CB8AC3E}">
        <p14:creationId xmlns:p14="http://schemas.microsoft.com/office/powerpoint/2010/main" val="399269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USX01: As someone who loves to do projects myself, I want a way to organize the costs so that I can make a guided decision regarding expenses.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788979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2331618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AB8685-902F-0BFF-F75D-030E2D3A404C}"/>
              </a:ext>
            </a:extLst>
          </p:cNvPr>
          <p:cNvSpPr/>
          <p:nvPr/>
        </p:nvSpPr>
        <p:spPr>
          <a:xfrm>
            <a:off x="5442568" y="530738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BudgetView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1D4CA1-6BBB-94F9-43ED-D1A98C2DB13C}"/>
              </a:ext>
            </a:extLst>
          </p:cNvPr>
          <p:cNvSpPr/>
          <p:nvPr/>
        </p:nvSpPr>
        <p:spPr>
          <a:xfrm>
            <a:off x="6987892" y="530738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BudgetController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44BF9E-BE1B-965A-FDAF-87252A518D67}"/>
              </a:ext>
            </a:extLst>
          </p:cNvPr>
          <p:cNvSpPr/>
          <p:nvPr/>
        </p:nvSpPr>
        <p:spPr>
          <a:xfrm>
            <a:off x="853483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Budget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1451964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2994603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8628B0-0C41-AC2E-C548-538C7642A8D7}"/>
              </a:ext>
            </a:extLst>
          </p:cNvPr>
          <p:cNvCxnSpPr>
            <a:cxnSpLocks/>
          </p:cNvCxnSpPr>
          <p:nvPr/>
        </p:nvCxnSpPr>
        <p:spPr>
          <a:xfrm>
            <a:off x="6105553" y="1374764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152CFA-14F3-BA22-29B6-4920B18E1380}"/>
              </a:ext>
            </a:extLst>
          </p:cNvPr>
          <p:cNvCxnSpPr>
            <a:cxnSpLocks/>
          </p:cNvCxnSpPr>
          <p:nvPr/>
        </p:nvCxnSpPr>
        <p:spPr>
          <a:xfrm>
            <a:off x="7650877" y="1374764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1F444D-AB1F-9B35-3F55-E93EBE8A1018}"/>
              </a:ext>
            </a:extLst>
          </p:cNvPr>
          <p:cNvCxnSpPr>
            <a:cxnSpLocks/>
          </p:cNvCxnSpPr>
          <p:nvPr/>
        </p:nvCxnSpPr>
        <p:spPr>
          <a:xfrm>
            <a:off x="9197816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3882541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4545526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1443529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1470792" y="1595344"/>
            <a:ext cx="121321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displayProjects()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2988163" y="219638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2989299" y="1919390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getProject()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1E677F-956F-9DD2-CC4C-3B9DFA9BDFF8}"/>
              </a:ext>
            </a:extLst>
          </p:cNvPr>
          <p:cNvCxnSpPr/>
          <p:nvPr/>
        </p:nvCxnSpPr>
        <p:spPr>
          <a:xfrm>
            <a:off x="2989304" y="2473388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3616041" y="2196389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getProject()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07BC42-1133-6272-4A86-24AA7A2BE3F0}"/>
              </a:ext>
            </a:extLst>
          </p:cNvPr>
          <p:cNvCxnSpPr/>
          <p:nvPr/>
        </p:nvCxnSpPr>
        <p:spPr>
          <a:xfrm>
            <a:off x="1448832" y="292980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E2AE8F-8237-0622-0F64-07DC40B5CA2D}"/>
              </a:ext>
            </a:extLst>
          </p:cNvPr>
          <p:cNvSpPr txBox="1"/>
          <p:nvPr/>
        </p:nvSpPr>
        <p:spPr>
          <a:xfrm>
            <a:off x="1470792" y="2652803"/>
            <a:ext cx="108786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selectProject()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FB0CEE-9BA7-14B2-CA02-1F3C070B9249}"/>
              </a:ext>
            </a:extLst>
          </p:cNvPr>
          <p:cNvCxnSpPr>
            <a:cxnSpLocks/>
          </p:cNvCxnSpPr>
          <p:nvPr/>
        </p:nvCxnSpPr>
        <p:spPr>
          <a:xfrm>
            <a:off x="1447040" y="3333103"/>
            <a:ext cx="464551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76C3523-7AB2-EF97-FEF8-904DF6E55872}"/>
              </a:ext>
            </a:extLst>
          </p:cNvPr>
          <p:cNvSpPr txBox="1"/>
          <p:nvPr/>
        </p:nvSpPr>
        <p:spPr>
          <a:xfrm>
            <a:off x="1469001" y="3091385"/>
            <a:ext cx="149125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/>
              <a:t>displayBudgetView(Project)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FF5D4A1-6396-506A-A8EE-BBC0E58BD81F}"/>
              </a:ext>
            </a:extLst>
          </p:cNvPr>
          <p:cNvCxnSpPr>
            <a:cxnSpLocks/>
          </p:cNvCxnSpPr>
          <p:nvPr/>
        </p:nvCxnSpPr>
        <p:spPr>
          <a:xfrm>
            <a:off x="6092552" y="5040554"/>
            <a:ext cx="153932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C5C9326-1477-B5D7-499B-3EBCE5557DCD}"/>
              </a:ext>
            </a:extLst>
          </p:cNvPr>
          <p:cNvSpPr txBox="1"/>
          <p:nvPr/>
        </p:nvSpPr>
        <p:spPr>
          <a:xfrm>
            <a:off x="6114512" y="4763555"/>
            <a:ext cx="12698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/>
              <a:t>addItem(cost, name)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176B197-71FF-8048-8B44-9821B5FB178A}"/>
              </a:ext>
            </a:extLst>
          </p:cNvPr>
          <p:cNvCxnSpPr/>
          <p:nvPr/>
        </p:nvCxnSpPr>
        <p:spPr>
          <a:xfrm>
            <a:off x="6086110" y="570136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FCAFF18-628F-89BA-D60F-C094D3564D42}"/>
              </a:ext>
            </a:extLst>
          </p:cNvPr>
          <p:cNvSpPr txBox="1"/>
          <p:nvPr/>
        </p:nvSpPr>
        <p:spPr>
          <a:xfrm>
            <a:off x="6132279" y="5424370"/>
            <a:ext cx="146751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updateBudgetView()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B267CD-7D05-A05D-3907-5A5E0F65BEDB}"/>
              </a:ext>
            </a:extLst>
          </p:cNvPr>
          <p:cNvSpPr/>
          <p:nvPr/>
        </p:nvSpPr>
        <p:spPr>
          <a:xfrm>
            <a:off x="10098842" y="523926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Item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7EB0975-C728-CBDC-0095-10CA4237FD23}"/>
              </a:ext>
            </a:extLst>
          </p:cNvPr>
          <p:cNvCxnSpPr>
            <a:cxnSpLocks/>
          </p:cNvCxnSpPr>
          <p:nvPr/>
        </p:nvCxnSpPr>
        <p:spPr>
          <a:xfrm>
            <a:off x="10761826" y="1367952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9AE5B82-535F-2774-66CD-8A90705C8F30}"/>
              </a:ext>
            </a:extLst>
          </p:cNvPr>
          <p:cNvCxnSpPr/>
          <p:nvPr/>
        </p:nvCxnSpPr>
        <p:spPr>
          <a:xfrm>
            <a:off x="6103084" y="4043135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C2E117C-AC19-E42A-C4BC-904655AD618C}"/>
              </a:ext>
            </a:extLst>
          </p:cNvPr>
          <p:cNvSpPr txBox="1"/>
          <p:nvPr/>
        </p:nvSpPr>
        <p:spPr>
          <a:xfrm>
            <a:off x="6130347" y="3766136"/>
            <a:ext cx="105856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displayItems()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C94AC4B-70D0-D8AD-B553-67A9FEAC8869}"/>
              </a:ext>
            </a:extLst>
          </p:cNvPr>
          <p:cNvCxnSpPr>
            <a:cxnSpLocks/>
          </p:cNvCxnSpPr>
          <p:nvPr/>
        </p:nvCxnSpPr>
        <p:spPr>
          <a:xfrm>
            <a:off x="7655414" y="4335258"/>
            <a:ext cx="313241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16642CF-3106-9EB3-D9AE-BEAF33B7CD63}"/>
              </a:ext>
            </a:extLst>
          </p:cNvPr>
          <p:cNvSpPr txBox="1"/>
          <p:nvPr/>
        </p:nvSpPr>
        <p:spPr>
          <a:xfrm>
            <a:off x="7656550" y="4058259"/>
            <a:ext cx="76437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getItem()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7BEC834-4F6A-E213-CF7D-CEA190B4B7F0}"/>
              </a:ext>
            </a:extLst>
          </p:cNvPr>
          <p:cNvCxnSpPr>
            <a:cxnSpLocks/>
          </p:cNvCxnSpPr>
          <p:nvPr/>
        </p:nvCxnSpPr>
        <p:spPr>
          <a:xfrm>
            <a:off x="7650113" y="4612258"/>
            <a:ext cx="3137716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312BC5D-5778-29D7-B102-E4E4CE5D3656}"/>
              </a:ext>
            </a:extLst>
          </p:cNvPr>
          <p:cNvSpPr txBox="1"/>
          <p:nvPr/>
        </p:nvSpPr>
        <p:spPr>
          <a:xfrm>
            <a:off x="8431508" y="4335259"/>
            <a:ext cx="76437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getItem()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E33FD81-44DF-8049-5A24-C9ED1A009E69}"/>
              </a:ext>
            </a:extLst>
          </p:cNvPr>
          <p:cNvCxnSpPr>
            <a:cxnSpLocks/>
          </p:cNvCxnSpPr>
          <p:nvPr/>
        </p:nvCxnSpPr>
        <p:spPr>
          <a:xfrm flipV="1">
            <a:off x="7648856" y="5316960"/>
            <a:ext cx="3138974" cy="3077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7F38596-2E32-166C-8542-726D59761B33}"/>
              </a:ext>
            </a:extLst>
          </p:cNvPr>
          <p:cNvSpPr txBox="1"/>
          <p:nvPr/>
        </p:nvSpPr>
        <p:spPr>
          <a:xfrm>
            <a:off x="7670816" y="5070739"/>
            <a:ext cx="12698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/>
              <a:t>addItem(cost, name)</a:t>
            </a:r>
          </a:p>
        </p:txBody>
      </p:sp>
    </p:spTree>
    <p:extLst>
      <p:ext uri="{BB962C8B-B14F-4D97-AF65-F5344CB8AC3E}">
        <p14:creationId xmlns:p14="http://schemas.microsoft.com/office/powerpoint/2010/main" val="298368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USX02: As someone who is a DIY enthusiast, I want a way to detail a project’s description.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7D80703-E273-CB82-78ED-0F21F8E1CAB7}"/>
              </a:ext>
            </a:extLst>
          </p:cNvPr>
          <p:cNvSpPr/>
          <p:nvPr/>
        </p:nvSpPr>
        <p:spPr>
          <a:xfrm>
            <a:off x="1458687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F509FD7-0A1F-6E61-F457-F654883A39B3}"/>
              </a:ext>
            </a:extLst>
          </p:cNvPr>
          <p:cNvSpPr/>
          <p:nvPr/>
        </p:nvSpPr>
        <p:spPr>
          <a:xfrm>
            <a:off x="3004459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ProjectController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3770642-31AF-0451-F894-47354A2249AF}"/>
              </a:ext>
            </a:extLst>
          </p:cNvPr>
          <p:cNvSpPr/>
          <p:nvPr/>
        </p:nvSpPr>
        <p:spPr>
          <a:xfrm>
            <a:off x="609600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DetailView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A6DBDD-54C6-F7B5-C678-E32554DDC627}"/>
              </a:ext>
            </a:extLst>
          </p:cNvPr>
          <p:cNvSpPr/>
          <p:nvPr/>
        </p:nvSpPr>
        <p:spPr>
          <a:xfrm>
            <a:off x="764177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DetailController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A8DBB7E-1E49-A77A-9B99-AFEF47B8563E}"/>
              </a:ext>
            </a:extLst>
          </p:cNvPr>
          <p:cNvCxnSpPr>
            <a:cxnSpLocks/>
          </p:cNvCxnSpPr>
          <p:nvPr/>
        </p:nvCxnSpPr>
        <p:spPr>
          <a:xfrm>
            <a:off x="2121672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D77747-6A5B-1310-A2EF-1F4F9538DBCD}"/>
              </a:ext>
            </a:extLst>
          </p:cNvPr>
          <p:cNvCxnSpPr>
            <a:cxnSpLocks/>
          </p:cNvCxnSpPr>
          <p:nvPr/>
        </p:nvCxnSpPr>
        <p:spPr>
          <a:xfrm>
            <a:off x="3667444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E18F6B2-0D10-3495-FC80-94CB1F1BA8A6}"/>
              </a:ext>
            </a:extLst>
          </p:cNvPr>
          <p:cNvCxnSpPr>
            <a:cxnSpLocks/>
          </p:cNvCxnSpPr>
          <p:nvPr/>
        </p:nvCxnSpPr>
        <p:spPr>
          <a:xfrm>
            <a:off x="675898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608B35B-0FA9-BDF9-CCA1-2BA134E95D25}"/>
              </a:ext>
            </a:extLst>
          </p:cNvPr>
          <p:cNvCxnSpPr>
            <a:cxnSpLocks/>
          </p:cNvCxnSpPr>
          <p:nvPr/>
        </p:nvCxnSpPr>
        <p:spPr>
          <a:xfrm>
            <a:off x="830475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1D6A9-6757-8526-6963-45069CD064F0}"/>
              </a:ext>
            </a:extLst>
          </p:cNvPr>
          <p:cNvSpPr/>
          <p:nvPr/>
        </p:nvSpPr>
        <p:spPr>
          <a:xfrm>
            <a:off x="455023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DE2F8FC-C00E-577F-C5DD-FA2D463AA350}"/>
              </a:ext>
            </a:extLst>
          </p:cNvPr>
          <p:cNvCxnSpPr>
            <a:cxnSpLocks/>
          </p:cNvCxnSpPr>
          <p:nvPr/>
        </p:nvCxnSpPr>
        <p:spPr>
          <a:xfrm>
            <a:off x="521321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8446CAA-CA54-A997-7251-5CC0E1F2C8F0}"/>
              </a:ext>
            </a:extLst>
          </p:cNvPr>
          <p:cNvCxnSpPr/>
          <p:nvPr/>
        </p:nvCxnSpPr>
        <p:spPr>
          <a:xfrm>
            <a:off x="2121672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70EAF6A-195E-5401-453A-02E185DD52A5}"/>
              </a:ext>
            </a:extLst>
          </p:cNvPr>
          <p:cNvSpPr txBox="1"/>
          <p:nvPr/>
        </p:nvSpPr>
        <p:spPr>
          <a:xfrm>
            <a:off x="2148935" y="1595344"/>
            <a:ext cx="121321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displayProjects()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C7D38E9-69DF-1AEE-7BA7-FCCEDC26585C}"/>
              </a:ext>
            </a:extLst>
          </p:cNvPr>
          <p:cNvCxnSpPr/>
          <p:nvPr/>
        </p:nvCxnSpPr>
        <p:spPr>
          <a:xfrm>
            <a:off x="3666306" y="219638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50E463F-A727-D51D-2F0D-6B8BE6458E84}"/>
              </a:ext>
            </a:extLst>
          </p:cNvPr>
          <p:cNvSpPr txBox="1"/>
          <p:nvPr/>
        </p:nvSpPr>
        <p:spPr>
          <a:xfrm>
            <a:off x="3667442" y="1919390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getProject()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A487A48-36E2-B872-7490-3919C1B71A68}"/>
              </a:ext>
            </a:extLst>
          </p:cNvPr>
          <p:cNvCxnSpPr/>
          <p:nvPr/>
        </p:nvCxnSpPr>
        <p:spPr>
          <a:xfrm>
            <a:off x="3667447" y="2473388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C83610C-6D45-8A3E-165D-2D7C52262386}"/>
              </a:ext>
            </a:extLst>
          </p:cNvPr>
          <p:cNvSpPr txBox="1"/>
          <p:nvPr/>
        </p:nvSpPr>
        <p:spPr>
          <a:xfrm>
            <a:off x="4294184" y="2196389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getProject()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A2838BA-F6F5-95EB-992E-F1F5F4FA27E7}"/>
              </a:ext>
            </a:extLst>
          </p:cNvPr>
          <p:cNvCxnSpPr/>
          <p:nvPr/>
        </p:nvCxnSpPr>
        <p:spPr>
          <a:xfrm>
            <a:off x="2126975" y="292980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6F88AC8-A454-A0EE-6EA6-63E0B15058EF}"/>
              </a:ext>
            </a:extLst>
          </p:cNvPr>
          <p:cNvSpPr txBox="1"/>
          <p:nvPr/>
        </p:nvSpPr>
        <p:spPr>
          <a:xfrm>
            <a:off x="2148935" y="2652803"/>
            <a:ext cx="108786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selectProject()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D204B66-9E08-C6FE-B3ED-7277A91DEA76}"/>
              </a:ext>
            </a:extLst>
          </p:cNvPr>
          <p:cNvCxnSpPr>
            <a:cxnSpLocks/>
          </p:cNvCxnSpPr>
          <p:nvPr/>
        </p:nvCxnSpPr>
        <p:spPr>
          <a:xfrm>
            <a:off x="2128113" y="3350337"/>
            <a:ext cx="46308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3DE41D-3700-FD8E-9106-5442B75E9413}"/>
              </a:ext>
            </a:extLst>
          </p:cNvPr>
          <p:cNvSpPr txBox="1"/>
          <p:nvPr/>
        </p:nvSpPr>
        <p:spPr>
          <a:xfrm>
            <a:off x="2150073" y="3073338"/>
            <a:ext cx="155363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/>
              <a:t>displayDetailView(Project)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E30DC72-DF31-0129-38F7-E4E0CA009B56}"/>
              </a:ext>
            </a:extLst>
          </p:cNvPr>
          <p:cNvCxnSpPr/>
          <p:nvPr/>
        </p:nvCxnSpPr>
        <p:spPr>
          <a:xfrm>
            <a:off x="6757845" y="369987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64E8928-6CB4-DC47-094A-09CF7061CD6A}"/>
              </a:ext>
            </a:extLst>
          </p:cNvPr>
          <p:cNvSpPr txBox="1"/>
          <p:nvPr/>
        </p:nvSpPr>
        <p:spPr>
          <a:xfrm>
            <a:off x="6758981" y="3422873"/>
            <a:ext cx="84029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getDetail()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9533CFD-36CB-38DD-C1DA-723CE276E737}"/>
              </a:ext>
            </a:extLst>
          </p:cNvPr>
          <p:cNvCxnSpPr>
            <a:cxnSpLocks/>
          </p:cNvCxnSpPr>
          <p:nvPr/>
        </p:nvCxnSpPr>
        <p:spPr>
          <a:xfrm>
            <a:off x="6758986" y="3976871"/>
            <a:ext cx="3089259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9E80844-71B6-54FE-8FFA-B2848D32BA50}"/>
              </a:ext>
            </a:extLst>
          </p:cNvPr>
          <p:cNvSpPr txBox="1"/>
          <p:nvPr/>
        </p:nvSpPr>
        <p:spPr>
          <a:xfrm>
            <a:off x="7464462" y="3699872"/>
            <a:ext cx="84029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getDetail()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99CD787-8332-44B7-8CFD-55EEC2A06CD1}"/>
              </a:ext>
            </a:extLst>
          </p:cNvPr>
          <p:cNvSpPr/>
          <p:nvPr/>
        </p:nvSpPr>
        <p:spPr>
          <a:xfrm>
            <a:off x="918526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Detail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04A074D-F96B-BD1E-04FE-01F1EDF026CE}"/>
              </a:ext>
            </a:extLst>
          </p:cNvPr>
          <p:cNvCxnSpPr>
            <a:cxnSpLocks/>
          </p:cNvCxnSpPr>
          <p:nvPr/>
        </p:nvCxnSpPr>
        <p:spPr>
          <a:xfrm>
            <a:off x="984824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9AD04A5-9897-CDB1-CB1E-E513CAD0F282}"/>
              </a:ext>
            </a:extLst>
          </p:cNvPr>
          <p:cNvCxnSpPr/>
          <p:nvPr/>
        </p:nvCxnSpPr>
        <p:spPr>
          <a:xfrm>
            <a:off x="8302473" y="3699871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4E9A215-66ED-F521-9BFC-322FF22B0C0C}"/>
              </a:ext>
            </a:extLst>
          </p:cNvPr>
          <p:cNvSpPr txBox="1"/>
          <p:nvPr/>
        </p:nvSpPr>
        <p:spPr>
          <a:xfrm>
            <a:off x="8303609" y="3422872"/>
            <a:ext cx="84029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getDetail()</a:t>
            </a:r>
          </a:p>
        </p:txBody>
      </p:sp>
    </p:spTree>
    <p:extLst>
      <p:ext uri="{BB962C8B-B14F-4D97-AF65-F5344CB8AC3E}">
        <p14:creationId xmlns:p14="http://schemas.microsoft.com/office/powerpoint/2010/main" val="269321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USX03: As someone who loves to do projects myself, I want a way to journal the progress of my projects.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3004457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4550229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51680-E948-C36F-C1AA-5D2957FB752D}"/>
              </a:ext>
            </a:extLst>
          </p:cNvPr>
          <p:cNvSpPr/>
          <p:nvPr/>
        </p:nvSpPr>
        <p:spPr>
          <a:xfrm>
            <a:off x="764177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Item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3667442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5213214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29D4B6-083E-7436-DFB1-B4BD81C61A86}"/>
              </a:ext>
            </a:extLst>
          </p:cNvPr>
          <p:cNvCxnSpPr>
            <a:cxnSpLocks/>
          </p:cNvCxnSpPr>
          <p:nvPr/>
        </p:nvCxnSpPr>
        <p:spPr>
          <a:xfrm>
            <a:off x="830475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609600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675898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3667442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3694705" y="1595344"/>
            <a:ext cx="121321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displayProjects()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5212076" y="219638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5213212" y="1919390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getProject()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1E677F-956F-9DD2-CC4C-3B9DFA9BDFF8}"/>
              </a:ext>
            </a:extLst>
          </p:cNvPr>
          <p:cNvCxnSpPr/>
          <p:nvPr/>
        </p:nvCxnSpPr>
        <p:spPr>
          <a:xfrm>
            <a:off x="5213217" y="2473388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5839954" y="2196389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getProject()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07BC42-1133-6272-4A86-24AA7A2BE3F0}"/>
              </a:ext>
            </a:extLst>
          </p:cNvPr>
          <p:cNvCxnSpPr/>
          <p:nvPr/>
        </p:nvCxnSpPr>
        <p:spPr>
          <a:xfrm>
            <a:off x="3672745" y="292980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E2AE8F-8237-0622-0F64-07DC40B5CA2D}"/>
              </a:ext>
            </a:extLst>
          </p:cNvPr>
          <p:cNvSpPr txBox="1"/>
          <p:nvPr/>
        </p:nvSpPr>
        <p:spPr>
          <a:xfrm>
            <a:off x="3694705" y="2652803"/>
            <a:ext cx="1500732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displayProjectChecklist(Project)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436551-2E06-63A2-222D-1127FCFCB356}"/>
              </a:ext>
            </a:extLst>
          </p:cNvPr>
          <p:cNvCxnSpPr>
            <a:cxnSpLocks/>
          </p:cNvCxnSpPr>
          <p:nvPr/>
        </p:nvCxnSpPr>
        <p:spPr>
          <a:xfrm>
            <a:off x="5206775" y="3206958"/>
            <a:ext cx="30979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2E94C53-4F10-A812-F2B8-FC05473B4483}"/>
              </a:ext>
            </a:extLst>
          </p:cNvPr>
          <p:cNvSpPr txBox="1"/>
          <p:nvPr/>
        </p:nvSpPr>
        <p:spPr>
          <a:xfrm>
            <a:off x="5207911" y="2929959"/>
            <a:ext cx="10320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getChecklist()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4284F3-E2FD-43EF-7C11-4FE4EF43F679}"/>
              </a:ext>
            </a:extLst>
          </p:cNvPr>
          <p:cNvCxnSpPr>
            <a:cxnSpLocks/>
          </p:cNvCxnSpPr>
          <p:nvPr/>
        </p:nvCxnSpPr>
        <p:spPr>
          <a:xfrm>
            <a:off x="5207916" y="3501375"/>
            <a:ext cx="3096839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11B58F7-34E7-B795-8739-0DDFF1571CCB}"/>
              </a:ext>
            </a:extLst>
          </p:cNvPr>
          <p:cNvSpPr txBox="1"/>
          <p:nvPr/>
        </p:nvSpPr>
        <p:spPr>
          <a:xfrm>
            <a:off x="5721673" y="3224376"/>
            <a:ext cx="10320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getChecklist()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643AA1-D673-409E-363D-EFFB0FC79833}"/>
              </a:ext>
            </a:extLst>
          </p:cNvPr>
          <p:cNvCxnSpPr>
            <a:cxnSpLocks/>
          </p:cNvCxnSpPr>
          <p:nvPr/>
        </p:nvCxnSpPr>
        <p:spPr>
          <a:xfrm>
            <a:off x="5207408" y="3961177"/>
            <a:ext cx="30979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6842F32-7B8E-0392-9BFC-E13896EFC59A}"/>
              </a:ext>
            </a:extLst>
          </p:cNvPr>
          <p:cNvSpPr txBox="1"/>
          <p:nvPr/>
        </p:nvSpPr>
        <p:spPr>
          <a:xfrm>
            <a:off x="5208544" y="3684178"/>
            <a:ext cx="104349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addItem(text)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075DBF1-B2A2-DD84-9EED-8CA2BCB94D8F}"/>
              </a:ext>
            </a:extLst>
          </p:cNvPr>
          <p:cNvCxnSpPr/>
          <p:nvPr/>
        </p:nvCxnSpPr>
        <p:spPr>
          <a:xfrm>
            <a:off x="3668197" y="4243028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6F98F68-9D3C-3A20-5307-7A915619FE75}"/>
              </a:ext>
            </a:extLst>
          </p:cNvPr>
          <p:cNvSpPr txBox="1"/>
          <p:nvPr/>
        </p:nvSpPr>
        <p:spPr>
          <a:xfrm>
            <a:off x="3705198" y="3966029"/>
            <a:ext cx="147668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/>
              <a:t>updateApplicationView()</a:t>
            </a:r>
          </a:p>
        </p:txBody>
      </p:sp>
    </p:spTree>
    <p:extLst>
      <p:ext uri="{BB962C8B-B14F-4D97-AF65-F5344CB8AC3E}">
        <p14:creationId xmlns:p14="http://schemas.microsoft.com/office/powerpoint/2010/main" val="136488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USX04: As a user I want to see the version of the software and other information such as the names of the developers.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1436729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2982501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AboutScreen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AB8685-902F-0BFF-F75D-030E2D3A404C}"/>
              </a:ext>
            </a:extLst>
          </p:cNvPr>
          <p:cNvSpPr/>
          <p:nvPr/>
        </p:nvSpPr>
        <p:spPr>
          <a:xfrm>
            <a:off x="609600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1D4CA1-6BBB-94F9-43ED-D1A98C2DB13C}"/>
              </a:ext>
            </a:extLst>
          </p:cNvPr>
          <p:cNvSpPr/>
          <p:nvPr/>
        </p:nvSpPr>
        <p:spPr>
          <a:xfrm>
            <a:off x="764177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Team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44BF9E-BE1B-965A-FDAF-87252A518D67}"/>
              </a:ext>
            </a:extLst>
          </p:cNvPr>
          <p:cNvSpPr/>
          <p:nvPr/>
        </p:nvSpPr>
        <p:spPr>
          <a:xfrm>
            <a:off x="921480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Version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2099714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3645486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8628B0-0C41-AC2E-C548-538C7642A8D7}"/>
              </a:ext>
            </a:extLst>
          </p:cNvPr>
          <p:cNvCxnSpPr>
            <a:cxnSpLocks/>
          </p:cNvCxnSpPr>
          <p:nvPr/>
        </p:nvCxnSpPr>
        <p:spPr>
          <a:xfrm>
            <a:off x="675898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152CFA-14F3-BA22-29B6-4920B18E1380}"/>
              </a:ext>
            </a:extLst>
          </p:cNvPr>
          <p:cNvCxnSpPr>
            <a:cxnSpLocks/>
          </p:cNvCxnSpPr>
          <p:nvPr/>
        </p:nvCxnSpPr>
        <p:spPr>
          <a:xfrm>
            <a:off x="830475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1F444D-AB1F-9B35-3F55-E93EBE8A1018}"/>
              </a:ext>
            </a:extLst>
          </p:cNvPr>
          <p:cNvCxnSpPr>
            <a:cxnSpLocks/>
          </p:cNvCxnSpPr>
          <p:nvPr/>
        </p:nvCxnSpPr>
        <p:spPr>
          <a:xfrm>
            <a:off x="9877786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452827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ProfileController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519125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2099714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2126977" y="1595344"/>
            <a:ext cx="151342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displayAboutScreen()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3644348" y="219638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3645484" y="1919390"/>
            <a:ext cx="84940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getName()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1E677F-956F-9DD2-CC4C-3B9DFA9BDFF8}"/>
              </a:ext>
            </a:extLst>
          </p:cNvPr>
          <p:cNvCxnSpPr>
            <a:cxnSpLocks/>
          </p:cNvCxnSpPr>
          <p:nvPr/>
        </p:nvCxnSpPr>
        <p:spPr>
          <a:xfrm>
            <a:off x="5184819" y="2483169"/>
            <a:ext cx="310506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4335419" y="2206170"/>
            <a:ext cx="84940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getName()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EE47E0-4F02-9D5F-3F4C-69474ECB9725}"/>
              </a:ext>
            </a:extLst>
          </p:cNvPr>
          <p:cNvCxnSpPr>
            <a:cxnSpLocks/>
          </p:cNvCxnSpPr>
          <p:nvPr/>
        </p:nvCxnSpPr>
        <p:spPr>
          <a:xfrm>
            <a:off x="3626974" y="2895456"/>
            <a:ext cx="468799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8C2E777-F88E-CB5D-B3F5-A6E074C30C93}"/>
              </a:ext>
            </a:extLst>
          </p:cNvPr>
          <p:cNvSpPr txBox="1"/>
          <p:nvPr/>
        </p:nvSpPr>
        <p:spPr>
          <a:xfrm>
            <a:off x="3671665" y="2618457"/>
            <a:ext cx="14609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getTeam()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91C2C1-8A13-0BC4-4183-D7E06C2E949F}"/>
              </a:ext>
            </a:extLst>
          </p:cNvPr>
          <p:cNvCxnSpPr>
            <a:cxnSpLocks/>
          </p:cNvCxnSpPr>
          <p:nvPr/>
        </p:nvCxnSpPr>
        <p:spPr>
          <a:xfrm>
            <a:off x="5187999" y="2196389"/>
            <a:ext cx="309824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B8FB0E3-920D-0AE8-5B63-36EA46707875}"/>
              </a:ext>
            </a:extLst>
          </p:cNvPr>
          <p:cNvSpPr txBox="1"/>
          <p:nvPr/>
        </p:nvSpPr>
        <p:spPr>
          <a:xfrm>
            <a:off x="5189135" y="1919390"/>
            <a:ext cx="849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getName()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D4AB0-827A-7240-807C-586E4A7FFEC5}"/>
              </a:ext>
            </a:extLst>
          </p:cNvPr>
          <p:cNvCxnSpPr/>
          <p:nvPr/>
        </p:nvCxnSpPr>
        <p:spPr>
          <a:xfrm>
            <a:off x="3640405" y="248316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3855CD0-DA52-99FF-AB64-D0B117E94328}"/>
              </a:ext>
            </a:extLst>
          </p:cNvPr>
          <p:cNvCxnSpPr>
            <a:cxnSpLocks/>
          </p:cNvCxnSpPr>
          <p:nvPr/>
        </p:nvCxnSpPr>
        <p:spPr>
          <a:xfrm>
            <a:off x="5209900" y="3207198"/>
            <a:ext cx="310506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A967D5-06C0-EF35-551B-E5ECF374824F}"/>
              </a:ext>
            </a:extLst>
          </p:cNvPr>
          <p:cNvCxnSpPr>
            <a:cxnSpLocks/>
          </p:cNvCxnSpPr>
          <p:nvPr/>
        </p:nvCxnSpPr>
        <p:spPr>
          <a:xfrm>
            <a:off x="3626974" y="3207198"/>
            <a:ext cx="310506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51520D3-F30D-1A2D-8FEA-0B45B97F21D1}"/>
              </a:ext>
            </a:extLst>
          </p:cNvPr>
          <p:cNvSpPr txBox="1"/>
          <p:nvPr/>
        </p:nvSpPr>
        <p:spPr>
          <a:xfrm>
            <a:off x="4368353" y="2907697"/>
            <a:ext cx="81169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getTeam()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B9B113-06C3-BD4E-32A5-5C2356F74508}"/>
              </a:ext>
            </a:extLst>
          </p:cNvPr>
          <p:cNvCxnSpPr>
            <a:cxnSpLocks/>
          </p:cNvCxnSpPr>
          <p:nvPr/>
        </p:nvCxnSpPr>
        <p:spPr>
          <a:xfrm>
            <a:off x="3642039" y="3597012"/>
            <a:ext cx="6235747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9854DD7-B6FE-6CCA-6771-4EBFE48B1580}"/>
              </a:ext>
            </a:extLst>
          </p:cNvPr>
          <p:cNvSpPr txBox="1"/>
          <p:nvPr/>
        </p:nvSpPr>
        <p:spPr>
          <a:xfrm>
            <a:off x="3686730" y="3320013"/>
            <a:ext cx="14609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getVersion()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5CB26E0-0CE4-7311-2919-830941AEAFB7}"/>
              </a:ext>
            </a:extLst>
          </p:cNvPr>
          <p:cNvCxnSpPr>
            <a:cxnSpLocks/>
          </p:cNvCxnSpPr>
          <p:nvPr/>
        </p:nvCxnSpPr>
        <p:spPr>
          <a:xfrm>
            <a:off x="3640405" y="3877287"/>
            <a:ext cx="6237381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59BD15C-DE4A-7C07-2287-FC94ED487CCF}"/>
              </a:ext>
            </a:extLst>
          </p:cNvPr>
          <p:cNvSpPr txBox="1"/>
          <p:nvPr/>
        </p:nvSpPr>
        <p:spPr>
          <a:xfrm>
            <a:off x="4255049" y="3600288"/>
            <a:ext cx="94006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getVersion()</a:t>
            </a:r>
          </a:p>
        </p:txBody>
      </p:sp>
    </p:spTree>
    <p:extLst>
      <p:ext uri="{BB962C8B-B14F-4D97-AF65-F5344CB8AC3E}">
        <p14:creationId xmlns:p14="http://schemas.microsoft.com/office/powerpoint/2010/main" val="128672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USX05: As a user I want to enter settings such as my first name and email address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3120949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4666721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ProfileScreen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51680-E948-C36F-C1AA-5D2957FB752D}"/>
              </a:ext>
            </a:extLst>
          </p:cNvPr>
          <p:cNvSpPr/>
          <p:nvPr/>
        </p:nvSpPr>
        <p:spPr>
          <a:xfrm>
            <a:off x="775826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3783934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5329706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29D4B6-083E-7436-DFB1-B4BD81C61A86}"/>
              </a:ext>
            </a:extLst>
          </p:cNvPr>
          <p:cNvCxnSpPr>
            <a:cxnSpLocks/>
          </p:cNvCxnSpPr>
          <p:nvPr/>
        </p:nvCxnSpPr>
        <p:spPr>
          <a:xfrm>
            <a:off x="842124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621249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ProfileController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687547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3783934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3811197" y="1595344"/>
            <a:ext cx="11154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displayProfile()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5328568" y="216155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5329704" y="1884554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getProfile()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5458781" y="2171334"/>
            <a:ext cx="14102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GUEST : getProfile()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D4AB0-827A-7240-807C-586E4A7FFEC5}"/>
              </a:ext>
            </a:extLst>
          </p:cNvPr>
          <p:cNvCxnSpPr>
            <a:cxnSpLocks/>
          </p:cNvCxnSpPr>
          <p:nvPr/>
        </p:nvCxnSpPr>
        <p:spPr>
          <a:xfrm>
            <a:off x="5324625" y="2448333"/>
            <a:ext cx="309662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237CF5-DC54-F863-0D1D-6018CF5FCB58}"/>
              </a:ext>
            </a:extLst>
          </p:cNvPr>
          <p:cNvCxnSpPr/>
          <p:nvPr/>
        </p:nvCxnSpPr>
        <p:spPr>
          <a:xfrm>
            <a:off x="5336299" y="273511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F4E0FB-85C8-8F2C-E136-DF715FC7E4FF}"/>
              </a:ext>
            </a:extLst>
          </p:cNvPr>
          <p:cNvSpPr txBox="1"/>
          <p:nvPr/>
        </p:nvSpPr>
        <p:spPr>
          <a:xfrm>
            <a:off x="5337435" y="2458113"/>
            <a:ext cx="10763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createProfile()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D5B0AB-0FE9-7AF9-D1D8-8E295D27EE55}"/>
              </a:ext>
            </a:extLst>
          </p:cNvPr>
          <p:cNvSpPr txBox="1"/>
          <p:nvPr/>
        </p:nvSpPr>
        <p:spPr>
          <a:xfrm>
            <a:off x="5800450" y="2744893"/>
            <a:ext cx="10763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createProfile()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3AAFEC-63E5-1CD5-76FE-8C357128E1AF}"/>
              </a:ext>
            </a:extLst>
          </p:cNvPr>
          <p:cNvCxnSpPr>
            <a:cxnSpLocks/>
          </p:cNvCxnSpPr>
          <p:nvPr/>
        </p:nvCxnSpPr>
        <p:spPr>
          <a:xfrm>
            <a:off x="5332356" y="3021892"/>
            <a:ext cx="309662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56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USX06: As a user I want to export settings (name and email) for synchronization to other devices.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234147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388724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ProfileScreen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51680-E948-C36F-C1AA-5D2957FB752D}"/>
              </a:ext>
            </a:extLst>
          </p:cNvPr>
          <p:cNvSpPr/>
          <p:nvPr/>
        </p:nvSpPr>
        <p:spPr>
          <a:xfrm>
            <a:off x="697878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300445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455022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29D4B6-083E-7436-DFB1-B4BD81C61A86}"/>
              </a:ext>
            </a:extLst>
          </p:cNvPr>
          <p:cNvCxnSpPr>
            <a:cxnSpLocks/>
          </p:cNvCxnSpPr>
          <p:nvPr/>
        </p:nvCxnSpPr>
        <p:spPr>
          <a:xfrm>
            <a:off x="764176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543301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ProfileController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609599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3004455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3031718" y="1595344"/>
            <a:ext cx="11154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displayProfile()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4549089" y="216155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4550225" y="1884554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getProfile()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5207395" y="2171334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getProfile()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D4AB0-827A-7240-807C-586E4A7FFEC5}"/>
              </a:ext>
            </a:extLst>
          </p:cNvPr>
          <p:cNvCxnSpPr>
            <a:cxnSpLocks/>
          </p:cNvCxnSpPr>
          <p:nvPr/>
        </p:nvCxnSpPr>
        <p:spPr>
          <a:xfrm>
            <a:off x="4545146" y="2448333"/>
            <a:ext cx="309662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237CF5-DC54-F863-0D1D-6018CF5FCB58}"/>
              </a:ext>
            </a:extLst>
          </p:cNvPr>
          <p:cNvCxnSpPr/>
          <p:nvPr/>
        </p:nvCxnSpPr>
        <p:spPr>
          <a:xfrm>
            <a:off x="4556820" y="273511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F4E0FB-85C8-8F2C-E136-DF715FC7E4FF}"/>
              </a:ext>
            </a:extLst>
          </p:cNvPr>
          <p:cNvSpPr txBox="1"/>
          <p:nvPr/>
        </p:nvSpPr>
        <p:spPr>
          <a:xfrm>
            <a:off x="4557956" y="2458113"/>
            <a:ext cx="109196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exportProfile()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D5B0AB-0FE9-7AF9-D1D8-8E295D27EE55}"/>
              </a:ext>
            </a:extLst>
          </p:cNvPr>
          <p:cNvSpPr txBox="1"/>
          <p:nvPr/>
        </p:nvSpPr>
        <p:spPr>
          <a:xfrm>
            <a:off x="6748015" y="2743821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getProfile()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3AAFEC-63E5-1CD5-76FE-8C357128E1AF}"/>
              </a:ext>
            </a:extLst>
          </p:cNvPr>
          <p:cNvCxnSpPr>
            <a:cxnSpLocks/>
          </p:cNvCxnSpPr>
          <p:nvPr/>
        </p:nvCxnSpPr>
        <p:spPr>
          <a:xfrm>
            <a:off x="6089560" y="3021892"/>
            <a:ext cx="1559939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8EDA70D-83E7-2187-293C-AEF68A0DD633}"/>
              </a:ext>
            </a:extLst>
          </p:cNvPr>
          <p:cNvSpPr/>
          <p:nvPr/>
        </p:nvSpPr>
        <p:spPr>
          <a:xfrm>
            <a:off x="852455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ProfileWriter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45F54B-0D12-8388-D8F3-D85A200CB583}"/>
              </a:ext>
            </a:extLst>
          </p:cNvPr>
          <p:cNvCxnSpPr>
            <a:cxnSpLocks/>
          </p:cNvCxnSpPr>
          <p:nvPr/>
        </p:nvCxnSpPr>
        <p:spPr>
          <a:xfrm>
            <a:off x="918753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5E5F42-2BC3-8FE4-7746-1D78F2D45B5E}"/>
              </a:ext>
            </a:extLst>
          </p:cNvPr>
          <p:cNvCxnSpPr>
            <a:cxnSpLocks/>
          </p:cNvCxnSpPr>
          <p:nvPr/>
        </p:nvCxnSpPr>
        <p:spPr>
          <a:xfrm>
            <a:off x="6103727" y="3304869"/>
            <a:ext cx="309154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F3AFE3-892F-25BE-1420-01177643B5C3}"/>
              </a:ext>
            </a:extLst>
          </p:cNvPr>
          <p:cNvSpPr txBox="1"/>
          <p:nvPr/>
        </p:nvSpPr>
        <p:spPr>
          <a:xfrm>
            <a:off x="6104863" y="3027870"/>
            <a:ext cx="10919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exportProfile()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3FDAD4-341C-C9AE-D14E-718590181A30}"/>
              </a:ext>
            </a:extLst>
          </p:cNvPr>
          <p:cNvSpPr txBox="1"/>
          <p:nvPr/>
        </p:nvSpPr>
        <p:spPr>
          <a:xfrm>
            <a:off x="8355789" y="3027870"/>
            <a:ext cx="8201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Profile file</a:t>
            </a:r>
          </a:p>
        </p:txBody>
      </p:sp>
    </p:spTree>
    <p:extLst>
      <p:ext uri="{BB962C8B-B14F-4D97-AF65-F5344CB8AC3E}">
        <p14:creationId xmlns:p14="http://schemas.microsoft.com/office/powerpoint/2010/main" val="3501744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3082</TotalTime>
  <Words>700</Words>
  <Application>Microsoft Macintosh PowerPoint</Application>
  <PresentationFormat>Widescreen</PresentationFormat>
  <Paragraphs>253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Zarif Mazumder</dc:creator>
  <cp:lastModifiedBy>Zarif Mazumder</cp:lastModifiedBy>
  <cp:revision>19</cp:revision>
  <dcterms:created xsi:type="dcterms:W3CDTF">2023-11-07T03:15:16Z</dcterms:created>
  <dcterms:modified xsi:type="dcterms:W3CDTF">2023-12-11T06:15:32Z</dcterms:modified>
</cp:coreProperties>
</file>