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94689"/>
  </p:normalViewPr>
  <p:slideViewPr>
    <p:cSldViewPr snapToGrid="0">
      <p:cViewPr>
        <p:scale>
          <a:sx n="159" d="100"/>
          <a:sy n="159" d="100"/>
        </p:scale>
        <p:origin x="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3:45:4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24575,'23'0'0,"9"0"0,14 0 0,10 0 0,15 0 0,4 0 0,10 0-6784,7 0 6784,-11-4-331,-11 3 331,-1-3 0,-17 0 0,14 3 0,-5-3 0,-6 4 0,0 0 0,-6 0 0,1 0 0,-1 0 6620,1 0-6620,-6 0 495,0 0-495,-5 0 0,-4 0 0,-5 0 0,-2 0 0,-9 0 0,4 0 0,-9 0 0,0 0 0,-2 0 0,-5 0 0,2 0 0,-3 0 0,0 0 0,0 0 0,0 0 0,0 0 0,-3-2 0,0-2 0,-3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3:50:4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2471 24575,'27'0'0,"2"0"0,47 0 0,-28 0 0,27 0 0,-44 0 0,10 0 0,-24-2 0,8-8 0,-19 2 0,1-15 0,0 7 0,0-17 0,1-2 0,0-10 0,0-5 0,1-9 0,-5-4 0,4-10 0,-2-5 0,-1-2-495,3-12 495,-2 5 0,3 1 0,-4 1 0,3 11 0,-3-4-40,4 10 40,0-3 0,0 4 0,0-1 0,0-3 0,2 23 494,3-15-494,2 21 41,4-12-41,-3 9 0,6 1 0,-3 5 0,0 0 0,3 0 0,-7 4 0,17-17 0,-15 18 0,15-15 0,-18 23 0,4-3 0,-5 7 0,0-7 0,0 7 0,1-2 0,-2 6 0,1-2 0,3 2 0,-3 0 0,3 1 0,1 0 0,-4 3 0,6-4 0,-6 5 0,6-1 0,-6 1 0,6 2 0,-6-1 0,6 4 0,-6-2 0,2 1 0,1 1 0,-3-1 0,6 2 0,-6 0 0,6 3 0,-6-2 0,2 3 0,7-4 0,-8 3 0,7 1 0,-9 3 0,0-3 0,0 2 0,0-2 0,0 3 0,0-2 0,-3 1 0,3-2 0,-3 3 0,0 0 0,-1-3 0,0 2 0,-2-1 0,2 2 0,-3 0 0,3 0 0,-2 0 0,2-3 0,-3 2 0,0-1 0,0 2 0,0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3:50:4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2382 24575,'6'0'0,"6"0"0,6 0 0,12 0 0,0 0 0,0 0 0,3 0 0,7 0 0,-10-6 0,10-14 0,-24-12 0,4-6 0,-7-9 0,10-26 0,-8 10 0,14-30 0,-5 20 0,3-1 0,2-11 0,-1 5 0,-1 0 0,1 2 0,0 5 0,-2 6 0,1-5 0,0 5 0,-4 0 0,2 1 0,-6 0 0,1 17 0,-3-13 0,-1 20 0,1-13 0,-4 6 0,2 4 0,-3 1 0,0 5 0,3 0 0,-3 4 0,0-3 0,2 3 0,-5 0 0,5 1 0,-3 5 0,1-1 0,1 5 0,-4-4 0,3 10 0,-4-4 0,2 9 0,0-7 0,-3 7 0,6-2 0,-3 3 0,0 0 0,2-1 0,-2 1 0,3 0 0,0 0 0,0 3 0,0 0 0,0 1 0,1 1 0,-1-1 0,3 2 0,-2 0 0,3 1 0,5-1 0,-7 0 0,17 0 0,-17 4 0,4-3 0,-6 5 0,-3-4 0,0 4 0,2-2 0,-5 0 0,5 3 0,-5-3 0,2 0 0,-3 3 0,3-3 0,-2 0 0,2 2 0,-3-4 0,0 4 0,0-1 0,3-1 0,-2 2 0,2-5 0,-3 5 0,4-1 0,-4-1 0,4 2 0,-4-4 0,0 4 0,0-2 0,0 3 0,0-2 0,0 1 0,0-2 0,0 3 0,-3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3:50:4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24575,'16'0'0,"6"0"0,0 0 0,12 0 0,10 0 0,-11 0 0,19 0 0,-25 0 0,21 0 0,-12 0 0,7 0 0,-4 0 0,-4 0 0,3 0 0,-7 0 0,6 0 0,-6 0 0,7 0 0,-3 0 0,0 0 0,-2 0 0,-3 0 0,-1 0 0,1 0 0,-1 0 0,-3 0 0,2 0 0,-6-6 0,3 4 0,-4-4 0,-4 6 0,3 0 0,-2 0 0,-1 0 0,3 0 0,-6 0 0,2 0 0,-3 0 0,0 0 0,-3-3 0,0 3 0,-1-3 0,-2 3 0,2 0 0,-3-3 0,0 2 0,0-1 0,0 2 0,0 0 0,-3-3 0,2 2 0,-1-1 0,1 2 0,1-3 0,0 2 0,0-1 0,0 2 0,0 0 0,0 0 0,0 0 0,0 0 0,4 0 0,2 0 0,-1-3 0,4 2 0,-8-1 0,5 2 0,-2 0 0,0 0 0,2 0 0,-2 0 0,0 0 0,2 0 0,-5 0 0,5 0 0,-5 0 0,5 0 0,-5 0 0,2 0 0,-3 0 0,0 0 0,0 0 0,1 0 0,-1 0 0,0 0 0,0 0 0,0 0 0,0 0 0,0 0 0,0 0 0,-1 0 0,-1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3C84A0-64F8-00E7-87B1-86462BF2CF9D}"/>
              </a:ext>
            </a:extLst>
          </p:cNvPr>
          <p:cNvSpPr/>
          <p:nvPr/>
        </p:nvSpPr>
        <p:spPr>
          <a:xfrm>
            <a:off x="764087" y="5010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9FBBA-E199-D0B2-6CB1-0EB71A700432}"/>
              </a:ext>
            </a:extLst>
          </p:cNvPr>
          <p:cNvSpPr/>
          <p:nvPr/>
        </p:nvSpPr>
        <p:spPr>
          <a:xfrm>
            <a:off x="3246323" y="5010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AboutController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44F59-CB73-81EE-BBFF-5E40E4736538}"/>
              </a:ext>
            </a:extLst>
          </p:cNvPr>
          <p:cNvSpPr/>
          <p:nvPr/>
        </p:nvSpPr>
        <p:spPr>
          <a:xfrm>
            <a:off x="5728559" y="5010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5B13D4-59A0-4107-E64B-1EA95DA34C63}"/>
              </a:ext>
            </a:extLst>
          </p:cNvPr>
          <p:cNvSpPr/>
          <p:nvPr/>
        </p:nvSpPr>
        <p:spPr>
          <a:xfrm>
            <a:off x="764086" y="14315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BEA2F2-CAC0-D385-D997-CA5EFA88D373}"/>
              </a:ext>
            </a:extLst>
          </p:cNvPr>
          <p:cNvSpPr txBox="1"/>
          <p:nvPr/>
        </p:nvSpPr>
        <p:spPr>
          <a:xfrm>
            <a:off x="1404398" y="54766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View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717E2A-64AE-7E30-85BC-61C96B0E595A}"/>
              </a:ext>
            </a:extLst>
          </p:cNvPr>
          <p:cNvSpPr txBox="1"/>
          <p:nvPr/>
        </p:nvSpPr>
        <p:spPr>
          <a:xfrm>
            <a:off x="3647724" y="54766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B7FE55-B1CB-EC55-9DDB-0DA39604161D}"/>
              </a:ext>
            </a:extLst>
          </p:cNvPr>
          <p:cNvSpPr txBox="1"/>
          <p:nvPr/>
        </p:nvSpPr>
        <p:spPr>
          <a:xfrm>
            <a:off x="6296159" y="5476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B7E5C4-BAAB-006E-39CA-AFA1B8927AE3}"/>
                  </a:ext>
                </a:extLst>
              </p14:cNvPr>
              <p14:cNvContentPartPr/>
              <p14:nvPr/>
            </p14:nvContentPartPr>
            <p14:xfrm>
              <a:off x="5194046" y="860486"/>
              <a:ext cx="555120" cy="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B7E5C4-BAAB-006E-39CA-AFA1B8927A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5406" y="851486"/>
                <a:ext cx="572760" cy="28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2C7B84E-D8A9-CA07-363E-D5F8DDF392C8}"/>
              </a:ext>
            </a:extLst>
          </p:cNvPr>
          <p:cNvSpPr/>
          <p:nvPr/>
        </p:nvSpPr>
        <p:spPr>
          <a:xfrm>
            <a:off x="5728557" y="1422446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69533-E9B0-A179-CCE1-D6F9689F7377}"/>
              </a:ext>
            </a:extLst>
          </p:cNvPr>
          <p:cNvSpPr/>
          <p:nvPr/>
        </p:nvSpPr>
        <p:spPr>
          <a:xfrm>
            <a:off x="764084" y="23620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61BC25-E74B-965E-B610-4C408F80FCCD}"/>
              </a:ext>
            </a:extLst>
          </p:cNvPr>
          <p:cNvSpPr/>
          <p:nvPr/>
        </p:nvSpPr>
        <p:spPr>
          <a:xfrm>
            <a:off x="3246321" y="14315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ProfileController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C450A4-071B-33A9-A789-7DAC0E9EBAB9}"/>
              </a:ext>
            </a:extLst>
          </p:cNvPr>
          <p:cNvGrpSpPr/>
          <p:nvPr/>
        </p:nvGrpSpPr>
        <p:grpSpPr>
          <a:xfrm>
            <a:off x="2697446" y="976406"/>
            <a:ext cx="578520" cy="1850040"/>
            <a:chOff x="2697446" y="976406"/>
            <a:chExt cx="578520" cy="185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5698B7-843A-A4D3-8279-7E8D9D1A3847}"/>
                    </a:ext>
                  </a:extLst>
                </p14:cNvPr>
                <p14:cNvContentPartPr/>
                <p14:nvPr/>
              </p14:nvContentPartPr>
              <p14:xfrm>
                <a:off x="2720126" y="976406"/>
                <a:ext cx="555840" cy="88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5698B7-843A-A4D3-8279-7E8D9D1A38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11126" y="967766"/>
                  <a:ext cx="57348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72BF08-9E6F-A51E-C926-714C98E3D73E}"/>
                    </a:ext>
                  </a:extLst>
                </p14:cNvPr>
                <p14:cNvContentPartPr/>
                <p14:nvPr/>
              </p14:nvContentPartPr>
              <p14:xfrm>
                <a:off x="2697446" y="1968566"/>
                <a:ext cx="558360" cy="857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72BF08-9E6F-A51E-C926-714C98E3D7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8806" y="1959566"/>
                  <a:ext cx="576000" cy="87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C39BD48-8B61-587E-0482-665C77B3F05A}"/>
                  </a:ext>
                </a:extLst>
              </p14:cNvPr>
              <p14:cNvContentPartPr/>
              <p14:nvPr/>
            </p14:nvContentPartPr>
            <p14:xfrm>
              <a:off x="5200526" y="1814846"/>
              <a:ext cx="547560" cy="16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39BD48-8B61-587E-0482-665C77B3F0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91526" y="1806206"/>
                <a:ext cx="56520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0" y="523220"/>
            <a:ext cx="1325971" cy="4944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1545772" y="523220"/>
            <a:ext cx="1325971" cy="4944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4637313" y="523220"/>
            <a:ext cx="1325971" cy="4944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183085" y="523220"/>
            <a:ext cx="1325971" cy="4944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728857" y="523220"/>
            <a:ext cx="1325971" cy="4944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301887" y="523220"/>
            <a:ext cx="1325971" cy="4944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662985" y="1367246"/>
            <a:ext cx="1" cy="54907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208757" y="1367246"/>
            <a:ext cx="1" cy="54907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5300298" y="1367246"/>
            <a:ext cx="1" cy="54907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846070" y="1367246"/>
            <a:ext cx="1" cy="54907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91842" y="1367246"/>
            <a:ext cx="1" cy="54907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964871" y="1367246"/>
            <a:ext cx="1" cy="54907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091543" y="523220"/>
            <a:ext cx="1325971" cy="4944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(LinkedList Node)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3754528" y="1367246"/>
            <a:ext cx="1" cy="54907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662985" y="1872343"/>
            <a:ext cx="15457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690248" y="1595344"/>
            <a:ext cx="1213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207619" y="2196389"/>
            <a:ext cx="15457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208755" y="1919390"/>
            <a:ext cx="919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202319" y="2545923"/>
            <a:ext cx="1545772" cy="0"/>
          </a:xfrm>
          <a:prstGeom prst="straightConnector1">
            <a:avLst/>
          </a:prstGeom>
          <a:ln w="381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2829056" y="2268924"/>
            <a:ext cx="919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668288" y="2929802"/>
            <a:ext cx="15457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690248" y="2652803"/>
            <a:ext cx="1087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CA5939-4CE9-F54A-DEE1-4D5CDC37F998}"/>
              </a:ext>
            </a:extLst>
          </p:cNvPr>
          <p:cNvCxnSpPr>
            <a:cxnSpLocks/>
          </p:cNvCxnSpPr>
          <p:nvPr/>
        </p:nvCxnSpPr>
        <p:spPr>
          <a:xfrm>
            <a:off x="669426" y="3350337"/>
            <a:ext cx="1539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4E4AC8-20E6-4300-FC2D-7CCA734085A8}"/>
              </a:ext>
            </a:extLst>
          </p:cNvPr>
          <p:cNvSpPr txBox="1"/>
          <p:nvPr/>
        </p:nvSpPr>
        <p:spPr>
          <a:xfrm>
            <a:off x="691386" y="3073338"/>
            <a:ext cx="1460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displayProjectView()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2208755" y="3350337"/>
            <a:ext cx="30862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2253446" y="3073338"/>
            <a:ext cx="146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displayProjectView()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5305597" y="3705999"/>
            <a:ext cx="1539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5327558" y="3464281"/>
            <a:ext cx="1491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842623" y="5075390"/>
            <a:ext cx="1539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864583" y="4798391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addNewItem(cost,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836181" y="5736205"/>
            <a:ext cx="1545772" cy="0"/>
          </a:xfrm>
          <a:prstGeom prst="straightConnector1">
            <a:avLst/>
          </a:prstGeom>
          <a:ln w="381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882350" y="5459206"/>
            <a:ext cx="1467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874917" y="523220"/>
            <a:ext cx="1325971" cy="4944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(LinkedList Node)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1537901" y="1367246"/>
            <a:ext cx="1" cy="54907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853155" y="4043135"/>
            <a:ext cx="15457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880418" y="3766136"/>
            <a:ext cx="1058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8405485" y="4370094"/>
            <a:ext cx="3132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8406621" y="4093095"/>
            <a:ext cx="76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8400185" y="4719628"/>
            <a:ext cx="3137716" cy="0"/>
          </a:xfrm>
          <a:prstGeom prst="straightConnector1">
            <a:avLst/>
          </a:prstGeom>
          <a:ln w="381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9181580" y="4442629"/>
            <a:ext cx="76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8398927" y="5351796"/>
            <a:ext cx="3138974" cy="30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8420887" y="5105575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addNewItem(cost,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93</Words>
  <Application>Microsoft Macintosh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4</cp:revision>
  <dcterms:created xsi:type="dcterms:W3CDTF">2023-11-07T03:15:16Z</dcterms:created>
  <dcterms:modified xsi:type="dcterms:W3CDTF">2023-11-10T06:36:05Z</dcterms:modified>
</cp:coreProperties>
</file>