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57" r:id="rId4"/>
    <p:sldId id="259" r:id="rId5"/>
    <p:sldId id="260" r:id="rId6"/>
    <p:sldId id="268" r:id="rId7"/>
    <p:sldId id="258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689"/>
  </p:normalViewPr>
  <p:slideViewPr>
    <p:cSldViewPr snapToGrid="0">
      <p:cViewPr varScale="1">
        <p:scale>
          <a:sx n="147" d="100"/>
          <a:sy n="147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F8D65-207B-8544-A173-F9B885EE6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89995"/>
              </p:ext>
            </p:extLst>
          </p:nvPr>
        </p:nvGraphicFramePr>
        <p:xfrm>
          <a:off x="838200" y="1825625"/>
          <a:ext cx="1051559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612742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000147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308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Iteration 2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app.views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ApplicationView</a:t>
                      </a:r>
                    </a:p>
                    <a:p>
                      <a:r>
                        <a:rPr lang="en-US"/>
                        <a:t>AboutScreen</a:t>
                      </a:r>
                    </a:p>
                    <a:p>
                      <a:r>
                        <a:rPr lang="en-US"/>
                        <a:t>ProfileScreen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AboutController</a:t>
                      </a:r>
                    </a:p>
                    <a:p>
                      <a:r>
                        <a:rPr lang="en-US"/>
                        <a:t>ProfileController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Profile</a:t>
                      </a:r>
                    </a:p>
                    <a:p>
                      <a:r>
                        <a:rPr lang="en-US"/>
                        <a:t>ProfileReader</a:t>
                      </a:r>
                    </a:p>
                    <a:p>
                      <a:r>
                        <a:rPr lang="en-US"/>
                        <a:t>ProfileWriter</a:t>
                      </a:r>
                    </a:p>
                    <a:p>
                      <a:r>
                        <a:rPr lang="en-US"/>
                        <a:t>Team</a:t>
                      </a:r>
                      <a:br>
                        <a:rPr lang="en-US"/>
                      </a:br>
                      <a:r>
                        <a:rPr lang="en-US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616ED-91E9-7F0A-7516-A29B83BC5C96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Database Design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76A834-0708-97F6-2975-8BCC9F01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61987"/>
              </p:ext>
            </p:extLst>
          </p:nvPr>
        </p:nvGraphicFramePr>
        <p:xfrm>
          <a:off x="116115" y="767897"/>
          <a:ext cx="7460337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779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486779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486779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Privilege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 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664CA5-C4AA-AB54-1199-BE02D5CFA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76289"/>
              </p:ext>
            </p:extLst>
          </p:nvPr>
        </p:nvGraphicFramePr>
        <p:xfrm>
          <a:off x="116111" y="2963071"/>
          <a:ext cx="423043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15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115215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4D234-8296-78E8-FF90-6E2CA872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17452"/>
              </p:ext>
            </p:extLst>
          </p:nvPr>
        </p:nvGraphicFramePr>
        <p:xfrm>
          <a:off x="116109" y="4074083"/>
          <a:ext cx="746034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086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195341086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181151-E399-FEBA-BE1C-79C7AC37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64002"/>
              </p:ext>
            </p:extLst>
          </p:nvPr>
        </p:nvGraphicFramePr>
        <p:xfrm>
          <a:off x="116111" y="5181894"/>
          <a:ext cx="746034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2069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874062442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44515935"/>
                    </a:ext>
                  </a:extLst>
                </a:gridCol>
                <a:gridCol w="1492069">
                  <a:extLst>
                    <a:ext uri="{9D8B030D-6E8A-4147-A177-3AD203B41FA5}">
                      <a16:colId xmlns:a16="http://schemas.microsoft.com/office/drawing/2014/main" val="167960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531E4F-73F4-7A2C-4875-6CDE75925AEF}"/>
              </a:ext>
            </a:extLst>
          </p:cNvPr>
          <p:cNvSpPr txBox="1"/>
          <p:nvPr/>
        </p:nvSpPr>
        <p:spPr>
          <a:xfrm>
            <a:off x="116109" y="39856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A5341-15A1-75EF-BB01-D30D2B4D7A74}"/>
              </a:ext>
            </a:extLst>
          </p:cNvPr>
          <p:cNvSpPr txBox="1"/>
          <p:nvPr/>
        </p:nvSpPr>
        <p:spPr>
          <a:xfrm>
            <a:off x="116109" y="2607592"/>
            <a:ext cx="7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0DC91-0094-CF55-849C-3BE4BB4FF881}"/>
              </a:ext>
            </a:extLst>
          </p:cNvPr>
          <p:cNvSpPr txBox="1"/>
          <p:nvPr/>
        </p:nvSpPr>
        <p:spPr>
          <a:xfrm>
            <a:off x="116109" y="3707838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1E4C0-0126-5FCF-5FFC-C70661666C4A}"/>
              </a:ext>
            </a:extLst>
          </p:cNvPr>
          <p:cNvSpPr txBox="1"/>
          <p:nvPr/>
        </p:nvSpPr>
        <p:spPr>
          <a:xfrm>
            <a:off x="113201" y="4806407"/>
            <a:ext cx="68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Entry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36155D-5B65-2C93-750C-61B63907B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60227"/>
              </p:ext>
            </p:extLst>
          </p:nvPr>
        </p:nvGraphicFramePr>
        <p:xfrm>
          <a:off x="116111" y="1863912"/>
          <a:ext cx="7460343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781">
                  <a:extLst>
                    <a:ext uri="{9D8B030D-6E8A-4147-A177-3AD203B41FA5}">
                      <a16:colId xmlns:a16="http://schemas.microsoft.com/office/drawing/2014/main" val="3068686176"/>
                    </a:ext>
                  </a:extLst>
                </a:gridCol>
                <a:gridCol w="2486781">
                  <a:extLst>
                    <a:ext uri="{9D8B030D-6E8A-4147-A177-3AD203B41FA5}">
                      <a16:colId xmlns:a16="http://schemas.microsoft.com/office/drawing/2014/main" val="1683873501"/>
                    </a:ext>
                  </a:extLst>
                </a:gridCol>
                <a:gridCol w="2486781">
                  <a:extLst>
                    <a:ext uri="{9D8B030D-6E8A-4147-A177-3AD203B41FA5}">
                      <a16:colId xmlns:a16="http://schemas.microsoft.com/office/drawing/2014/main" val="3757862378"/>
                    </a:ext>
                  </a:extLst>
                </a:gridCol>
              </a:tblGrid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Profile:Name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1:Name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/>
                        <a:t>n</a:t>
                      </a:r>
                      <a:r>
                        <a:rPr lang="en-US" sz="1800"/>
                        <a:t>:Name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8674"/>
                  </a:ext>
                </a:extLst>
              </a:tr>
              <a:tr h="259201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59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D9F94-BF47-BB6D-FECA-6B6CBC9B4429}"/>
              </a:ext>
            </a:extLst>
          </p:cNvPr>
          <p:cNvSpPr txBox="1"/>
          <p:nvPr/>
        </p:nvSpPr>
        <p:spPr>
          <a:xfrm>
            <a:off x="116109" y="150713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135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-entries : LinkedList&lt;Entry&gt;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+addEntry(cost, name) : Entry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Entry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961177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684178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24302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966029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14367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98250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21480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20997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36454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8777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45282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51912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209971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2126977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3644348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3645484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5184819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4335419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3626974" y="2895456"/>
            <a:ext cx="46879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671665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5187999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518913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3640405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5209900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3626974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4368353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3642039" y="3597012"/>
            <a:ext cx="62357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686730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>
            <a:off x="3640405" y="3877287"/>
            <a:ext cx="6237381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4255049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700</Words>
  <Application>Microsoft Macintosh PowerPoint</Application>
  <PresentationFormat>Widescreen</PresentationFormat>
  <Paragraphs>253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18</cp:revision>
  <dcterms:created xsi:type="dcterms:W3CDTF">2023-11-07T03:15:16Z</dcterms:created>
  <dcterms:modified xsi:type="dcterms:W3CDTF">2023-12-10T09:33:31Z</dcterms:modified>
</cp:coreProperties>
</file>