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8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89"/>
  </p:normalViewPr>
  <p:slideViewPr>
    <p:cSldViewPr snapToGrid="0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-items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+addItem(cost, name) : Item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623</Words>
  <Application>Microsoft Macintosh PowerPoint</Application>
  <PresentationFormat>Widescreen</PresentationFormat>
  <Paragraphs>200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7</cp:revision>
  <dcterms:created xsi:type="dcterms:W3CDTF">2023-11-07T03:15:16Z</dcterms:created>
  <dcterms:modified xsi:type="dcterms:W3CDTF">2023-11-20T03:58:56Z</dcterms:modified>
</cp:coreProperties>
</file>