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689"/>
  </p:normalViewPr>
  <p:slideViewPr>
    <p:cSldViewPr snapToGrid="0">
      <p:cViewPr>
        <p:scale>
          <a:sx n="143" d="100"/>
          <a:sy n="143" d="100"/>
        </p:scale>
        <p:origin x="9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45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24575,'23'0'0,"9"0"0,14 0 0,10 0 0,15 0 0,4 0 0,10 0-6784,7 0 6784,-11-4-331,-11 3 331,-1-3 0,-17 0 0,14 3 0,-5-3 0,-6 4 0,0 0 0,-6 0 0,1 0 0,-1 0 6620,1 0-6620,-6 0 495,0 0-495,-5 0 0,-4 0 0,-5 0 0,-2 0 0,-9 0 0,4 0 0,-9 0 0,0 0 0,-2 0 0,-5 0 0,2 0 0,-3 0 0,0 0 0,0 0 0,0 0 0,0 0 0,-3-2 0,0-2 0,-3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2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443 328 24575,'-16'0'0,"-27"-23"0,10 13 0,-16-20 0,24 18 0,3-2 0,1 0 0,-7-4 0,5 3 0,-1 1 0,10 4 0,4 4 0,4 0 0,0-1 0,2 1 0,-1 0 0,4 0 0,-2-1 0,0 1 0,0 0 0,-4-4 0,-2 0 0,1-4 0,-5 1 0,3-1 0,-4 4 0,1-3 0,3 5 0,0-1 0,7 3 0,-3 2 0,8 4 0,-2 3 0,10 7 0,0 0 0,3 3 0,48 44 0,-28-24 0,38 30 0,-39-31 0,0-7 0,0 2 0,5-1 0,-8-5 0,2-4 0,-13-4 0,-1-5 0,-4 1 0,1-2 0,-4 0 0,2-4 0,-5 3 0,3-5 0,-4 4 0,0-4 0,1 2 0,-1-3 0,-3 2 0,3-1 0,-3 2 0,3-3 0,0 0 0,0 0 0,1 2 0,-1-1 0,0 2 0,0 0 0,0-3 0,-2 6 0,-2-3 0,-2 3 0,0 0 0,0 0 0,-6-2 0,-1 1 0,-10-1 0,2 0 0,-5 2 0,5-2 0,-5 3 0,2 0 0,-4 0 0,4 0 0,-6 4 0,5 0 0,-7 3 0,0 1 0,4 0 0,-4-4 0,8 2 0,-2-2 0,5 0 0,1 2 0,5-6 0,2 2 0,0 1 0,4-3 0,-3 2 0,5-2 0,-1-1 0,2-3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3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409 291 24575,'-16'-3'0,"-34"-26"0,12 8 0,-23-24 0,22 19 0,-4-8 0,5 8 0,0-4 0,12 14 0,7-1 0,2 6 0,7 1 0,0 0 0,7 4 0,2 3 0,5 0 0,5 3 0,1 6 0,26 13 0,0 7 0,15 4 0,4 1 0,10 11 0,-16-14 0,-2-2 0,-1 0 0,-15-7 0,-1-4 0,-12-4 0,-4-1 0,-5-4 0,-2 1 0,-1-4 0,-3 2 0,0-1 0,-3 2 0,0 0 0,0 0 0,0 0 0,-3 0 0,0 0 0,-7 4 0,3 0 0,-6 3 0,6 1 0,-6-1 0,5 1 0,-2-1 0,0 4 0,3-6 0,-3 5 0,3-5 0,1-1 0,-1-1 0,0 1 0,1-3 0,0 2 0,-1-3 0,1-2 0,-4-1 0,3-3 0,-2 0 0,2 0 0,1 0 0,0 0 0,0 0 0,-1 0 0,1 0 0,0 0 0,0-3 0,0 2 0,0-1 0,0 2 0,-1 0 0,1 0 0,-3-3 0,2 2 0,-2-2 0,6 3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3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478 300 24575,'-27'-4'0,"-5"-8"0,-15-10 0,-1-5 0,-16-13 0,20 13 0,-31-28 0,39 27 0,-23-16 0,42 25 0,-4 6 0,17 5 0,0 9 0,11 0 0,3 9 0,7 4 0,6 5 0,5 8 0,10 8 0,0-1 0,10 9 0,-9-12 0,7 6 0,-8-7 0,3 0 0,-3-2 0,-3-8 0,-8-1 0,-2-4 0,-7-5 0,-1 4 0,-3-7 0,-4 2 0,-1-2 0,1-1 0,-3-2 0,2-1 0,-2 0 0,2 0 0,-2 1 0,6 2 0,-6-5 0,2 4 0,-3-4 0,4 5 0,-3-6 0,2 6 0,-3-5 0,1 4 0,-1-4 0,0 5 0,0-6 0,0 6 0,1-5 0,-1 4 0,0-4 0,-2 4 0,-2-1 0,-2 2 0,-8-3 0,-4 0 0,-12-3 0,-2 0 0,-9 0 0,3 0 0,-7 0 0,-2 0 0,-5 0 0,-5 0 0,5 0 0,-4 0 0,9 0 0,-4 0 0,5 3 0,8 1 0,2 4 0,8-1 0,7 3 0,-1-3 0,8 3 0,-1 0 0,2-3 0,4 2 0,-3 0 0,5-1 0,-2 1 0,3-3 0,0 0 0,0 1 0,0 2 0,0-2 0,0 2 0,0-5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3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24575,'13'0'0,"-2"0"0,14 0 0,2 0 0,9 3 0,9 2 0,34 7 0,-15-2 0,31 3 0,-41-5 0,39 1 0,-33-4 0,20 2 0,-25-6 0,-18 3 0,6-1 0,-15-2 0,2 3 0,-9-4 0,1 3 0,-4-2 0,2 2 0,-5-3 0,2 0 0,-4 0 0,0 0 0,-2 0 0,1 0 0,-5 0 0,3 0 0,-1 0 0,-2 3 0,3-3 0,-4 3 0,3-3 0,1 0 0,1 0 0,1 0 0,-5 0 0,6 0 0,0 0 0,-2 0 0,4 0 0,-8 0 0,3 0 0,-1 0 0,-2 0 0,3 0 0,-4 0 0,0 0 0,0 0 0,0 0 0,1 0 0,-1 0 0,0 0 0,0 0 0,0 0 0,1 0 0,-1 0 0,0 0 0,0 0 0,0 0 0,0 0 0,0 0 0,0 0 0,0 0 0,0 0 0,1 0 0,-1 0 0,3 0 0,-2 0 0,3 0 0,-4 0 0,-3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4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24575,'6'0'0,"0"0"0,0 0 0,1 0 0,2 0 0,-2 0 0,6-3 0,0-7 0,-3 2 0,6-8 0,-9 9 0,2-2 0,1 2 0,-3 1 0,2-1 0,-3 1 0,1 0 0,-1 2 0,0-1 0,0 1 0,1-2 0,-1-1 0,0 1 0,0 0 0,0 2 0,-2-1 0,1 1 0,-4-2 0,4 3 0,-4-3 0,1 3 0,-2-3 0,0 0 0,0 2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4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24575,'3'16'0,"1"5"0,6-2 0,6 10 0,-1-10 0,7 8 0,-6-2 0,2-5 0,-4 4 0,-3-6 0,-1-3 0,-3 1 0,-1-9 0,0 3 0,1-4 0,-4-3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4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24575,'0'-10'0,"0"1"0,0 3 0,6-6 0,-2 7 0,14-13 0,-10 16 0,10-12 0,-11 10 0,2-3 0,-3 2 0,3 1 0,-2-2 0,2 0 0,-3 2 0,1-2 0,-1 3 0,0-1 0,0-1 0,1 1 0,-1 1 0,-3-3 0,3 5 0,-3-4 0,3 4 0,-2-4 0,1 4 0,-4-5 0,4 6 0,-4-6 0,5 6 0,-6-6 0,3 6 0,-3-3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4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24575,'12'0'0,"4"0"0,2 0 0,12 3 0,-2 5 0,6 1 0,-3 5 0,-5-3 0,3 4 0,-2-3 0,-1 2 0,0-6 0,-8 5 0,-1-5 0,-4 1 0,0-2 0,-2-1 0,-2 1 0,-3-1 0,0 0 0,1 1 0,-1-4 0,0 2 0,0-1 0,-2 2 0,1-3 0,-4 0 0,1-3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4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24575,'13'0'0,"48"0"0,-15 0 0,39 0 0,-39 0 0,4 0 0,1 0 0,1 0 0,4 0 0,-10 0 0,-1 0 0,-9 0 0,-1 0 0,-5 0 0,-3 0 0,-2 0 0,-4 0 0,1 0 0,-4 0 0,2 0 0,-2 0 0,0 0 0,3 0 0,-7 0 0,13 0 0,-11 0 0,7 0 0,-10 0 0,4 0 0,-3 0 0,0 0 0,-1 0 0,-3 0 0,3 3 0,-2-3 0,1 3 0,-5 0 0,3-2 0,-4 2 0,3-3 0,-2 0 0,3 0 0,-1 0 0,-2 0 0,3 0 0,-1 0 0,-2 0 0,3 0 0,-4 0 0,0 0 0,0 0 0,0 2 0,1-1 0,-1 2 0,0-3 0,0 0 0,0 0 0,0 0 0,-2 3 0,1-3 0,-1 3 0,2-3 0,0 0 0,0 0 0,-2 3 0,1-3 0,-2 3 0,4-3 0,-1 0 0,0 0 0,0 0 0,0 0 0,0 0 0,0 0 0,1 0 0,-1 0 0,0 0 0,0 0 0,0 0 0,0 0 0,0 0 0,1 0 0,-1 0 0,0 0 0,0 0 0,0 0 0,0 0 0,0 0 0,0 0 0,0 0 0,0 0 0,0 0 0,0 0 0,-3 3 0,3-2 0,-5 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5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24575,'9'0'0,"1"0"0,0 0 0,2-3 0,-5 0 0,6-4 0,-3 0 0,3-2 0,1 1 0,-1-2 0,1 0 0,-1 3 0,-3-3 0,3 4 0,-6-1 0,2 3 0,-2-1 0,-1 1 0,0 1 0,0-3 0,0 3 0,-2-3 0,-1 0 0,-3 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50:4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24575,'16'0'0,"6"0"0,0 0 0,12 0 0,10 0 0,-11 0 0,19 0 0,-25 0 0,21 0 0,-12 0 0,7 0 0,-4 0 0,-4 0 0,3 0 0,-7 0 0,6 0 0,-6 0 0,7 0 0,-3 0 0,0 0 0,-2 0 0,-3 0 0,-1 0 0,1 0 0,-1 0 0,-3 0 0,2 0 0,-6-6 0,3 4 0,-4-4 0,-4 6 0,3 0 0,-2 0 0,-1 0 0,3 0 0,-6 0 0,2 0 0,-3 0 0,0 0 0,-3-3 0,0 3 0,-1-3 0,-2 3 0,2 0 0,-3-3 0,0 2 0,0-1 0,0 2 0,0 0 0,-3-3 0,2 2 0,-1-1 0,1 2 0,1-3 0,0 2 0,0-1 0,0 2 0,0 0 0,0 0 0,0 0 0,0 0 0,4 0 0,2 0 0,-1-3 0,4 2 0,-8-1 0,5 2 0,-2 0 0,0 0 0,2 0 0,-2 0 0,0 0 0,2 0 0,-5 0 0,5 0 0,-5 0 0,5 0 0,-5 0 0,2 0 0,-3 0 0,0 0 0,0 0 0,1 0 0,-1 0 0,0 0 0,0 0 0,0 0 0,0 0 0,0 0 0,0 0 0,-1 0 0,-1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5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24575,'13'0'0,"2"3"0,14 5 0,-12-3 0,20 13 0,-7-5 0,3 6 0,-2-5 0,-10 0 0,-7-10 0,3 9 0,-7-9 0,3 6 0,-6-4 0,3 0 0,-4-2 0,0-1 0,-3-6 0,0-1 0,-3-2 0,0 3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24575,'20'0'0,"-2"0"0,42 0 0,-16 0 0,20 0 0,-25 0 0,-4 0 0,-4 0 0,4 0 0,-8 0 0,2 0 0,-7 0 0,4 0 0,-5 0 0,5 0 0,-4 0 0,8 0 0,-4 0 0,0 0 0,4 0 0,-4 0 0,4 0 0,-3 0 0,-2 0 0,1 0 0,-4 0 0,0 0 0,-1 0 0,-3 0 0,-1 0 0,1 0 0,-5 0 0,0 0 0,1 0 0,-4 0 0,3 0 0,-3 0 0,0 0 0,3 0 0,-6 0 0,5 0 0,-5 0 0,6 0 0,-6 0 0,6 0 0,-6 0 0,8 0 0,-7 0 0,7 0 0,-8 0 0,3 0 0,-1 0 0,-2 0 0,2 0 0,-2 0 0,2 0 0,-2 0 0,3 0 0,-4 0 0,0 0 0,0 0 0,1 0 0,-1 0 0,0 0 0,0 0 0,0 0 0,1 0 0,-1 0 0,0 0 0,0 0 0,1 0 0,2 0 0,-2 0 0,2 0 0,-2 0 0,-1 0 0,3 0 0,-2 0 0,2 0 0,-3 0 0,0 0 0,0 0 0,1 0 0,-1 0 0,0 0 0,0 0 0,-1 0 0,1 0 0,0 0 0,0 0 0,0 0 0,-3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24575,'13'0'0,"-2"0"0,14 0 0,2 0 0,9 3 0,9 2 0,34 7 0,-15-2 0,31 3 0,-41-5 0,39 1 0,-33-4 0,20 2 0,-25-6 0,-18 3 0,6-1 0,-15-2 0,2 3 0,-9-4 0,1 3 0,-4-2 0,2 2 0,-5-3 0,2 0 0,-4 0 0,0 0 0,-2 0 0,1 0 0,-5 0 0,3 0 0,-1 0 0,-2 3 0,3-3 0,-4 3 0,3-3 0,1 0 0,1 0 0,1 0 0,-5 0 0,6 0 0,0 0 0,-2 0 0,4 0 0,-8 0 0,3 0 0,-1 0 0,-2 0 0,3 0 0,-4 0 0,0 0 0,0 0 0,0 0 0,1 0 0,-1 0 0,0 0 0,0 0 0,0 0 0,1 0 0,-1 0 0,0 0 0,0 0 0,0 0 0,0 0 0,0 0 0,0 0 0,0 0 0,0 0 0,1 0 0,-1 0 0,3 0 0,-2 0 0,3 0 0,-4 0 0,-3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24575,'6'0'0,"0"0"0,0 0 0,1 0 0,2 0 0,-2 0 0,6-3 0,0-7 0,-3 2 0,6-8 0,-9 9 0,2-2 0,1 2 0,-3 1 0,2-1 0,-3 1 0,1 0 0,-1 2 0,0-1 0,0 1 0,1-2 0,-1-1 0,0 1 0,0 0 0,0 2 0,-2-1 0,1 1 0,-4-2 0,4 3 0,-4-3 0,1 3 0,-2-3 0,0 0 0,0 2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24575,'3'16'0,"1"5"0,6-2 0,6 10 0,-1-10 0,7 8 0,-6-2 0,2-5 0,-4 4 0,-3-6 0,-1-3 0,-3 1 0,-1-9 0,0 3 0,1-4 0,-4-3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24575,'0'-10'0,"0"1"0,0 3 0,6-6 0,-2 7 0,14-13 0,-10 16 0,10-12 0,-11 10 0,2-3 0,-3 2 0,3 1 0,-2-2 0,2 0 0,-3 2 0,1-2 0,-1 3 0,0-1 0,0-1 0,1 1 0,-1 1 0,-3-3 0,3 5 0,-3-4 0,3 4 0,-2-4 0,1 4 0,-4-5 0,4 6 0,-4-6 0,5 6 0,-6-6 0,3 6 0,-3-3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24575,'12'0'0,"4"0"0,2 0 0,12 3 0,-2 5 0,6 1 0,-3 5 0,-5-3 0,3 4 0,-2-3 0,-1 2 0,0-6 0,-8 5 0,-1-5 0,-4 1 0,0-2 0,-2-1 0,-2 1 0,-3-1 0,0 0 0,1 1 0,-1-4 0,0 2 0,0-1 0,-2 2 0,1-3 0,-4 0 0,1-3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24575,'13'0'0,"48"0"0,-15 0 0,39 0 0,-39 0 0,4 0 0,1 0 0,1 0 0,4 0 0,-10 0 0,-1 0 0,-9 0 0,-1 0 0,-5 0 0,-3 0 0,-2 0 0,-4 0 0,1 0 0,-4 0 0,2 0 0,-2 0 0,0 0 0,3 0 0,-7 0 0,13 0 0,-11 0 0,7 0 0,-10 0 0,4 0 0,-3 0 0,0 0 0,-1 0 0,-3 0 0,3 3 0,-2-3 0,1 3 0,-5 0 0,3-2 0,-4 2 0,3-3 0,-2 0 0,3 0 0,-1 0 0,-2 0 0,3 0 0,-1 0 0,-2 0 0,3 0 0,-4 0 0,0 0 0,0 0 0,0 2 0,1-1 0,-1 2 0,0-3 0,0 0 0,0 0 0,0 0 0,-2 3 0,1-3 0,-1 3 0,2-3 0,0 0 0,0 0 0,-2 3 0,1-3 0,-2 3 0,4-3 0,-1 0 0,0 0 0,0 0 0,0 0 0,0 0 0,0 0 0,1 0 0,-1 0 0,0 0 0,0 0 0,0 0 0,0 0 0,0 0 0,1 0 0,-1 0 0,0 0 0,0 0 0,0 0 0,0 0 0,0 0 0,0 0 0,0 0 0,0 0 0,0 0 0,0 0 0,-3 3 0,3-2 0,-5 1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24575,'9'0'0,"1"0"0,0 0 0,2-3 0,-5 0 0,6-4 0,-3 0 0,3-2 0,1 1 0,-1-2 0,1 0 0,-1 3 0,-3-3 0,3 4 0,-6-1 0,2 3 0,-2-1 0,-1 1 0,0 1 0,0-3 0,0 3 0,-2-3 0,-1 0 0,-3 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24575,'13'0'0,"2"3"0,14 5 0,-12-3 0,20 13 0,-7-5 0,3 6 0,-2-5 0,-10 0 0,-7-10 0,3 9 0,-7-9 0,3 6 0,-6-4 0,3 0 0,-4-2 0,0-1 0,-3-6 0,0-1 0,-3-2 0,0 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2:4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24575,'27'0'0,"45"0"0,-26 0 0,27 0 0,-43 0 0,-3 0 0,-4 0 0,5 0 0,-3 0 0,6 0 0,5 0 0,9 0 0,-8 0 0,11 0 0,-6 0 0,4 0 0,4 0 0,-13 0 0,2 0 0,-12 0 0,-2 0 0,-3 0 0,-1 0 0,1 0 0,3 0 0,-2 0 0,6 0 0,-7 0 0,4 0 0,-5 0 0,1 0 0,-1 0 0,-3 0 0,3 0 0,-7 0 0,7 0 0,-7 0 0,3 0 0,-7 0 0,3 0 0,-6 0 0,6 0 0,-6 0 0,2 0 0,-3 0 0,0 0 0,1 0 0,-1 0 0,0 0 0,0 0 0,0 0 0,4 0 0,-3 0 0,2 0 0,-3 0 0,1 0 0,-1 0 0,0 0 0,0 0 0,0 0 0,0 0 0,0 0 0,1 0 0,-1 0 0,0 0 0,0 0 0,1 0 0,1 0 0,-1 3 0,2-2 0,-3 2 0,1-3 0,1 0 0,-1 0 0,2 0 0,-3 0 0,0 0 0,0 2 0,-2-1 0,-2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5:0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24575,'20'0'0,"-2"0"0,42 0 0,-16 0 0,20 0 0,-25 0 0,-4 0 0,-4 0 0,4 0 0,-8 0 0,2 0 0,-7 0 0,4 0 0,-5 0 0,5 0 0,-4 0 0,8 0 0,-4 0 0,0 0 0,4 0 0,-4 0 0,4 0 0,-3 0 0,-2 0 0,1 0 0,-4 0 0,0 0 0,-1 0 0,-3 0 0,-1 0 0,1 0 0,-5 0 0,0 0 0,1 0 0,-4 0 0,3 0 0,-3 0 0,0 0 0,3 0 0,-6 0 0,5 0 0,-5 0 0,6 0 0,-6 0 0,6 0 0,-6 0 0,8 0 0,-7 0 0,7 0 0,-8 0 0,3 0 0,-1 0 0,-2 0 0,2 0 0,-2 0 0,2 0 0,-2 0 0,3 0 0,-4 0 0,0 0 0,0 0 0,1 0 0,-1 0 0,0 0 0,0 0 0,0 0 0,1 0 0,-1 0 0,0 0 0,0 0 0,1 0 0,2 0 0,-2 0 0,2 0 0,-2 0 0,-1 0 0,3 0 0,-2 0 0,2 0 0,-3 0 0,0 0 0,0 0 0,1 0 0,-1 0 0,0 0 0,0 0 0,-1 0 0,1 0 0,0 0 0,0 0 0,0 0 0,-3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0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24575,'20'0'0,"44"0"0,8 0 0,-9 0 0,18 0 0,-3 0 0,-25 0 0,-1 0 0,-6 0 0,16 0 0,-29 0 0,24 0 0,-30 0 0,3 0 0,0 0 0,1 0 0,3 0 0,2 3 0,0-2 0,-1 6 0,-1-6 0,-6 6 0,6-7 0,-12 4 0,0-1 0,-1-3 0,-10 6 0,5-5 0,-9 1 0,6-2 0,-6 0 0,2 3 0,-3-2 0,0 2 0,1-3 0,2 0 0,-2 0 0,6 0 0,-6 0 0,5 0 0,-1 0 0,-1 0 0,2 0 0,-5 0 0,6 0 0,-6 0 0,3 2 0,2-1 0,-5 2 0,6-3 0,-4 0 0,-2 0 0,3 0 0,-4 0 0,0 0 0,0 0 0,0 0 0,1 3 0,-1-3 0,0 3 0,0-3 0,1 0 0,-1 0 0,0 0 0,0 0 0,0 0 0,1 0 0,-1 0 0,0 0 0,0 0 0,0 3 0,0-3 0,0 3 0,0-3 0,0 0 0,4 0 0,-6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0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21516,'17'0'0,"13"0"1468,25 0-1468,19 0 0,-19 0 0,2 0 0,28 0 0,-18 0 0,0 0 0,26 0 0,-37 0 0,-1 0 516,26 0-516,8 0 0,-33 0 0,12 0 0,-21 0 263,-3 0-263,-17 0 812,0 0-812,-10 0 0,-7 0 0,-1 0 0,-2 0 0,-1 0 0,0 0 0,0 0 0,0 0 0,1 0 0,-1 0 0,0 0 0,0 0 0,0 0 0,0 0 0,0 0 0,4 0 0,0 0 0,4 0 0,-4 0 0,-1 0 0,1 0 0,-3 0 0,2 0 0,-3 0 0,1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0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24575,'17'0'0,"11"0"0,25 0 0,17 0 0,6 0 0,17 0 0,-9 0-602,10 0 602,-12 0 0,-16 0 148,-1 0-148,-12 0 0,-5 0 0,1 0 0,-22 0 0,3 0 454,-4 0-454,-8 0 0,7 0 0,-11 0 0,7 0 0,1 0 0,0 0 0,4 0 0,-5 0 0,1 0 0,-1 0 0,-3 0 0,3 0 0,-10 0 0,5 0 0,-9 0 0,2 0 0,-2 0 0,-1 0 0,0 0 0,0 0 0,0 0 0,0 0 0,0 0 0,0 0 0,1 0 0,-1 0 0,0 0 0,0 0 0,0 0 0,1 3 0,-1-3 0,0 3 0,0-3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2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24575,'17'4'0,"2"3"0,42 32 0,-23-10 0,28 22 0,-40-23 0,3-4 0,-5 5 0,-10-15 0,4 11 0,-15-21 0,1 8 0,2-5 0,-3 4 0,4 1 0,-1-1 0,1 2 0,0 0 0,-1 1 0,1-1 0,-3-3 0,2 3 0,-5-6 0,2 3 0,-3-4 0,0 0 0,0 0 0,0 0 0,0 1 0,0-1 0,0 0 0,0 0 0,2 1 0,-1-1 0,2 0 0,-3 0 0,0 0 0,0 1 0,0-1 0,0 0 0,0 0 0,0 1 0,0 5 0,0-4 0,0 4 0,0-6 0,0 0 0,0 0 0,-3 4 0,-1-3 0,-6 2 0,3 1 0,-6-3 0,3 3 0,-1 0 0,-5-3 0,4 6 0,-8-2 0,2 3 0,-9 8 0,5-5 0,-13 9 0,-22 18 0,11-14 0,-11 18 0,18-24 0,6 4 0,-4-3 0,1-1 0,8-1 0,6-11 0,4 5 0,8-10 0,0 3 0,4-7 0,3 0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 24575,'2'-4'0,"9"2"0,0 2 0,23 0 0,-13 6 0,10-2 0,-10 7 0,-3-4 0,-4-1 0,-1 1 0,-6-1 0,-1 0 0,0 1 0,0-1 0,1 0 0,-1 0 0,0 1 0,0 2 0,4 1 0,-3 0 0,6 3 0,-6-3 0,6 4 0,-6-4 0,6 3 0,-6-6 0,2 2 0,0-3 0,-2 1 0,3-1 0,-4 0 0,0 1 0,-2-1 0,1 0 0,-4 0 0,2 0 0,-3 1 0,0-1 0,0 0 0,-6 0 0,-1 0 0,-6-2 0,-4 2 0,2-3 0,-2 4 0,0 0 0,2 0 0,-2 0 0,7-1 0,-3 1 0,3 0 0,0-1 0,0 0 0,1 1 0,1-4 0,-4 3 0,5-5 0,-6 5 0,3-5 0,-4 5 0,4-5 0,-3 5 0,3-6 0,-4 6 0,1-5 0,-1 5 0,1-5 0,-1 5 0,4-6 0,-3 6 0,3-5 0,-1 5 0,2-5 0,3 1 0,-1-2 0,4 3 0,0-2 0,3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3:24:2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24575,'6'0'0,"7"0"0,2 0 0,6 3 0,5 4 0,-4 1 0,4 6 0,-8-6 0,-1 5 0,-4-9 0,-3 5 0,0-5 0,-4 2 0,0 0 0,0-2 0,1 1 0,-1-4 0,0 4 0,0-1 0,0-1 0,0 3 0,1-6 0,-1 6 0,0-3 0,0 1 0,1 1 0,-1-1 0,-3 2 0,3-3 0,-5 3 0,1-3 0,-2 3 0,0 0 0,0 0 0,0 1 0,0-1 0,0 0 0,0 0 0,-3 0 0,-3-3 0,-1 3 0,-6-2 0,3 2 0,-1 1 0,-1-1 0,1 1 0,-2 0 0,2-1 0,-1 4 0,5-3 0,-6 5 0,5-1 0,-1 2 0,-1 4 0,2-3 0,-6 7 0,6-3 0,-6 7 0,3-2 0,-4 6 0,1-6 0,-1 2 0,0 0 0,3 2 0,-2-1 0,3 0 0,0-5 0,-3 1 0,6-1 0,-5-3 0,5-1 0,-1-7 0,2 3 0,3-6 0,-1 2 0,1-5 0,-2-1 0,-1-3 0,4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5.xml"/><Relationship Id="rId50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customXml" Target="../ink/ink2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7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6.xml"/><Relationship Id="rId8" Type="http://schemas.openxmlformats.org/officeDocument/2006/relationships/customXml" Target="../ink/ink4.xml"/><Relationship Id="rId51" Type="http://schemas.openxmlformats.org/officeDocument/2006/relationships/customXml" Target="../ink/ink2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3C84A0-64F8-00E7-87B1-86462BF2CF9D}"/>
              </a:ext>
            </a:extLst>
          </p:cNvPr>
          <p:cNvSpPr/>
          <p:nvPr/>
        </p:nvSpPr>
        <p:spPr>
          <a:xfrm>
            <a:off x="764087" y="501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9FBBA-E199-D0B2-6CB1-0EB71A700432}"/>
              </a:ext>
            </a:extLst>
          </p:cNvPr>
          <p:cNvSpPr/>
          <p:nvPr/>
        </p:nvSpPr>
        <p:spPr>
          <a:xfrm>
            <a:off x="3214216" y="14315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AboutController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44F59-CB73-81EE-BBFF-5E40E4736538}"/>
              </a:ext>
            </a:extLst>
          </p:cNvPr>
          <p:cNvSpPr/>
          <p:nvPr/>
        </p:nvSpPr>
        <p:spPr>
          <a:xfrm>
            <a:off x="5696452" y="14315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5B13D4-59A0-4107-E64B-1EA95DA34C63}"/>
              </a:ext>
            </a:extLst>
          </p:cNvPr>
          <p:cNvSpPr/>
          <p:nvPr/>
        </p:nvSpPr>
        <p:spPr>
          <a:xfrm>
            <a:off x="764086" y="14315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BEA2F2-CAC0-D385-D997-CA5EFA88D373}"/>
              </a:ext>
            </a:extLst>
          </p:cNvPr>
          <p:cNvSpPr txBox="1"/>
          <p:nvPr/>
        </p:nvSpPr>
        <p:spPr>
          <a:xfrm>
            <a:off x="1404398" y="54766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717E2A-64AE-7E30-85BC-61C96B0E595A}"/>
              </a:ext>
            </a:extLst>
          </p:cNvPr>
          <p:cNvSpPr txBox="1"/>
          <p:nvPr/>
        </p:nvSpPr>
        <p:spPr>
          <a:xfrm>
            <a:off x="3647724" y="5476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B7FE55-B1CB-EC55-9DDB-0DA39604161D}"/>
              </a:ext>
            </a:extLst>
          </p:cNvPr>
          <p:cNvSpPr txBox="1"/>
          <p:nvPr/>
        </p:nvSpPr>
        <p:spPr>
          <a:xfrm>
            <a:off x="6296159" y="5476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B7E5C4-BAAB-006E-39CA-AFA1B8927AE3}"/>
                  </a:ext>
                </a:extLst>
              </p14:cNvPr>
              <p14:cNvContentPartPr/>
              <p14:nvPr/>
            </p14:nvContentPartPr>
            <p14:xfrm>
              <a:off x="5161939" y="1790986"/>
              <a:ext cx="55512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B7E5C4-BAAB-006E-39CA-AFA1B8927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2939" y="1781986"/>
                <a:ext cx="57276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2C7B84E-D8A9-CA07-363E-D5F8DDF392C8}"/>
              </a:ext>
            </a:extLst>
          </p:cNvPr>
          <p:cNvSpPr/>
          <p:nvPr/>
        </p:nvSpPr>
        <p:spPr>
          <a:xfrm>
            <a:off x="5696450" y="2352946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69533-E9B0-A179-CCE1-D6F9689F7377}"/>
              </a:ext>
            </a:extLst>
          </p:cNvPr>
          <p:cNvSpPr/>
          <p:nvPr/>
        </p:nvSpPr>
        <p:spPr>
          <a:xfrm>
            <a:off x="764084" y="2362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61BC25-E74B-965E-B610-4C408F80FCCD}"/>
              </a:ext>
            </a:extLst>
          </p:cNvPr>
          <p:cNvSpPr/>
          <p:nvPr/>
        </p:nvSpPr>
        <p:spPr>
          <a:xfrm>
            <a:off x="3214214" y="2362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ProfileController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39BD48-8B61-587E-0482-665C77B3F05A}"/>
                  </a:ext>
                </a:extLst>
              </p14:cNvPr>
              <p14:cNvContentPartPr/>
              <p14:nvPr/>
            </p14:nvContentPartPr>
            <p14:xfrm>
              <a:off x="5168419" y="2745346"/>
              <a:ext cx="547560" cy="16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9BD48-8B61-587E-0482-665C77B3F0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9419" y="2736346"/>
                <a:ext cx="565200" cy="33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9E4AAD2-EBDE-6B6B-DE29-51C71B1DED28}"/>
              </a:ext>
            </a:extLst>
          </p:cNvPr>
          <p:cNvSpPr/>
          <p:nvPr/>
        </p:nvSpPr>
        <p:spPr>
          <a:xfrm>
            <a:off x="3228391" y="51923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93C36-2DF4-9383-2631-1F46C1F25008}"/>
              </a:ext>
            </a:extLst>
          </p:cNvPr>
          <p:cNvSpPr/>
          <p:nvPr/>
        </p:nvSpPr>
        <p:spPr>
          <a:xfrm>
            <a:off x="5710628" y="501041"/>
            <a:ext cx="1929009" cy="7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107FEE-9338-66E0-944E-A72765926281}"/>
                  </a:ext>
                </a:extLst>
              </p14:cNvPr>
              <p14:cNvContentPartPr/>
              <p14:nvPr/>
            </p14:nvContentPartPr>
            <p14:xfrm>
              <a:off x="5167970" y="905656"/>
              <a:ext cx="528480" cy="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107FEE-9338-66E0-944E-A727659262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8970" y="896656"/>
                <a:ext cx="5461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6822E1-A3C1-8382-BFE6-6109715E8C84}"/>
                  </a:ext>
                </a:extLst>
              </p14:cNvPr>
              <p14:cNvContentPartPr/>
              <p14:nvPr/>
            </p14:nvContentPartPr>
            <p14:xfrm>
              <a:off x="2700099" y="898786"/>
              <a:ext cx="545040" cy="2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6822E1-A3C1-8382-BFE6-6109715E8C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1099" y="890146"/>
                <a:ext cx="562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340178-3D66-8154-073F-E7F030D0EEAB}"/>
                  </a:ext>
                </a:extLst>
              </p14:cNvPr>
              <p14:cNvContentPartPr/>
              <p14:nvPr/>
            </p14:nvContentPartPr>
            <p14:xfrm>
              <a:off x="2722419" y="1835866"/>
              <a:ext cx="4892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340178-3D66-8154-073F-E7F030D0EE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3779" y="1827226"/>
                <a:ext cx="506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1985B03-D4F2-342E-7770-D59A176909FD}"/>
                  </a:ext>
                </a:extLst>
              </p14:cNvPr>
              <p14:cNvContentPartPr/>
              <p14:nvPr/>
            </p14:nvContentPartPr>
            <p14:xfrm>
              <a:off x="2700819" y="2779426"/>
              <a:ext cx="492120" cy="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1985B03-D4F2-342E-7770-D59A176909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2179" y="2770786"/>
                <a:ext cx="5097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DE93F4-0082-CE10-A083-96A46F6AF7EA}"/>
                  </a:ext>
                </a:extLst>
              </p14:cNvPr>
              <p14:cNvContentPartPr/>
              <p14:nvPr/>
            </p14:nvContentPartPr>
            <p14:xfrm>
              <a:off x="2979819" y="736066"/>
              <a:ext cx="221040" cy="37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DE93F4-0082-CE10-A083-96A46F6AF7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1179" y="727066"/>
                <a:ext cx="2386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18B178-8844-E957-B02A-52AA770A99AC}"/>
                  </a:ext>
                </a:extLst>
              </p14:cNvPr>
              <p14:cNvContentPartPr/>
              <p14:nvPr/>
            </p14:nvContentPartPr>
            <p14:xfrm>
              <a:off x="3099699" y="1784386"/>
              <a:ext cx="152640" cy="155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18B178-8844-E957-B02A-52AA770A99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1059" y="1775746"/>
                <a:ext cx="170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B3CA13-ED16-C35E-F37F-1D41E3F0ACAE}"/>
                  </a:ext>
                </a:extLst>
              </p14:cNvPr>
              <p14:cNvContentPartPr/>
              <p14:nvPr/>
            </p14:nvContentPartPr>
            <p14:xfrm>
              <a:off x="3069099" y="2715346"/>
              <a:ext cx="147600" cy="269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B3CA13-ED16-C35E-F37F-1D41E3F0AC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0099" y="2706706"/>
                <a:ext cx="1652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C61148-8C22-D4CA-CAA2-EDD3EB6E6202}"/>
                  </a:ext>
                </a:extLst>
              </p14:cNvPr>
              <p14:cNvContentPartPr/>
              <p14:nvPr/>
            </p14:nvContentPartPr>
            <p14:xfrm>
              <a:off x="5536899" y="2631466"/>
              <a:ext cx="211680" cy="246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C61148-8C22-D4CA-CAA2-EDD3EB6E62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28259" y="2622826"/>
                <a:ext cx="229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59691C-A16C-3346-0489-326872999A2F}"/>
                  </a:ext>
                </a:extLst>
              </p14:cNvPr>
              <p14:cNvContentPartPr/>
              <p14:nvPr/>
            </p14:nvContentPartPr>
            <p14:xfrm>
              <a:off x="5558139" y="1706626"/>
              <a:ext cx="190800" cy="198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59691C-A16C-3346-0489-326872999A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9139" y="1697986"/>
                <a:ext cx="208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1D0F109-74B1-C4CC-BE08-81C9BD7DC645}"/>
                  </a:ext>
                </a:extLst>
              </p14:cNvPr>
              <p14:cNvContentPartPr/>
              <p14:nvPr/>
            </p14:nvContentPartPr>
            <p14:xfrm>
              <a:off x="5558859" y="798346"/>
              <a:ext cx="266040" cy="248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1D0F109-74B1-C4CC-BE08-81C9BD7DC6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9859" y="789706"/>
                <a:ext cx="28368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0FE9938-174C-77DC-337A-25FE776B6666}"/>
              </a:ext>
            </a:extLst>
          </p:cNvPr>
          <p:cNvGrpSpPr/>
          <p:nvPr/>
        </p:nvGrpSpPr>
        <p:grpSpPr>
          <a:xfrm>
            <a:off x="5177259" y="1114426"/>
            <a:ext cx="531360" cy="159480"/>
            <a:chOff x="5177259" y="1114426"/>
            <a:chExt cx="53136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8EDEEB-A02B-D7B7-E758-D8BA798C29C7}"/>
                    </a:ext>
                  </a:extLst>
                </p14:cNvPr>
                <p14:cNvContentPartPr/>
                <p14:nvPr/>
              </p14:nvContentPartPr>
              <p14:xfrm>
                <a:off x="5205339" y="1176706"/>
                <a:ext cx="503280" cy="35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8EDEEB-A02B-D7B7-E758-D8BA798C29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6339" y="1168066"/>
                  <a:ext cx="52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7E2AA5-D8FC-881E-841F-4E24447E84D8}"/>
                    </a:ext>
                  </a:extLst>
                </p14:cNvPr>
                <p14:cNvContentPartPr/>
                <p14:nvPr/>
              </p14:nvContentPartPr>
              <p14:xfrm>
                <a:off x="5183379" y="1114426"/>
                <a:ext cx="77760" cy="62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7E2AA5-D8FC-881E-841F-4E24447E84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4739" y="1105786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B73F2C-2D39-1C27-03DD-11344206832D}"/>
                    </a:ext>
                  </a:extLst>
                </p14:cNvPr>
                <p14:cNvContentPartPr/>
                <p14:nvPr/>
              </p14:nvContentPartPr>
              <p14:xfrm>
                <a:off x="5177259" y="1173466"/>
                <a:ext cx="61920" cy="10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B73F2C-2D39-1C27-03DD-113442068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8619" y="1164826"/>
                  <a:ext cx="795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32475F-70AA-0244-8232-EA07B6EDCB71}"/>
              </a:ext>
            </a:extLst>
          </p:cNvPr>
          <p:cNvGrpSpPr/>
          <p:nvPr/>
        </p:nvGrpSpPr>
        <p:grpSpPr>
          <a:xfrm>
            <a:off x="5144859" y="2012986"/>
            <a:ext cx="533520" cy="126360"/>
            <a:chOff x="5144859" y="2012986"/>
            <a:chExt cx="53352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637387-908F-5A53-042D-23CDB26023E5}"/>
                    </a:ext>
                  </a:extLst>
                </p14:cNvPr>
                <p14:cNvContentPartPr/>
                <p14:nvPr/>
              </p14:nvContentPartPr>
              <p14:xfrm>
                <a:off x="5171139" y="2012986"/>
                <a:ext cx="68040" cy="6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637387-908F-5A53-042D-23CDB26023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62139" y="2004346"/>
                  <a:ext cx="85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741824-779D-8F74-CA46-66ADE3AC5054}"/>
                    </a:ext>
                  </a:extLst>
                </p14:cNvPr>
                <p14:cNvContentPartPr/>
                <p14:nvPr/>
              </p14:nvContentPartPr>
              <p14:xfrm>
                <a:off x="5144859" y="2071666"/>
                <a:ext cx="156600" cy="67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741824-779D-8F74-CA46-66ADE3AC50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36219" y="2063026"/>
                  <a:ext cx="174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CFA986-2097-2DB9-7424-6EF79B3B6EA0}"/>
                    </a:ext>
                  </a:extLst>
                </p14:cNvPr>
                <p14:cNvContentPartPr/>
                <p14:nvPr/>
              </p14:nvContentPartPr>
              <p14:xfrm>
                <a:off x="5168619" y="2074186"/>
                <a:ext cx="509760" cy="1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CFA986-2097-2DB9-7424-6EF79B3B6E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9619" y="2065546"/>
                  <a:ext cx="527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D35E57-230A-7898-33FF-F5A39AE7D849}"/>
              </a:ext>
            </a:extLst>
          </p:cNvPr>
          <p:cNvGrpSpPr/>
          <p:nvPr/>
        </p:nvGrpSpPr>
        <p:grpSpPr>
          <a:xfrm>
            <a:off x="5152419" y="2983186"/>
            <a:ext cx="524880" cy="101520"/>
            <a:chOff x="5152419" y="2983186"/>
            <a:chExt cx="52488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C798EC-56C2-C1F8-EB29-911066F16ABD}"/>
                    </a:ext>
                  </a:extLst>
                </p14:cNvPr>
                <p14:cNvContentPartPr/>
                <p14:nvPr/>
              </p14:nvContentPartPr>
              <p14:xfrm>
                <a:off x="5159979" y="2983186"/>
                <a:ext cx="77760" cy="47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C798EC-56C2-C1F8-EB29-911066F16A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1339" y="2974186"/>
                  <a:ext cx="95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7E3FEC-CB41-35AC-4D30-5CAFCDCC9CFF}"/>
                    </a:ext>
                  </a:extLst>
                </p14:cNvPr>
                <p14:cNvContentPartPr/>
                <p14:nvPr/>
              </p14:nvContentPartPr>
              <p14:xfrm>
                <a:off x="5152419" y="3032866"/>
                <a:ext cx="113760" cy="5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7E3FEC-CB41-35AC-4D30-5CAFCDCC9C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3419" y="3023866"/>
                  <a:ext cx="131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A5EEB2-A13A-5F2C-727A-C7AA421E13FB}"/>
                    </a:ext>
                  </a:extLst>
                </p14:cNvPr>
                <p14:cNvContentPartPr/>
                <p14:nvPr/>
              </p14:nvContentPartPr>
              <p14:xfrm>
                <a:off x="5180139" y="3032866"/>
                <a:ext cx="4971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A5EEB2-A13A-5F2C-727A-C7AA421E13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1499" y="3024226"/>
                  <a:ext cx="514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A72CC7-F4C9-76FF-78BE-76F42C8D5762}"/>
              </a:ext>
            </a:extLst>
          </p:cNvPr>
          <p:cNvGrpSpPr/>
          <p:nvPr/>
        </p:nvGrpSpPr>
        <p:grpSpPr>
          <a:xfrm>
            <a:off x="2713157" y="1046136"/>
            <a:ext cx="531360" cy="159480"/>
            <a:chOff x="5177259" y="1114426"/>
            <a:chExt cx="53136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2CE9068-F797-5E19-843B-22FEAC2A6605}"/>
                    </a:ext>
                  </a:extLst>
                </p14:cNvPr>
                <p14:cNvContentPartPr/>
                <p14:nvPr/>
              </p14:nvContentPartPr>
              <p14:xfrm>
                <a:off x="5205339" y="1176706"/>
                <a:ext cx="503280" cy="35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CE9068-F797-5E19-843B-22FEAC2A66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6339" y="1168066"/>
                  <a:ext cx="52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E1DD446-8AA5-F851-E08D-630A4F3BB74E}"/>
                    </a:ext>
                  </a:extLst>
                </p14:cNvPr>
                <p14:cNvContentPartPr/>
                <p14:nvPr/>
              </p14:nvContentPartPr>
              <p14:xfrm>
                <a:off x="5183379" y="1114426"/>
                <a:ext cx="77760" cy="62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E1DD446-8AA5-F851-E08D-630A4F3BB7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4739" y="1105786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BD0408-E2CB-E468-26F3-19852BB74692}"/>
                    </a:ext>
                  </a:extLst>
                </p14:cNvPr>
                <p14:cNvContentPartPr/>
                <p14:nvPr/>
              </p14:nvContentPartPr>
              <p14:xfrm>
                <a:off x="5177259" y="1173466"/>
                <a:ext cx="61920" cy="10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BD0408-E2CB-E468-26F3-19852BB746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8619" y="1164826"/>
                  <a:ext cx="795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713F0F-37F5-30A0-377A-FE4AFEC3DDEF}"/>
              </a:ext>
            </a:extLst>
          </p:cNvPr>
          <p:cNvGrpSpPr/>
          <p:nvPr/>
        </p:nvGrpSpPr>
        <p:grpSpPr>
          <a:xfrm>
            <a:off x="2680757" y="1944696"/>
            <a:ext cx="533520" cy="126360"/>
            <a:chOff x="5144859" y="2012986"/>
            <a:chExt cx="53352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51F46F-5815-5F16-31A8-9A9F141EBCB3}"/>
                    </a:ext>
                  </a:extLst>
                </p14:cNvPr>
                <p14:cNvContentPartPr/>
                <p14:nvPr/>
              </p14:nvContentPartPr>
              <p14:xfrm>
                <a:off x="5171139" y="2012986"/>
                <a:ext cx="68040" cy="6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51F46F-5815-5F16-31A8-9A9F141EBC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62139" y="2004346"/>
                  <a:ext cx="85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127167-E0EC-A89E-1C30-34A292FAD73E}"/>
                    </a:ext>
                  </a:extLst>
                </p14:cNvPr>
                <p14:cNvContentPartPr/>
                <p14:nvPr/>
              </p14:nvContentPartPr>
              <p14:xfrm>
                <a:off x="5144859" y="2071666"/>
                <a:ext cx="156600" cy="67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127167-E0EC-A89E-1C30-34A292FAD7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36219" y="2063026"/>
                  <a:ext cx="174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137FA5-7A15-766F-DCB0-5D9A34BE6E4A}"/>
                    </a:ext>
                  </a:extLst>
                </p14:cNvPr>
                <p14:cNvContentPartPr/>
                <p14:nvPr/>
              </p14:nvContentPartPr>
              <p14:xfrm>
                <a:off x="5168619" y="2074186"/>
                <a:ext cx="509760" cy="1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137FA5-7A15-766F-DCB0-5D9A34BE6E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9619" y="2065546"/>
                  <a:ext cx="527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E624C7-9DDE-C595-87F8-C49D884B4C05}"/>
              </a:ext>
            </a:extLst>
          </p:cNvPr>
          <p:cNvGrpSpPr/>
          <p:nvPr/>
        </p:nvGrpSpPr>
        <p:grpSpPr>
          <a:xfrm>
            <a:off x="2688317" y="2914896"/>
            <a:ext cx="524880" cy="101520"/>
            <a:chOff x="5152419" y="2983186"/>
            <a:chExt cx="52488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A884A6-76B1-E403-D31E-A9CD0EBE9963}"/>
                    </a:ext>
                  </a:extLst>
                </p14:cNvPr>
                <p14:cNvContentPartPr/>
                <p14:nvPr/>
              </p14:nvContentPartPr>
              <p14:xfrm>
                <a:off x="5159979" y="2983186"/>
                <a:ext cx="77760" cy="4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A884A6-76B1-E403-D31E-A9CD0EBE99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1339" y="2974186"/>
                  <a:ext cx="95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B95967-A95F-AE4F-0CA0-4A4B67540054}"/>
                    </a:ext>
                  </a:extLst>
                </p14:cNvPr>
                <p14:cNvContentPartPr/>
                <p14:nvPr/>
              </p14:nvContentPartPr>
              <p14:xfrm>
                <a:off x="5152419" y="3032866"/>
                <a:ext cx="113760" cy="5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B95967-A95F-AE4F-0CA0-4A4B675400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3419" y="3023866"/>
                  <a:ext cx="131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21A41B-4B75-21DD-ACE0-2AC8BF23904B}"/>
                    </a:ext>
                  </a:extLst>
                </p14:cNvPr>
                <p14:cNvContentPartPr/>
                <p14:nvPr/>
              </p14:nvContentPartPr>
              <p14:xfrm>
                <a:off x="5180139" y="3032866"/>
                <a:ext cx="4971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21A41B-4B75-21DD-ACE0-2AC8BF2390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1499" y="3024226"/>
                  <a:ext cx="5148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0" y="507502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09" y="515361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5" y="1351528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4" y="1359387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79" y="515361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(LinkedList Node)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4" y="1359387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49" y="507502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4" y="1351528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3" y="1628527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6" y="1351528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7" y="515361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2" y="1359387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3" y="515361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8" y="1359387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49" y="515361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(SQL?)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1" y="1905527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7" y="1628528"/>
            <a:ext cx="9548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8" y="2182526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2" y="1905527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7" y="1905527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3" y="1628528"/>
            <a:ext cx="9548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7" y="2451667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3" y="2174668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89" y="2728666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4" y="2430461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09" y="245952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5" y="2182526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1545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46373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183085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7288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3018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662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208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53002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846070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918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964871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09154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(LinkedList Node)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375452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66298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690248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207619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208755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208760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2835497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668288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690248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CA5939-4CE9-F54A-DEE1-4D5CDC37F998}"/>
              </a:ext>
            </a:extLst>
          </p:cNvPr>
          <p:cNvCxnSpPr>
            <a:cxnSpLocks/>
          </p:cNvCxnSpPr>
          <p:nvPr/>
        </p:nvCxnSpPr>
        <p:spPr>
          <a:xfrm>
            <a:off x="669426" y="3350337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4E4AC8-20E6-4300-FC2D-7CCA734085A8}"/>
              </a:ext>
            </a:extLst>
          </p:cNvPr>
          <p:cNvSpPr txBox="1"/>
          <p:nvPr/>
        </p:nvSpPr>
        <p:spPr>
          <a:xfrm>
            <a:off x="691386" y="3073338"/>
            <a:ext cx="14609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displayProjectView()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2208755" y="3350337"/>
            <a:ext cx="30862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2253446" y="3073338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displayProjectView()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5305597" y="3705999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5327558" y="3464281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842623" y="5075390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864583" y="4798391"/>
            <a:ext cx="15087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addNewItem(cost,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836181" y="573620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882350" y="5459206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87491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(LinkedList Node)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1537901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853155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880418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8405485" y="4370094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8406621" y="4093095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8400184" y="4647094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9181579" y="4370095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8398927" y="5351796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8420887" y="5105575"/>
            <a:ext cx="15087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addNewItem(cost,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7512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208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541243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958205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850397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1007700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3810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838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607541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7621190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916696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10739991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6666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2964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3810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65368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2739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387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4523210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73810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2965365" y="2895456"/>
            <a:ext cx="31100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010056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4526390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4527526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2978796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81B59-2773-ADD7-32F8-7DAFCD47E47B}"/>
              </a:ext>
            </a:extLst>
          </p:cNvPr>
          <p:cNvCxnSpPr>
            <a:cxnSpLocks/>
          </p:cNvCxnSpPr>
          <p:nvPr/>
        </p:nvCxnSpPr>
        <p:spPr>
          <a:xfrm>
            <a:off x="6080935" y="2899942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B9A04B-4C03-E72C-0301-25AA51369867}"/>
              </a:ext>
            </a:extLst>
          </p:cNvPr>
          <p:cNvSpPr txBox="1"/>
          <p:nvPr/>
        </p:nvSpPr>
        <p:spPr>
          <a:xfrm>
            <a:off x="6082071" y="2622943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6072105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2965365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3706744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2980430" y="3597012"/>
            <a:ext cx="31100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025121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45F6C0-CA84-5394-53B8-B592528E3F78}"/>
              </a:ext>
            </a:extLst>
          </p:cNvPr>
          <p:cNvCxnSpPr>
            <a:cxnSpLocks/>
          </p:cNvCxnSpPr>
          <p:nvPr/>
        </p:nvCxnSpPr>
        <p:spPr>
          <a:xfrm flipV="1">
            <a:off x="6096000" y="3597012"/>
            <a:ext cx="4643991" cy="44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85BC852-D5B6-783B-B78B-03226521A359}"/>
              </a:ext>
            </a:extLst>
          </p:cNvPr>
          <p:cNvSpPr txBox="1"/>
          <p:nvPr/>
        </p:nvSpPr>
        <p:spPr>
          <a:xfrm>
            <a:off x="6097135" y="3324499"/>
            <a:ext cx="9836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 flipV="1">
            <a:off x="6087170" y="3877287"/>
            <a:ext cx="4652821" cy="2250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45F5DE-3CEC-084A-37D9-2B0A8D104808}"/>
              </a:ext>
            </a:extLst>
          </p:cNvPr>
          <p:cNvCxnSpPr>
            <a:cxnSpLocks/>
          </p:cNvCxnSpPr>
          <p:nvPr/>
        </p:nvCxnSpPr>
        <p:spPr>
          <a:xfrm>
            <a:off x="2980430" y="389978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3593440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181</Words>
  <Application>Microsoft Macintosh PowerPoint</Application>
  <PresentationFormat>Widescreen</PresentationFormat>
  <Paragraphs>73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5</cp:revision>
  <dcterms:created xsi:type="dcterms:W3CDTF">2023-11-07T03:15:16Z</dcterms:created>
  <dcterms:modified xsi:type="dcterms:W3CDTF">2023-11-15T04:55:18Z</dcterms:modified>
</cp:coreProperties>
</file>