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89"/>
  </p:normalViewPr>
  <p:slideViewPr>
    <p:cSldViewPr snapToGrid="0">
      <p:cViewPr varScale="1">
        <p:scale>
          <a:sx n="147" d="100"/>
          <a:sy n="147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616ED-91E9-7F0A-7516-A29B83BC5C96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Database Design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76A834-0708-97F6-2975-8BCC9F01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61987"/>
              </p:ext>
            </p:extLst>
          </p:nvPr>
        </p:nvGraphicFramePr>
        <p:xfrm>
          <a:off x="116115" y="767897"/>
          <a:ext cx="7460337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779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486779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486779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 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664CA5-C4AA-AB54-1199-BE02D5CFA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6289"/>
              </p:ext>
            </p:extLst>
          </p:nvPr>
        </p:nvGraphicFramePr>
        <p:xfrm>
          <a:off x="116111" y="2963071"/>
          <a:ext cx="423043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4D234-8296-78E8-FF90-6E2CA872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43766"/>
              </p:ext>
            </p:extLst>
          </p:nvPr>
        </p:nvGraphicFramePr>
        <p:xfrm>
          <a:off x="116109" y="4074083"/>
          <a:ext cx="746034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086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195341086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81151-E399-FEBA-BE1C-79C7AC37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64002"/>
              </p:ext>
            </p:extLst>
          </p:nvPr>
        </p:nvGraphicFramePr>
        <p:xfrm>
          <a:off x="116111" y="5181894"/>
          <a:ext cx="746034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2069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874062442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67960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531E4F-73F4-7A2C-4875-6CDE75925AEF}"/>
              </a:ext>
            </a:extLst>
          </p:cNvPr>
          <p:cNvSpPr txBox="1"/>
          <p:nvPr/>
        </p:nvSpPr>
        <p:spPr>
          <a:xfrm>
            <a:off x="116109" y="39856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A5341-15A1-75EF-BB01-D30D2B4D7A74}"/>
              </a:ext>
            </a:extLst>
          </p:cNvPr>
          <p:cNvSpPr txBox="1"/>
          <p:nvPr/>
        </p:nvSpPr>
        <p:spPr>
          <a:xfrm>
            <a:off x="116109" y="2607592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C91-0094-CF55-849C-3BE4BB4FF881}"/>
              </a:ext>
            </a:extLst>
          </p:cNvPr>
          <p:cNvSpPr txBox="1"/>
          <p:nvPr/>
        </p:nvSpPr>
        <p:spPr>
          <a:xfrm>
            <a:off x="116109" y="3707838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1E4C0-0126-5FCF-5FFC-C70661666C4A}"/>
              </a:ext>
            </a:extLst>
          </p:cNvPr>
          <p:cNvSpPr txBox="1"/>
          <p:nvPr/>
        </p:nvSpPr>
        <p:spPr>
          <a:xfrm>
            <a:off x="113201" y="4806407"/>
            <a:ext cx="68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36155D-5B65-2C93-750C-61B63907B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60227"/>
              </p:ext>
            </p:extLst>
          </p:nvPr>
        </p:nvGraphicFramePr>
        <p:xfrm>
          <a:off x="116111" y="1863912"/>
          <a:ext cx="7460343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781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486781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486781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Profile:Name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/>
                        <a:t>n</a:t>
                      </a:r>
                      <a:r>
                        <a:rPr lang="en-US" sz="1800"/>
                        <a:t>:Name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D9F94-BF47-BB6D-FECA-6B6CBC9B4429}"/>
              </a:ext>
            </a:extLst>
          </p:cNvPr>
          <p:cNvSpPr txBox="1"/>
          <p:nvPr/>
        </p:nvSpPr>
        <p:spPr>
          <a:xfrm>
            <a:off x="116109" y="150713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135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-entries : LinkedList&lt;Entry&gt;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+addEntry(cost, name) : Entry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Entry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700</Words>
  <Application>Microsoft Macintosh PowerPoint</Application>
  <PresentationFormat>Widescreen</PresentationFormat>
  <Paragraphs>253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19</cp:revision>
  <dcterms:created xsi:type="dcterms:W3CDTF">2023-11-07T03:15:16Z</dcterms:created>
  <dcterms:modified xsi:type="dcterms:W3CDTF">2023-12-11T05:51:02Z</dcterms:modified>
</cp:coreProperties>
</file>