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89"/>
  </p:normalViewPr>
  <p:slideViewPr>
    <p:cSldViewPr snapToGrid="0">
      <p:cViewPr varScale="1">
        <p:scale>
          <a:sx n="147" d="100"/>
          <a:sy n="14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1987"/>
              </p:ext>
            </p:extLst>
          </p:nvPr>
        </p:nvGraphicFramePr>
        <p:xfrm>
          <a:off x="116115" y="767897"/>
          <a:ext cx="746033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7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6289"/>
              </p:ext>
            </p:extLst>
          </p:nvPr>
        </p:nvGraphicFramePr>
        <p:xfrm>
          <a:off x="116111" y="2963071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43766"/>
              </p:ext>
            </p:extLst>
          </p:nvPr>
        </p:nvGraphicFramePr>
        <p:xfrm>
          <a:off x="116109" y="4074083"/>
          <a:ext cx="74603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19534108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64002"/>
              </p:ext>
            </p:extLst>
          </p:nvPr>
        </p:nvGraphicFramePr>
        <p:xfrm>
          <a:off x="116111" y="5181894"/>
          <a:ext cx="74603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06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874062442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7960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116109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16109" y="2607592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116109" y="370783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113201" y="4806407"/>
            <a:ext cx="6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155D-5B65-2C93-750C-61B63907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60227"/>
              </p:ext>
            </p:extLst>
          </p:nvPr>
        </p:nvGraphicFramePr>
        <p:xfrm>
          <a:off x="116111" y="1863912"/>
          <a:ext cx="7460343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81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/>
                        <a:t>n</a:t>
                      </a:r>
                      <a:r>
                        <a:rPr lang="en-US" sz="1800"/>
                        <a:t>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D9F94-BF47-BB6D-FECA-6B6CBC9B4429}"/>
              </a:ext>
            </a:extLst>
          </p:cNvPr>
          <p:cNvSpPr txBox="1"/>
          <p:nvPr/>
        </p:nvSpPr>
        <p:spPr>
          <a:xfrm>
            <a:off x="116109" y="150713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user,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701</Words>
  <Application>Microsoft Macintosh PowerPoint</Application>
  <PresentationFormat>Widescreen</PresentationFormat>
  <Paragraphs>253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20</cp:revision>
  <dcterms:created xsi:type="dcterms:W3CDTF">2023-11-07T03:15:16Z</dcterms:created>
  <dcterms:modified xsi:type="dcterms:W3CDTF">2023-12-12T06:00:32Z</dcterms:modified>
</cp:coreProperties>
</file>