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1" d="100"/>
          <a:sy n="101" d="100"/>
        </p:scale>
        <p:origin x="-11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Notes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2018-01-22T16:36:49Z</dcterms:created>
  <dcterms:modified xsi:type="dcterms:W3CDTF">2018-01-22T16:36:49Z</dcterms:modified>
</cp:coreProperties>
</file>