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1" d="100"/>
          <a:sy n="101" d="100"/>
        </p:scale>
        <p:origin x="-11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Relationship Id="rId1" Type="http://schemas.openxmlformats.org/officeDocument/2006/relationships/slideMaster" Target="slideMasters/slideMaster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2018-01-21T16:39:24Z</dcterms:created>
  <dcterms:modified xsi:type="dcterms:W3CDTF">2018-01-21T16:39:24Z</dcterms:modified>
</cp:coreProperties>
</file>