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51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8"/>
  </p:normalViewPr>
  <p:slideViewPr>
    <p:cSldViewPr snapToGrid="0" snapToObjects="1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ADF5A-AE90-194B-9F1A-81D492533AC3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4599B-A5DC-3B4B-95C1-BF650C4EF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27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1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DCDB-69D4-124F-A6D8-908DD8DAA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42561-0A6E-6245-887D-8BF938746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8FD71-5FA6-FF41-BC09-EDCE38EA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4FEE-A8CE-6A49-AAC5-710A795A5E4D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3F2D5-AF47-E541-8E34-66950882F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A8399-1599-A84A-9113-33750985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2DF5-68FF-F349-9077-EC949E16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2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4FB4-8535-C244-A45C-85B48986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18402-3E6F-F842-860E-71553AEF3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2279A-C8FE-4B4A-AC8E-A5696C20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4FEE-A8CE-6A49-AAC5-710A795A5E4D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9A047-8588-F640-B65B-B0E7234F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B3A0A-5867-C048-AB92-C629376B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2DF5-68FF-F349-9077-EC949E16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1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566171-5B75-DF48-B198-FC91F05D3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8F132-0E42-1E43-817E-41611AA3F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5FECF-24F5-1247-AEAC-8912F537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4FEE-A8CE-6A49-AAC5-710A795A5E4D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76459-052D-B542-A497-887725A7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C0722-68A7-D34D-A1C2-02C2F18B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2DF5-68FF-F349-9077-EC949E16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18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1" y="6418964"/>
            <a:ext cx="12207655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406400" y="0"/>
            <a:ext cx="7294035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8329991" y="6540236"/>
            <a:ext cx="3716867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Coding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12192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5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7F3F-37FE-1440-9378-CBE3C4A53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13DF6-C8CD-C34D-B871-D725FA79B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28767-CD33-2E49-9A77-7CCBBF17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4FEE-A8CE-6A49-AAC5-710A795A5E4D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251E6-8765-A049-9F51-42B4956E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B5B87-AD50-2247-9216-928A3373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2DF5-68FF-F349-9077-EC949E16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3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E5F0D-7E8D-0D4D-8E06-0F3B1A1B0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CF1E9-BA59-8948-9043-A51E2DB8C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DE4F2-7965-FF4A-8716-E3448A4FC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4FEE-A8CE-6A49-AAC5-710A795A5E4D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F637F-F5AF-8544-88EF-89CB76DF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49EF0-EACA-294A-9A37-B4F1DDA4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2DF5-68FF-F349-9077-EC949E16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3068-388B-AB49-B47D-089F2127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8F0E5-661F-D140-BE3A-8FCA76F53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D6C82-EFB9-3544-93CD-5E74309E9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8ED60-DDDC-C144-8D48-C15821FB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4FEE-A8CE-6A49-AAC5-710A795A5E4D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27247-7A62-EA40-9DCA-F421CEA9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A968F-1ABE-484C-9210-CB95D998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2DF5-68FF-F349-9077-EC949E16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0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FD6D-F45E-0447-B403-A45CEFF5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7D8F7-76DF-DC4B-AE3E-661E78A62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1BADB-9FEA-B04E-93B7-3A0585263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22877-ACED-654C-A275-D65C9323B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FD01F-751E-C946-9D8B-677A06204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B0C93F-3737-4148-92E5-EF209F6A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4FEE-A8CE-6A49-AAC5-710A795A5E4D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02D16F-4B56-4C44-8A0E-4866A7B0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307E3-AEA3-7A4D-B612-79C64D99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2DF5-68FF-F349-9077-EC949E16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BB0F-599A-5A45-A5A3-CE2A7F20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1031B3-8BFB-1A49-8D1D-27AA4153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4FEE-A8CE-6A49-AAC5-710A795A5E4D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6147A-A62D-2F4F-9F3D-EF74A23D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5FAF5-9DC7-1643-A09D-1ACBD0267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2DF5-68FF-F349-9077-EC949E16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0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E21418-06AC-AC45-B372-EF47870D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4FEE-A8CE-6A49-AAC5-710A795A5E4D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CB436-9EFB-9346-91E9-BAA55352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E348C-20CF-F84D-BCEC-AEC26348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2DF5-68FF-F349-9077-EC949E16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7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AFDB-C677-E24E-8DF1-CCC5993A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684DC-47AF-124E-903A-5940FEFC7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38A79-7446-7648-89ED-6D1EBBD73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65D42-9E7A-E240-98E5-A684AFB9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4FEE-A8CE-6A49-AAC5-710A795A5E4D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30AA9-C6F5-404A-ABC9-3555ED0A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02123-551B-E440-951F-F27DF29C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2DF5-68FF-F349-9077-EC949E16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4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5651-D5CC-2E45-BA78-94EF5B768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ED2C0-FC78-6648-B094-DEBC11536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9109E-A156-FA41-B87D-C59565DD0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B8A52-377B-7645-B8B3-7F246863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4FEE-A8CE-6A49-AAC5-710A795A5E4D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AD649-C3AF-A845-8C94-8428B29A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15ADA-C23A-2F46-BB7E-AA0BD1AF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2DF5-68FF-F349-9077-EC949E16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5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D2B1C-DC8B-BF44-A52A-F8E2FB263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223F6-B7F7-E549-BC78-D78738461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B1176-03BD-5940-A2C3-AD59874F2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84FEE-A8CE-6A49-AAC5-710A795A5E4D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A453A-303C-964C-A6B1-62974F031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77217-E7A5-BE4A-9AE1-823AD8819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72DF5-68FF-F349-9077-EC949E16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6324600" cy="653854"/>
          </a:xfrm>
        </p:spPr>
        <p:txBody>
          <a:bodyPr>
            <a:normAutofit/>
          </a:bodyPr>
          <a:lstStyle/>
          <a:p>
            <a:r>
              <a:rPr lang="en-US" dirty="0"/>
              <a:t>Analytics Paradigm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683866" y="990600"/>
            <a:ext cx="8907935" cy="4153640"/>
            <a:chOff x="-144935" y="1209675"/>
            <a:chExt cx="9498743" cy="4429125"/>
          </a:xfrm>
        </p:grpSpPr>
        <p:sp>
          <p:nvSpPr>
            <p:cNvPr id="3" name="Rectangle: Rounded Corners 2"/>
            <p:cNvSpPr/>
            <p:nvPr/>
          </p:nvSpPr>
          <p:spPr>
            <a:xfrm>
              <a:off x="304800" y="1209675"/>
              <a:ext cx="2514600" cy="10668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Decompose the Ask</a:t>
              </a:r>
            </a:p>
          </p:txBody>
        </p:sp>
        <p:sp>
          <p:nvSpPr>
            <p:cNvPr id="4" name="Rectangle: Rounded Corners 3"/>
            <p:cNvSpPr/>
            <p:nvPr/>
          </p:nvSpPr>
          <p:spPr>
            <a:xfrm>
              <a:off x="3352800" y="1219200"/>
              <a:ext cx="2514600" cy="10668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Identify Data Sources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6400800" y="1219200"/>
              <a:ext cx="2514600" cy="10668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Define Strategy and Metrics</a:t>
              </a:r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304800" y="2886075"/>
              <a:ext cx="2514600" cy="10668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Build Data Retrieval Plan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3352800" y="2886075"/>
              <a:ext cx="2514600" cy="10668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Retrieve the Data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6409811" y="2879897"/>
              <a:ext cx="2514600" cy="10668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Assemble and Clean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285750" y="4572000"/>
              <a:ext cx="2514600" cy="10668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Analyze for Trends</a:t>
              </a:r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3315730" y="4572000"/>
              <a:ext cx="2514600" cy="10668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Acknowledge Limitations</a:t>
              </a: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6409811" y="4572000"/>
              <a:ext cx="2514600" cy="10668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Make the Call or </a:t>
              </a:r>
            </a:p>
            <a:p>
              <a:pPr algn="ctr"/>
              <a:r>
                <a:rPr lang="en-US" dirty="0"/>
                <a:t>Tell the Story</a:t>
              </a:r>
            </a:p>
          </p:txBody>
        </p:sp>
        <p:sp>
          <p:nvSpPr>
            <p:cNvPr id="12" name="Arrow: Right 11"/>
            <p:cNvSpPr/>
            <p:nvPr/>
          </p:nvSpPr>
          <p:spPr>
            <a:xfrm>
              <a:off x="2914778" y="1678633"/>
              <a:ext cx="357059" cy="20171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/>
            <p:cNvSpPr/>
            <p:nvPr/>
          </p:nvSpPr>
          <p:spPr>
            <a:xfrm>
              <a:off x="2914778" y="3249943"/>
              <a:ext cx="357059" cy="20171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Right 25"/>
            <p:cNvSpPr/>
            <p:nvPr/>
          </p:nvSpPr>
          <p:spPr>
            <a:xfrm>
              <a:off x="5948363" y="3249943"/>
              <a:ext cx="357059" cy="20171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Right 26"/>
            <p:cNvSpPr/>
            <p:nvPr/>
          </p:nvSpPr>
          <p:spPr>
            <a:xfrm>
              <a:off x="5955570" y="1642219"/>
              <a:ext cx="357059" cy="20171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Right 27"/>
            <p:cNvSpPr/>
            <p:nvPr/>
          </p:nvSpPr>
          <p:spPr>
            <a:xfrm>
              <a:off x="2872303" y="4970364"/>
              <a:ext cx="357059" cy="20171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row: Right 28"/>
            <p:cNvSpPr/>
            <p:nvPr/>
          </p:nvSpPr>
          <p:spPr>
            <a:xfrm>
              <a:off x="5941541" y="4970363"/>
              <a:ext cx="357059" cy="20171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Right 29"/>
            <p:cNvSpPr/>
            <p:nvPr/>
          </p:nvSpPr>
          <p:spPr>
            <a:xfrm>
              <a:off x="8996749" y="1658038"/>
              <a:ext cx="357059" cy="20171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Right 30"/>
            <p:cNvSpPr/>
            <p:nvPr/>
          </p:nvSpPr>
          <p:spPr>
            <a:xfrm>
              <a:off x="-144935" y="3295250"/>
              <a:ext cx="357059" cy="20171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Right 31"/>
            <p:cNvSpPr/>
            <p:nvPr/>
          </p:nvSpPr>
          <p:spPr>
            <a:xfrm>
              <a:off x="-143520" y="5042384"/>
              <a:ext cx="357059" cy="20171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Right 32"/>
            <p:cNvSpPr/>
            <p:nvPr/>
          </p:nvSpPr>
          <p:spPr>
            <a:xfrm>
              <a:off x="8981818" y="3240418"/>
              <a:ext cx="357059" cy="20171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858241" y="5346963"/>
            <a:ext cx="848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Regardless of type or industry, this paradigm provides a repeatable pathway for effective data problem solving.</a:t>
            </a:r>
          </a:p>
        </p:txBody>
      </p:sp>
    </p:spTree>
    <p:extLst>
      <p:ext uri="{BB962C8B-B14F-4D97-AF65-F5344CB8AC3E}">
        <p14:creationId xmlns:p14="http://schemas.microsoft.com/office/powerpoint/2010/main" val="107077489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Analytics Paradigm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Paradigm</dc:title>
  <dc:creator>Dan Reece</dc:creator>
  <cp:lastModifiedBy>Dan Reece</cp:lastModifiedBy>
  <cp:revision>1</cp:revision>
  <dcterms:created xsi:type="dcterms:W3CDTF">2018-11-15T23:39:17Z</dcterms:created>
  <dcterms:modified xsi:type="dcterms:W3CDTF">2018-11-15T23:39:39Z</dcterms:modified>
</cp:coreProperties>
</file>