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904d3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904d3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eab68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eab68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are a way for us to run an operating system on top of another os. For example we can run a Linux vm on a Windows machine. This allows us to allocate some amount of processing power, RAM, and other resources to the virtual machine.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1b391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1b391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1b3914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1b3914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docker logo"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975" y="1054550"/>
            <a:ext cx="3034400" cy="30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most widely used technologies for containers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ability to run an image in an isolated </a:t>
            </a:r>
            <a:r>
              <a:rPr lang="en"/>
              <a:t>environment</a:t>
            </a:r>
            <a:r>
              <a:rPr lang="en"/>
              <a:t> on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docker logo"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425" y="1231589"/>
            <a:ext cx="3188900" cy="2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75" y="1958950"/>
            <a:ext cx="7600850" cy="318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Docker used?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ship images, guaranteed to work anywhere with minimal resource usage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Install only what is needed to run an application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images on one distro and run on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care?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use Docker to deploy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Still an emerging </a:t>
            </a:r>
            <a:r>
              <a:rPr lang="en"/>
              <a:t>technology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