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DE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DE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12111E1-81F1-4161-B101-916111413181}" type="slidenum">
              <a:rPr lang="de-DE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Marching Cubes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72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Unterteilung des Raums in Voxelgitter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Pro Voxel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„</a:t>
            </a:r>
            <a:r>
              <a:rPr lang="de-DE"/>
              <a:t>Belegte“ Eckpunkte bestimmen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Mesh aus Vorlage übernehmen (ggf. Rotation)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Marching Cubes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Benötigte Schritte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Ermittle belegte Voxel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Bestimme Konfiguration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Fülle Vertex und Index Buffer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Zusätzlich fürs Rendern die Normalen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Kritischer Parameter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Gittergröße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Bestimmt Detailgrad der Oberfläche 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29960" y="4422960"/>
            <a:ext cx="3628440" cy="31039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Deferred Shading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Zeichnen der Szenen in Texturen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Einfache Postprocessing Effekte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Ursprünglich für Lichtberechnung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Aktuell oft benutzt für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Shadow Mapping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Glass / Wasser Effekte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/>
              <a:t>Nur für Aktuelle Hardware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DE"/>
              <a:t>Deferred Shading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2376000" y="1800000"/>
            <a:ext cx="1806480" cy="163152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/>
              <a:t>platzhalter</a:t>
            </a:r>
            <a:endParaRPr/>
          </a:p>
          <a:p>
            <a:pPr algn="ctr"/>
            <a:r>
              <a:rPr lang="de-DE"/>
              <a:t>Color</a:t>
            </a:r>
            <a:endParaRPr/>
          </a:p>
        </p:txBody>
      </p:sp>
      <p:sp>
        <p:nvSpPr>
          <p:cNvPr id="48" name="CustomShape 3"/>
          <p:cNvSpPr/>
          <p:nvPr/>
        </p:nvSpPr>
        <p:spPr>
          <a:xfrm>
            <a:off x="2376000" y="3522240"/>
            <a:ext cx="1806480" cy="163152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/>
              <a:t>platzhalter</a:t>
            </a:r>
            <a:endParaRPr/>
          </a:p>
          <a:p>
            <a:pPr algn="ctr"/>
            <a:r>
              <a:rPr lang="de-DE"/>
              <a:t>diffuse</a:t>
            </a:r>
            <a:endParaRPr/>
          </a:p>
        </p:txBody>
      </p:sp>
      <p:sp>
        <p:nvSpPr>
          <p:cNvPr id="49" name="CustomShape 4"/>
          <p:cNvSpPr/>
          <p:nvPr/>
        </p:nvSpPr>
        <p:spPr>
          <a:xfrm>
            <a:off x="2376000" y="5244480"/>
            <a:ext cx="1806480" cy="163152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/>
              <a:t>platzhalter</a:t>
            </a:r>
            <a:endParaRPr/>
          </a:p>
          <a:p>
            <a:pPr algn="ctr"/>
            <a:r>
              <a:rPr lang="de-DE"/>
              <a:t>specular</a:t>
            </a:r>
            <a:endParaRPr/>
          </a:p>
        </p:txBody>
      </p:sp>
      <p:sp>
        <p:nvSpPr>
          <p:cNvPr id="50" name="CustomShape 5"/>
          <p:cNvSpPr/>
          <p:nvPr/>
        </p:nvSpPr>
        <p:spPr>
          <a:xfrm>
            <a:off x="4997520" y="3522240"/>
            <a:ext cx="1806480" cy="163152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de-DE"/>
              <a:t>platzhalter</a:t>
            </a:r>
            <a:endParaRPr/>
          </a:p>
          <a:p>
            <a:pPr algn="ctr"/>
            <a:r>
              <a:rPr lang="de-DE"/>
              <a:t>complete</a:t>
            </a:r>
            <a:endParaRPr/>
          </a:p>
        </p:txBody>
      </p:sp>
      <p:cxnSp>
        <p:nvCxnSpPr>
          <p:cNvPr id="51" name="Line 6"/>
          <p:cNvCxnSpPr>
            <a:stCxn id="47" idx="3"/>
            <a:endCxn id="50" idx="1"/>
          </p:cNvCxnSpPr>
          <p:nvPr/>
        </p:nvCxnSpPr>
        <p:spPr>
          <xfrm>
            <a:off x="4182480" y="2615760"/>
            <a:ext cx="815400" cy="1722600"/>
          </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52" name="Line 7"/>
          <p:cNvCxnSpPr>
            <a:stCxn id="48" idx="3"/>
            <a:endCxn id="50" idx="1"/>
          </p:cNvCxnSpPr>
          <p:nvPr/>
        </p:nvCxnSpPr>
        <p:spPr>
          <xfrm>
            <a:off x="4182480" y="4338000"/>
            <a:ext cx="815400" cy="360"/>
          </xfrm>
          <a:prstGeom prst="bentConnector3">
            <a:avLst/>
          </a:prstGeom>
          <a:ln>
            <a:solidFill>
              <a:srgbClr val="808080"/>
            </a:solidFill>
          </a:ln>
        </p:spPr>
      </p:cxnSp>
      <p:cxnSp>
        <p:nvCxnSpPr>
          <p:cNvPr id="53" name="Line 8"/>
          <p:cNvCxnSpPr>
            <a:stCxn id="49" idx="3"/>
            <a:endCxn id="50" idx="1"/>
          </p:cNvCxnSpPr>
          <p:nvPr/>
        </p:nvCxnSpPr>
        <p:spPr>
          <xfrm flipH="1">
            <a:off x="4182480" y="4338000"/>
            <a:ext cx="815400" cy="1722600"/>
          </xfrm>
          <a:prstGeom prst="bentConnector3">
            <a:avLst/>
          </a:prstGeom>
          <a:ln>
            <a:solidFill>
              <a:srgbClr val="808080"/>
            </a:solidFill>
          </a:ln>
        </p:spPr>
      </p:cxn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