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115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7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4800" y="20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86" y="299297"/>
            <a:ext cx="1343978" cy="636693"/>
          </a:xfrm>
        </p:spPr>
        <p:txBody>
          <a:bodyPr anchor="b"/>
          <a:lstStyle>
            <a:lvl1pPr algn="ctr">
              <a:defRPr sz="1037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644" y="960543"/>
            <a:ext cx="1185863" cy="441537"/>
          </a:xfrm>
        </p:spPr>
        <p:txBody>
          <a:bodyPr/>
          <a:lstStyle>
            <a:lvl1pPr marL="0" indent="0" algn="ctr">
              <a:buNone/>
              <a:defRPr sz="415"/>
            </a:lvl1pPr>
            <a:lvl2pPr marL="79050" indent="0" algn="ctr">
              <a:buNone/>
              <a:defRPr sz="346"/>
            </a:lvl2pPr>
            <a:lvl3pPr marL="158100" indent="0" algn="ctr">
              <a:buNone/>
              <a:defRPr sz="311"/>
            </a:lvl3pPr>
            <a:lvl4pPr marL="237150" indent="0" algn="ctr">
              <a:buNone/>
              <a:defRPr sz="277"/>
            </a:lvl4pPr>
            <a:lvl5pPr marL="316200" indent="0" algn="ctr">
              <a:buNone/>
              <a:defRPr sz="277"/>
            </a:lvl5pPr>
            <a:lvl6pPr marL="395249" indent="0" algn="ctr">
              <a:buNone/>
              <a:defRPr sz="277"/>
            </a:lvl6pPr>
            <a:lvl7pPr marL="474299" indent="0" algn="ctr">
              <a:buNone/>
              <a:defRPr sz="277"/>
            </a:lvl7pPr>
            <a:lvl8pPr marL="553349" indent="0" algn="ctr">
              <a:buNone/>
              <a:defRPr sz="277"/>
            </a:lvl8pPr>
            <a:lvl9pPr marL="632399" indent="0" algn="ctr">
              <a:buNone/>
              <a:defRPr sz="277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A1CC-DB8F-498E-B686-8CE5AC111E8D}" type="datetimeFigureOut">
              <a:rPr lang="sv-SE" smtClean="0"/>
              <a:t>2020-11-09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707-275B-4818-9F45-2F14D71BE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73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A1CC-DB8F-498E-B686-8CE5AC111E8D}" type="datetimeFigureOut">
              <a:rPr lang="sv-SE" smtClean="0"/>
              <a:t>2020-11-09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707-275B-4818-9F45-2F14D71BE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98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1511" y="97367"/>
            <a:ext cx="340935" cy="154982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704" y="97367"/>
            <a:ext cx="1003042" cy="154982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A1CC-DB8F-498E-B686-8CE5AC111E8D}" type="datetimeFigureOut">
              <a:rPr lang="sv-SE" smtClean="0"/>
              <a:t>2020-11-09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707-275B-4818-9F45-2F14D71BE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678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A1CC-DB8F-498E-B686-8CE5AC111E8D}" type="datetimeFigureOut">
              <a:rPr lang="sv-SE" smtClean="0"/>
              <a:t>2020-11-09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707-275B-4818-9F45-2F14D71BE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992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81" y="455930"/>
            <a:ext cx="1363742" cy="760730"/>
          </a:xfrm>
        </p:spPr>
        <p:txBody>
          <a:bodyPr anchor="b"/>
          <a:lstStyle>
            <a:lvl1pPr>
              <a:defRPr sz="1037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81" y="1223857"/>
            <a:ext cx="1363742" cy="400050"/>
          </a:xfrm>
        </p:spPr>
        <p:txBody>
          <a:bodyPr/>
          <a:lstStyle>
            <a:lvl1pPr marL="0" indent="0">
              <a:buNone/>
              <a:defRPr sz="415">
                <a:solidFill>
                  <a:schemeClr val="tx1"/>
                </a:solidFill>
              </a:defRPr>
            </a:lvl1pPr>
            <a:lvl2pPr marL="7905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2pPr>
            <a:lvl3pPr marL="158100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3pPr>
            <a:lvl4pPr marL="237150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4pPr>
            <a:lvl5pPr marL="316200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5pPr>
            <a:lvl6pPr marL="395249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6pPr>
            <a:lvl7pPr marL="474299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7pPr>
            <a:lvl8pPr marL="553349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8pPr>
            <a:lvl9pPr marL="632399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A1CC-DB8F-498E-B686-8CE5AC111E8D}" type="datetimeFigureOut">
              <a:rPr lang="sv-SE" smtClean="0"/>
              <a:t>2020-11-09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707-275B-4818-9F45-2F14D71BE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191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704" y="486833"/>
            <a:ext cx="671989" cy="116035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457" y="486833"/>
            <a:ext cx="671989" cy="116035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A1CC-DB8F-498E-B686-8CE5AC111E8D}" type="datetimeFigureOut">
              <a:rPr lang="sv-SE" smtClean="0"/>
              <a:t>2020-11-09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707-275B-4818-9F45-2F14D71BE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626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10" y="97367"/>
            <a:ext cx="1363742" cy="35348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10" y="448310"/>
            <a:ext cx="668900" cy="219710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050" indent="0">
              <a:buNone/>
              <a:defRPr sz="346" b="1"/>
            </a:lvl2pPr>
            <a:lvl3pPr marL="158100" indent="0">
              <a:buNone/>
              <a:defRPr sz="311" b="1"/>
            </a:lvl3pPr>
            <a:lvl4pPr marL="237150" indent="0">
              <a:buNone/>
              <a:defRPr sz="277" b="1"/>
            </a:lvl4pPr>
            <a:lvl5pPr marL="316200" indent="0">
              <a:buNone/>
              <a:defRPr sz="277" b="1"/>
            </a:lvl5pPr>
            <a:lvl6pPr marL="395249" indent="0">
              <a:buNone/>
              <a:defRPr sz="277" b="1"/>
            </a:lvl6pPr>
            <a:lvl7pPr marL="474299" indent="0">
              <a:buNone/>
              <a:defRPr sz="277" b="1"/>
            </a:lvl7pPr>
            <a:lvl8pPr marL="553349" indent="0">
              <a:buNone/>
              <a:defRPr sz="277" b="1"/>
            </a:lvl8pPr>
            <a:lvl9pPr marL="632399" indent="0">
              <a:buNone/>
              <a:defRPr sz="277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910" y="668020"/>
            <a:ext cx="668900" cy="98255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0457" y="448310"/>
            <a:ext cx="672195" cy="219710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050" indent="0">
              <a:buNone/>
              <a:defRPr sz="346" b="1"/>
            </a:lvl2pPr>
            <a:lvl3pPr marL="158100" indent="0">
              <a:buNone/>
              <a:defRPr sz="311" b="1"/>
            </a:lvl3pPr>
            <a:lvl4pPr marL="237150" indent="0">
              <a:buNone/>
              <a:defRPr sz="277" b="1"/>
            </a:lvl4pPr>
            <a:lvl5pPr marL="316200" indent="0">
              <a:buNone/>
              <a:defRPr sz="277" b="1"/>
            </a:lvl5pPr>
            <a:lvl6pPr marL="395249" indent="0">
              <a:buNone/>
              <a:defRPr sz="277" b="1"/>
            </a:lvl6pPr>
            <a:lvl7pPr marL="474299" indent="0">
              <a:buNone/>
              <a:defRPr sz="277" b="1"/>
            </a:lvl7pPr>
            <a:lvl8pPr marL="553349" indent="0">
              <a:buNone/>
              <a:defRPr sz="277" b="1"/>
            </a:lvl8pPr>
            <a:lvl9pPr marL="632399" indent="0">
              <a:buNone/>
              <a:defRPr sz="277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0457" y="668020"/>
            <a:ext cx="672195" cy="98255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A1CC-DB8F-498E-B686-8CE5AC111E8D}" type="datetimeFigureOut">
              <a:rPr lang="sv-SE" smtClean="0"/>
              <a:t>2020-11-09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707-275B-4818-9F45-2F14D71BE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138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A1CC-DB8F-498E-B686-8CE5AC111E8D}" type="datetimeFigureOut">
              <a:rPr lang="sv-SE" smtClean="0"/>
              <a:t>2020-11-09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707-275B-4818-9F45-2F14D71BE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788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A1CC-DB8F-498E-B686-8CE5AC111E8D}" type="datetimeFigureOut">
              <a:rPr lang="sv-SE" smtClean="0"/>
              <a:t>2020-11-09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707-275B-4818-9F45-2F14D71BE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52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10" y="121920"/>
            <a:ext cx="509962" cy="426720"/>
          </a:xfrm>
        </p:spPr>
        <p:txBody>
          <a:bodyPr anchor="b"/>
          <a:lstStyle>
            <a:lvl1pPr>
              <a:defRPr sz="553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195" y="263314"/>
            <a:ext cx="800457" cy="1299633"/>
          </a:xfrm>
        </p:spPr>
        <p:txBody>
          <a:bodyPr/>
          <a:lstStyle>
            <a:lvl1pPr>
              <a:defRPr sz="553"/>
            </a:lvl1pPr>
            <a:lvl2pPr>
              <a:defRPr sz="484"/>
            </a:lvl2pPr>
            <a:lvl3pPr>
              <a:defRPr sz="415"/>
            </a:lvl3pPr>
            <a:lvl4pPr>
              <a:defRPr sz="346"/>
            </a:lvl4pPr>
            <a:lvl5pPr>
              <a:defRPr sz="346"/>
            </a:lvl5pPr>
            <a:lvl6pPr>
              <a:defRPr sz="346"/>
            </a:lvl6pPr>
            <a:lvl7pPr>
              <a:defRPr sz="346"/>
            </a:lvl7pPr>
            <a:lvl8pPr>
              <a:defRPr sz="346"/>
            </a:lvl8pPr>
            <a:lvl9pPr>
              <a:defRPr sz="346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910" y="548640"/>
            <a:ext cx="509962" cy="1016423"/>
          </a:xfrm>
        </p:spPr>
        <p:txBody>
          <a:bodyPr/>
          <a:lstStyle>
            <a:lvl1pPr marL="0" indent="0">
              <a:buNone/>
              <a:defRPr sz="277"/>
            </a:lvl1pPr>
            <a:lvl2pPr marL="79050" indent="0">
              <a:buNone/>
              <a:defRPr sz="242"/>
            </a:lvl2pPr>
            <a:lvl3pPr marL="158100" indent="0">
              <a:buNone/>
              <a:defRPr sz="207"/>
            </a:lvl3pPr>
            <a:lvl4pPr marL="237150" indent="0">
              <a:buNone/>
              <a:defRPr sz="173"/>
            </a:lvl4pPr>
            <a:lvl5pPr marL="316200" indent="0">
              <a:buNone/>
              <a:defRPr sz="173"/>
            </a:lvl5pPr>
            <a:lvl6pPr marL="395249" indent="0">
              <a:buNone/>
              <a:defRPr sz="173"/>
            </a:lvl6pPr>
            <a:lvl7pPr marL="474299" indent="0">
              <a:buNone/>
              <a:defRPr sz="173"/>
            </a:lvl7pPr>
            <a:lvl8pPr marL="553349" indent="0">
              <a:buNone/>
              <a:defRPr sz="173"/>
            </a:lvl8pPr>
            <a:lvl9pPr marL="632399" indent="0">
              <a:buNone/>
              <a:defRPr sz="173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A1CC-DB8F-498E-B686-8CE5AC111E8D}" type="datetimeFigureOut">
              <a:rPr lang="sv-SE" smtClean="0"/>
              <a:t>2020-11-09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707-275B-4818-9F45-2F14D71BE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131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10" y="121920"/>
            <a:ext cx="509962" cy="426720"/>
          </a:xfrm>
        </p:spPr>
        <p:txBody>
          <a:bodyPr anchor="b"/>
          <a:lstStyle>
            <a:lvl1pPr>
              <a:defRPr sz="553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195" y="263314"/>
            <a:ext cx="800457" cy="1299633"/>
          </a:xfrm>
        </p:spPr>
        <p:txBody>
          <a:bodyPr anchor="t"/>
          <a:lstStyle>
            <a:lvl1pPr marL="0" indent="0">
              <a:buNone/>
              <a:defRPr sz="553"/>
            </a:lvl1pPr>
            <a:lvl2pPr marL="79050" indent="0">
              <a:buNone/>
              <a:defRPr sz="484"/>
            </a:lvl2pPr>
            <a:lvl3pPr marL="158100" indent="0">
              <a:buNone/>
              <a:defRPr sz="415"/>
            </a:lvl3pPr>
            <a:lvl4pPr marL="237150" indent="0">
              <a:buNone/>
              <a:defRPr sz="346"/>
            </a:lvl4pPr>
            <a:lvl5pPr marL="316200" indent="0">
              <a:buNone/>
              <a:defRPr sz="346"/>
            </a:lvl5pPr>
            <a:lvl6pPr marL="395249" indent="0">
              <a:buNone/>
              <a:defRPr sz="346"/>
            </a:lvl6pPr>
            <a:lvl7pPr marL="474299" indent="0">
              <a:buNone/>
              <a:defRPr sz="346"/>
            </a:lvl7pPr>
            <a:lvl8pPr marL="553349" indent="0">
              <a:buNone/>
              <a:defRPr sz="346"/>
            </a:lvl8pPr>
            <a:lvl9pPr marL="632399" indent="0">
              <a:buNone/>
              <a:defRPr sz="346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910" y="548640"/>
            <a:ext cx="509962" cy="1016423"/>
          </a:xfrm>
        </p:spPr>
        <p:txBody>
          <a:bodyPr/>
          <a:lstStyle>
            <a:lvl1pPr marL="0" indent="0">
              <a:buNone/>
              <a:defRPr sz="277"/>
            </a:lvl1pPr>
            <a:lvl2pPr marL="79050" indent="0">
              <a:buNone/>
              <a:defRPr sz="242"/>
            </a:lvl2pPr>
            <a:lvl3pPr marL="158100" indent="0">
              <a:buNone/>
              <a:defRPr sz="207"/>
            </a:lvl3pPr>
            <a:lvl4pPr marL="237150" indent="0">
              <a:buNone/>
              <a:defRPr sz="173"/>
            </a:lvl4pPr>
            <a:lvl5pPr marL="316200" indent="0">
              <a:buNone/>
              <a:defRPr sz="173"/>
            </a:lvl5pPr>
            <a:lvl6pPr marL="395249" indent="0">
              <a:buNone/>
              <a:defRPr sz="173"/>
            </a:lvl6pPr>
            <a:lvl7pPr marL="474299" indent="0">
              <a:buNone/>
              <a:defRPr sz="173"/>
            </a:lvl7pPr>
            <a:lvl8pPr marL="553349" indent="0">
              <a:buNone/>
              <a:defRPr sz="173"/>
            </a:lvl8pPr>
            <a:lvl9pPr marL="632399" indent="0">
              <a:buNone/>
              <a:defRPr sz="173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A1CC-DB8F-498E-B686-8CE5AC111E8D}" type="datetimeFigureOut">
              <a:rPr lang="sv-SE" smtClean="0"/>
              <a:t>2020-11-09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A707-275B-4818-9F45-2F14D71BE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452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704" y="97367"/>
            <a:ext cx="1363742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04" y="486833"/>
            <a:ext cx="1363742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704" y="1695027"/>
            <a:ext cx="35575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1A1CC-DB8F-498E-B686-8CE5AC111E8D}" type="datetimeFigureOut">
              <a:rPr lang="sv-SE" smtClean="0"/>
              <a:t>2020-11-09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756" y="1695027"/>
            <a:ext cx="533638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687" y="1695027"/>
            <a:ext cx="35575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8A707-275B-4818-9F45-2F14D71BE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045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8100" rtl="0" eaLnBrk="1" latinLnBrk="0" hangingPunct="1">
        <a:lnSpc>
          <a:spcPct val="90000"/>
        </a:lnSpc>
        <a:spcBef>
          <a:spcPct val="0"/>
        </a:spcBef>
        <a:buNone/>
        <a:defRPr sz="7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25" indent="-39525" algn="l" defTabSz="15810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484" kern="1200">
          <a:solidFill>
            <a:schemeClr val="tx1"/>
          </a:solidFill>
          <a:latin typeface="+mn-lt"/>
          <a:ea typeface="+mn-ea"/>
          <a:cs typeface="+mn-cs"/>
        </a:defRPr>
      </a:lvl1pPr>
      <a:lvl2pPr marL="118575" indent="-39525" algn="l" defTabSz="158100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415" kern="1200">
          <a:solidFill>
            <a:schemeClr val="tx1"/>
          </a:solidFill>
          <a:latin typeface="+mn-lt"/>
          <a:ea typeface="+mn-ea"/>
          <a:cs typeface="+mn-cs"/>
        </a:defRPr>
      </a:lvl2pPr>
      <a:lvl3pPr marL="197625" indent="-39525" algn="l" defTabSz="158100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3pPr>
      <a:lvl4pPr marL="276675" indent="-39525" algn="l" defTabSz="158100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311" kern="1200">
          <a:solidFill>
            <a:schemeClr val="tx1"/>
          </a:solidFill>
          <a:latin typeface="+mn-lt"/>
          <a:ea typeface="+mn-ea"/>
          <a:cs typeface="+mn-cs"/>
        </a:defRPr>
      </a:lvl4pPr>
      <a:lvl5pPr marL="355724" indent="-39525" algn="l" defTabSz="158100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311" kern="1200">
          <a:solidFill>
            <a:schemeClr val="tx1"/>
          </a:solidFill>
          <a:latin typeface="+mn-lt"/>
          <a:ea typeface="+mn-ea"/>
          <a:cs typeface="+mn-cs"/>
        </a:defRPr>
      </a:lvl5pPr>
      <a:lvl6pPr marL="434774" indent="-39525" algn="l" defTabSz="158100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311" kern="1200">
          <a:solidFill>
            <a:schemeClr val="tx1"/>
          </a:solidFill>
          <a:latin typeface="+mn-lt"/>
          <a:ea typeface="+mn-ea"/>
          <a:cs typeface="+mn-cs"/>
        </a:defRPr>
      </a:lvl6pPr>
      <a:lvl7pPr marL="513824" indent="-39525" algn="l" defTabSz="158100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311" kern="1200">
          <a:solidFill>
            <a:schemeClr val="tx1"/>
          </a:solidFill>
          <a:latin typeface="+mn-lt"/>
          <a:ea typeface="+mn-ea"/>
          <a:cs typeface="+mn-cs"/>
        </a:defRPr>
      </a:lvl7pPr>
      <a:lvl8pPr marL="592874" indent="-39525" algn="l" defTabSz="158100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311" kern="1200">
          <a:solidFill>
            <a:schemeClr val="tx1"/>
          </a:solidFill>
          <a:latin typeface="+mn-lt"/>
          <a:ea typeface="+mn-ea"/>
          <a:cs typeface="+mn-cs"/>
        </a:defRPr>
      </a:lvl8pPr>
      <a:lvl9pPr marL="671924" indent="-39525" algn="l" defTabSz="158100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3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100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1pPr>
      <a:lvl2pPr marL="79050" algn="l" defTabSz="158100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2pPr>
      <a:lvl3pPr marL="158100" algn="l" defTabSz="158100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3pPr>
      <a:lvl4pPr marL="237150" algn="l" defTabSz="158100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4pPr>
      <a:lvl5pPr marL="316200" algn="l" defTabSz="158100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5pPr>
      <a:lvl6pPr marL="395249" algn="l" defTabSz="158100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6pPr>
      <a:lvl7pPr marL="474299" algn="l" defTabSz="158100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7pPr>
      <a:lvl8pPr marL="553349" algn="l" defTabSz="158100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8pPr>
      <a:lvl9pPr marL="632399" algn="l" defTabSz="158100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xhörning 5">
            <a:extLst>
              <a:ext uri="{FF2B5EF4-FFF2-40B4-BE49-F238E27FC236}">
                <a16:creationId xmlns:a16="http://schemas.microsoft.com/office/drawing/2014/main" id="{75B2C279-7438-4C13-8279-86DAA89691B2}"/>
              </a:ext>
            </a:extLst>
          </p:cNvPr>
          <p:cNvSpPr>
            <a:spLocks noChangeAspect="1"/>
          </p:cNvSpPr>
          <p:nvPr/>
        </p:nvSpPr>
        <p:spPr>
          <a:xfrm rot="5400000">
            <a:off x="-75688" y="166848"/>
            <a:ext cx="1728217" cy="1493474"/>
          </a:xfrm>
          <a:prstGeom prst="hexagon">
            <a:avLst/>
          </a:prstGeom>
          <a:ln w="889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3" tIns="45718" rIns="91443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771"/>
          </a:p>
        </p:txBody>
      </p:sp>
      <p:pic>
        <p:nvPicPr>
          <p:cNvPr id="5" name="Bild 4" descr="Filter">
            <a:extLst>
              <a:ext uri="{FF2B5EF4-FFF2-40B4-BE49-F238E27FC236}">
                <a16:creationId xmlns:a16="http://schemas.microsoft.com/office/drawing/2014/main" id="{CEB05CED-0204-4E71-BB91-46373C8E0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000" y="593789"/>
            <a:ext cx="633472" cy="633472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C275063F-5844-41CC-84E4-393F9C577C85}"/>
              </a:ext>
            </a:extLst>
          </p:cNvPr>
          <p:cNvSpPr txBox="1"/>
          <p:nvPr/>
        </p:nvSpPr>
        <p:spPr>
          <a:xfrm rot="20011074">
            <a:off x="142829" y="305365"/>
            <a:ext cx="456268" cy="291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3" dirty="0">
                <a:solidFill>
                  <a:schemeClr val="bg1"/>
                </a:solidFill>
                <a:latin typeface="Consolas" panose="020B0609020204030204" pitchFamily="49" charset="0"/>
              </a:rPr>
              <a:t>ABC</a:t>
            </a:r>
            <a:endParaRPr lang="sv-SE" sz="77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E009EF71-52D1-46E0-BFB7-F72E3EAEC615}"/>
              </a:ext>
            </a:extLst>
          </p:cNvPr>
          <p:cNvSpPr txBox="1"/>
          <p:nvPr/>
        </p:nvSpPr>
        <p:spPr>
          <a:xfrm>
            <a:off x="561532" y="136157"/>
            <a:ext cx="456268" cy="291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3" dirty="0">
                <a:solidFill>
                  <a:schemeClr val="bg1"/>
                </a:solidFill>
                <a:latin typeface="Consolas" panose="020B0609020204030204" pitchFamily="49" charset="0"/>
              </a:rPr>
              <a:t>123</a:t>
            </a:r>
            <a:endParaRPr lang="sv-SE" sz="1604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C593E12F-C381-4ECA-96FB-B8C75C853904}"/>
              </a:ext>
            </a:extLst>
          </p:cNvPr>
          <p:cNvSpPr txBox="1"/>
          <p:nvPr/>
        </p:nvSpPr>
        <p:spPr>
          <a:xfrm rot="1618714">
            <a:off x="929564" y="308039"/>
            <a:ext cx="456268" cy="291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3" dirty="0">
                <a:solidFill>
                  <a:schemeClr val="bg1"/>
                </a:solidFill>
                <a:latin typeface="Consolas" panose="020B0609020204030204" pitchFamily="49" charset="0"/>
              </a:rPr>
              <a:t>XYZ</a:t>
            </a:r>
            <a:endParaRPr lang="sv-SE" sz="1604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393C49A1-1204-464B-AC46-709EE9940951}"/>
              </a:ext>
            </a:extLst>
          </p:cNvPr>
          <p:cNvSpPr txBox="1"/>
          <p:nvPr/>
        </p:nvSpPr>
        <p:spPr>
          <a:xfrm>
            <a:off x="556650" y="355837"/>
            <a:ext cx="456268" cy="291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3" dirty="0">
                <a:solidFill>
                  <a:schemeClr val="bg1"/>
                </a:solidFill>
                <a:latin typeface="Consolas" panose="020B0609020204030204" pitchFamily="49" charset="0"/>
              </a:rPr>
              <a:t>A1X</a:t>
            </a:r>
            <a:endParaRPr lang="sv-SE" sz="1604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7C91A9D0-9F0F-4236-94DE-72F0EA3F89FA}"/>
              </a:ext>
            </a:extLst>
          </p:cNvPr>
          <p:cNvSpPr txBox="1"/>
          <p:nvPr/>
        </p:nvSpPr>
        <p:spPr>
          <a:xfrm rot="20014620">
            <a:off x="604942" y="1370368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00" dirty="0">
                <a:solidFill>
                  <a:schemeClr val="accent4"/>
                </a:solidFill>
              </a:rPr>
              <a:t>eribul.github.io/</a:t>
            </a:r>
            <a:r>
              <a:rPr lang="sv-SE" sz="1000" b="1" dirty="0" err="1">
                <a:solidFill>
                  <a:schemeClr val="accent4"/>
                </a:solidFill>
              </a:rPr>
              <a:t>coder</a:t>
            </a:r>
            <a:endParaRPr lang="sv-SE" sz="802" b="1" dirty="0">
              <a:solidFill>
                <a:schemeClr val="accent4"/>
              </a:solidFill>
            </a:endParaRPr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C21BBF0-73FA-4DA1-8F4E-D1EC65C22DC3}"/>
              </a:ext>
            </a:extLst>
          </p:cNvPr>
          <p:cNvSpPr/>
          <p:nvPr/>
        </p:nvSpPr>
        <p:spPr>
          <a:xfrm>
            <a:off x="304126" y="1227257"/>
            <a:ext cx="144343" cy="14113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3" tIns="45718" rIns="91443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771"/>
          </a:p>
        </p:txBody>
      </p:sp>
      <p:sp>
        <p:nvSpPr>
          <p:cNvPr id="20" name="Ellips 19">
            <a:extLst>
              <a:ext uri="{FF2B5EF4-FFF2-40B4-BE49-F238E27FC236}">
                <a16:creationId xmlns:a16="http://schemas.microsoft.com/office/drawing/2014/main" id="{AE6EE362-7C61-4F9B-BA77-E80ACBE2CEEC}"/>
              </a:ext>
            </a:extLst>
          </p:cNvPr>
          <p:cNvSpPr/>
          <p:nvPr/>
        </p:nvSpPr>
        <p:spPr>
          <a:xfrm>
            <a:off x="557985" y="1227258"/>
            <a:ext cx="149262" cy="1460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3" tIns="45718" rIns="91443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771"/>
          </a:p>
        </p:txBody>
      </p:sp>
      <p:sp>
        <p:nvSpPr>
          <p:cNvPr id="21" name="Likbent triangel 20">
            <a:extLst>
              <a:ext uri="{FF2B5EF4-FFF2-40B4-BE49-F238E27FC236}">
                <a16:creationId xmlns:a16="http://schemas.microsoft.com/office/drawing/2014/main" id="{0ACBAD37-4DFF-461D-8866-CA678DD6F677}"/>
              </a:ext>
            </a:extLst>
          </p:cNvPr>
          <p:cNvSpPr/>
          <p:nvPr/>
        </p:nvSpPr>
        <p:spPr>
          <a:xfrm>
            <a:off x="801394" y="1235314"/>
            <a:ext cx="142493" cy="13307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3" tIns="45718" rIns="91443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771"/>
          </a:p>
        </p:txBody>
      </p:sp>
      <p:sp>
        <p:nvSpPr>
          <p:cNvPr id="22" name="Sexhörning 21">
            <a:extLst>
              <a:ext uri="{FF2B5EF4-FFF2-40B4-BE49-F238E27FC236}">
                <a16:creationId xmlns:a16="http://schemas.microsoft.com/office/drawing/2014/main" id="{2EF60CE8-5B1D-4C41-BB31-A3F02BDF3304}"/>
              </a:ext>
            </a:extLst>
          </p:cNvPr>
          <p:cNvSpPr/>
          <p:nvPr/>
        </p:nvSpPr>
        <p:spPr>
          <a:xfrm>
            <a:off x="1026653" y="1235314"/>
            <a:ext cx="149262" cy="137959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3" tIns="45718" rIns="91443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771"/>
          </a:p>
        </p:txBody>
      </p:sp>
      <p:pic>
        <p:nvPicPr>
          <p:cNvPr id="26" name="Bild 25" descr="Lista">
            <a:extLst>
              <a:ext uri="{FF2B5EF4-FFF2-40B4-BE49-F238E27FC236}">
                <a16:creationId xmlns:a16="http://schemas.microsoft.com/office/drawing/2014/main" id="{23DDB636-FAB5-4DDA-A4AC-946B1BF49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05" y="697931"/>
            <a:ext cx="443172" cy="443172"/>
          </a:xfrm>
          <a:prstGeom prst="rect">
            <a:avLst/>
          </a:prstGeom>
        </p:spPr>
      </p:pic>
      <p:pic>
        <p:nvPicPr>
          <p:cNvPr id="30" name="Bild 29" descr="Databas">
            <a:extLst>
              <a:ext uri="{FF2B5EF4-FFF2-40B4-BE49-F238E27FC236}">
                <a16:creationId xmlns:a16="http://schemas.microsoft.com/office/drawing/2014/main" id="{5F29D8EF-96E0-4DEE-92D8-A7B1E6EAD6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578" y="692918"/>
            <a:ext cx="453198" cy="4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9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11</Words>
  <Application>Microsoft Office PowerPoint</Application>
  <PresentationFormat>Anpassad</PresentationFormat>
  <Paragraphs>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Erik Bulow</dc:creator>
  <cp:lastModifiedBy>Erik Bulow</cp:lastModifiedBy>
  <cp:revision>4</cp:revision>
  <dcterms:created xsi:type="dcterms:W3CDTF">2020-11-09T13:07:24Z</dcterms:created>
  <dcterms:modified xsi:type="dcterms:W3CDTF">2020-11-09T13:40:32Z</dcterms:modified>
</cp:coreProperties>
</file>