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ru-RU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1F99D-5886-4972-8F28-1BFBC160FA28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BA69A-C89D-4483-869B-988C5B02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BA69A-C89D-4483-869B-988C5B028F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0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0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0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3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8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5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3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54BA-B241-4C48-A9A9-A8072D854C54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00BC-25E8-493A-A820-028E879C2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90840" y="70681"/>
            <a:ext cx="52067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b="1" dirty="0" smtClean="0">
                <a:ea typeface="Times New Roman" pitchFamily="18" charset="0"/>
              </a:rPr>
              <a:t>НЕЖИЛЫЕ ПОМЕЩЕНИЯ В СНОСИМЫХ ДОМАХ</a:t>
            </a:r>
            <a:endParaRPr lang="ru-RU" sz="1200" b="1" dirty="0">
              <a:ea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14995"/>
              </p:ext>
            </p:extLst>
          </p:nvPr>
        </p:nvGraphicFramePr>
        <p:xfrm>
          <a:off x="66789" y="255347"/>
          <a:ext cx="5768330" cy="1348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848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94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4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Адрес</a:t>
                      </a:r>
                      <a:r>
                        <a:rPr lang="ru-RU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по списку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Собственник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помещения, кв.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м.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3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800" kern="1200" baseline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</a:t>
                      </a:r>
                      <a:endParaRPr lang="ru-RU" sz="80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3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 b="0" i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="0" i="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тест2</a:t>
                      </a:r>
                      <a:endParaRPr lang="ru-RU" sz="800" b="0" i="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8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тест2</a:t>
                      </a:r>
                      <a:endParaRPr lang="ru-RU" sz="800" b="0" i="0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2-2</a:t>
                      </a:r>
                      <a:endParaRPr lang="ru-RU" sz="800" b="0" i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767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тест3</a:t>
                      </a:r>
                      <a:endParaRPr lang="ru-RU" sz="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7189">
                <a:tc gridSpan="3">
                  <a:txBody>
                    <a:bodyPr/>
                    <a:lstStyle/>
                    <a:p>
                      <a:pPr marL="0" marR="0" lvl="0" indent="0" algn="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8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 b="1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1335">
                <a:tc gridSpan="3">
                  <a:txBody>
                    <a:bodyPr/>
                    <a:lstStyle/>
                    <a:p>
                      <a:pPr marL="0" marR="0" indent="0" algn="r" defTabSz="12801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</a:t>
                      </a: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РФ ИТОГО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8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1335">
                <a:tc gridSpan="3">
                  <a:txBody>
                    <a:bodyPr/>
                    <a:lstStyle/>
                    <a:p>
                      <a:pPr marL="0" marR="0" lvl="0" indent="0" algn="r" defTabSz="12801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г.</a:t>
                      </a:r>
                      <a:r>
                        <a:rPr lang="ru-RU" sz="800" b="1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Москвы ИТОГО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8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8016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1335">
                <a:tc grid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физических/юридических лиц ИТОГО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800" b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767">
                <a:tc gridSpan="3">
                  <a:txBody>
                    <a:bodyPr/>
                    <a:lstStyle/>
                    <a:p>
                      <a:pPr marL="0" marR="0" lvl="0" indent="0" algn="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ОБЩИЙ ИТОГ:</a:t>
                      </a:r>
                      <a:endParaRPr lang="ru-RU" sz="800" b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b="0" i="0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800" b="0" i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smtClean="0">
                          <a:latin typeface="Times New Roman" panose="02020603050405020304" pitchFamily="18" charset="0"/>
                        </a:rPr>
                        <a:t> </a:t>
                      </a:r>
                      <a:endParaRPr lang="ru-RU" sz="80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latin typeface="Times New Roman" panose="02020603050405020304" pitchFamily="18" charset="0"/>
                        </a:rPr>
                        <a:t> </a:t>
                      </a:r>
                      <a:endParaRPr lang="ru-RU" sz="80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261181" y="22398"/>
            <a:ext cx="6484760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ea typeface="Times New Roman" pitchFamily="18" charset="0"/>
              </a:rPr>
              <a:t>ИНФОРМАЦИЯ ОБ ИНВАЛИДАХ, ПРОЖИВАЮЩИХ В СНОСИМЫХ ДОМАХ</a:t>
            </a:r>
            <a:endParaRPr lang="ru-RU" sz="1200" b="1" dirty="0">
              <a:ea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30524"/>
              </p:ext>
            </p:extLst>
          </p:nvPr>
        </p:nvGraphicFramePr>
        <p:xfrm>
          <a:off x="6034054" y="255347"/>
          <a:ext cx="6582281" cy="1340294"/>
        </p:xfrm>
        <a:graphic>
          <a:graphicData uri="http://schemas.openxmlformats.org/drawingml/2006/table">
            <a:tbl>
              <a:tblPr/>
              <a:tblGrid>
                <a:gridCol w="27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1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2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37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5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55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9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78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  <a:endParaRPr 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Группа инвалидности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Необходимость пользования </a:t>
                      </a:r>
                      <a:b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кресло-коляской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Улучшение</a:t>
                      </a:r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условий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Приспособление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 Кол-во,</a:t>
                      </a:r>
                    </a:p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чел.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56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65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655">
                <a:tc gridSpan="6">
                  <a:txBody>
                    <a:bodyPr/>
                    <a:lstStyle/>
                    <a:p>
                      <a:pPr marL="0" marR="0" lvl="0" indent="0" algn="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Итого</a:t>
                      </a:r>
                      <a:r>
                        <a:rPr lang="en-US" sz="8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:</a:t>
                      </a:r>
                      <a:endParaRPr lang="ru-RU" sz="8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72000" marT="952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/>
                      <a:endParaRPr lang="ru-RU" sz="8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/>
                      <a:endParaRPr lang="ru-RU" sz="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5655">
                <a:tc gridSpan="6">
                  <a:txBody>
                    <a:bodyPr/>
                    <a:lstStyle/>
                    <a:p>
                      <a:pPr marL="0" marR="0" lvl="0" indent="0" algn="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1-й группы инвалидности:</a:t>
                      </a:r>
                    </a:p>
                  </a:txBody>
                  <a:tcPr marL="9525" marR="72000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72000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/>
                      <a:endParaRPr lang="ru-RU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5655">
                <a:tc gridSpan="6">
                  <a:txBody>
                    <a:bodyPr/>
                    <a:lstStyle/>
                    <a:p>
                      <a:pPr marL="0" marR="0" lvl="0" indent="0" algn="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2-й группы инвалидности:</a:t>
                      </a:r>
                    </a:p>
                  </a:txBody>
                  <a:tcPr marL="9525" marR="72000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/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5655">
                <a:tc gridSpan="6">
                  <a:txBody>
                    <a:bodyPr/>
                    <a:lstStyle/>
                    <a:p>
                      <a:pPr marL="0" marR="0" lvl="0" indent="0" algn="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</a:t>
                      </a:r>
                      <a:r>
                        <a:rPr 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-й группы инвалидности:</a:t>
                      </a:r>
                    </a:p>
                  </a:txBody>
                  <a:tcPr marL="9525" marR="72000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/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2999">
                <a:tc gridSpan="6">
                  <a:txBody>
                    <a:bodyPr/>
                    <a:lstStyle/>
                    <a:p>
                      <a:pPr marL="0" marR="0" lvl="0" indent="0" algn="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4-й группы инвалидности (</a:t>
                      </a:r>
                      <a:r>
                        <a:rPr lang="ru-RU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ребенок</a:t>
                      </a:r>
                      <a:r>
                        <a:rPr lang="ru-RU" sz="8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ru-RU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инвалид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):</a:t>
                      </a:r>
                    </a:p>
                  </a:txBody>
                  <a:tcPr marL="9525" marR="72000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/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878854" y="7328340"/>
            <a:ext cx="5867087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07000"/>
              </a:lnSpc>
            </a:pPr>
            <a:r>
              <a:rPr lang="ru-RU" sz="1200" b="1" dirty="0">
                <a:ea typeface="Times New Roman" pitchFamily="18" charset="0"/>
              </a:rPr>
              <a:t>ИНФОРМАЦИЯ </a:t>
            </a:r>
            <a:r>
              <a:rPr lang="ru-RU" sz="1200" b="1" dirty="0" smtClean="0">
                <a:ea typeface="Times New Roman" pitchFamily="18" charset="0"/>
              </a:rPr>
              <a:t>О ПОМЕЩЕНИЯХ </a:t>
            </a:r>
            <a:r>
              <a:rPr lang="ru-RU" sz="1200" b="1" dirty="0">
                <a:ea typeface="Times New Roman" pitchFamily="18" charset="0"/>
              </a:rPr>
              <a:t>ВЕТЕРАНСКИХ </a:t>
            </a:r>
            <a:r>
              <a:rPr lang="ru-RU" sz="1200" b="1" dirty="0" smtClean="0">
                <a:ea typeface="Times New Roman" pitchFamily="18" charset="0"/>
              </a:rPr>
              <a:t>ОРГАНИЗАЦИЙ, </a:t>
            </a:r>
          </a:p>
          <a:p>
            <a:pPr algn="ctr" defTabSz="914400">
              <a:lnSpc>
                <a:spcPct val="107000"/>
              </a:lnSpc>
            </a:pPr>
            <a:r>
              <a:rPr lang="ru-RU" sz="1200" b="1" dirty="0" smtClean="0">
                <a:ea typeface="Times New Roman" pitchFamily="18" charset="0"/>
              </a:rPr>
              <a:t>НАХОДЯЩИХСЯ В СНОСИМЫХ ДОМАХ</a:t>
            </a:r>
            <a:endParaRPr lang="ru-RU" sz="1200" b="1" dirty="0">
              <a:solidFill>
                <a:srgbClr val="008000"/>
              </a:solidFill>
              <a:ea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02302"/>
              </p:ext>
            </p:extLst>
          </p:nvPr>
        </p:nvGraphicFramePr>
        <p:xfrm>
          <a:off x="6749248" y="7815909"/>
          <a:ext cx="5867087" cy="745739"/>
        </p:xfrm>
        <a:graphic>
          <a:graphicData uri="http://schemas.openxmlformats.org/drawingml/2006/table">
            <a:tbl>
              <a:tblPr/>
              <a:tblGrid>
                <a:gridCol w="387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5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4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705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45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п/п</a:t>
                      </a:r>
                      <a:endParaRPr lang="ru-RU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Правообладатель</a:t>
                      </a:r>
                      <a:endParaRPr lang="ru-RU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Площадь помещений, кв. м.</a:t>
                      </a:r>
                      <a:endParaRPr lang="ru-RU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190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17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190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7256">
                <a:tc gridSpan="3">
                  <a:txBody>
                    <a:bodyPr/>
                    <a:lstStyle/>
                    <a:p>
                      <a:pPr marL="0" marR="0" lvl="0" indent="0" algn="r" defTabSz="128016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  </a:t>
                      </a: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128016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800" b="1" kern="12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02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4416</TotalTime>
  <Words>148</Words>
  <Application>Microsoft Office PowerPoint</Application>
  <PresentationFormat>A3 (297x420 мм)</PresentationFormat>
  <Paragraphs>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Александрович Грушецкий</dc:creator>
  <cp:lastModifiedBy>Дмитрий Александрович Грушецкий</cp:lastModifiedBy>
  <cp:revision>55</cp:revision>
  <dcterms:created xsi:type="dcterms:W3CDTF">2018-03-02T10:52:19Z</dcterms:created>
  <dcterms:modified xsi:type="dcterms:W3CDTF">2018-04-12T10:19:42Z</dcterms:modified>
</cp:coreProperties>
</file>