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75AC-7730-4BA2-9EE8-E85FDB737B3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3A71-DEA5-48F5-B378-C17C9C56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75AC-7730-4BA2-9EE8-E85FDB737B3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3A71-DEA5-48F5-B378-C17C9C56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2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75AC-7730-4BA2-9EE8-E85FDB737B3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3A71-DEA5-48F5-B378-C17C9C56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9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75AC-7730-4BA2-9EE8-E85FDB737B3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3A71-DEA5-48F5-B378-C17C9C56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0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75AC-7730-4BA2-9EE8-E85FDB737B3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3A71-DEA5-48F5-B378-C17C9C56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2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75AC-7730-4BA2-9EE8-E85FDB737B3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3A71-DEA5-48F5-B378-C17C9C56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75AC-7730-4BA2-9EE8-E85FDB737B3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3A71-DEA5-48F5-B378-C17C9C56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8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75AC-7730-4BA2-9EE8-E85FDB737B3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3A71-DEA5-48F5-B378-C17C9C56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9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75AC-7730-4BA2-9EE8-E85FDB737B3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3A71-DEA5-48F5-B378-C17C9C56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2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75AC-7730-4BA2-9EE8-E85FDB737B3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3A71-DEA5-48F5-B378-C17C9C56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4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75AC-7730-4BA2-9EE8-E85FDB737B3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3A71-DEA5-48F5-B378-C17C9C56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4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B75AC-7730-4BA2-9EE8-E85FDB737B34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73A71-DEA5-48F5-B378-C17C9C56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7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1500" y="774700"/>
            <a:ext cx="2908300" cy="1193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4972050" y="4356100"/>
            <a:ext cx="1727200" cy="2082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3213100"/>
            <a:ext cx="13716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8400" y="2984500"/>
            <a:ext cx="1333500" cy="698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51000" y="3378200"/>
            <a:ext cx="1295400" cy="74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1"/>
            <a:endCxn id="7" idx="0"/>
          </p:cNvCxnSpPr>
          <p:nvPr/>
        </p:nvCxnSpPr>
        <p:spPr>
          <a:xfrm flipH="1">
            <a:off x="1835150" y="1371600"/>
            <a:ext cx="2546350" cy="16129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35150" y="2171700"/>
            <a:ext cx="165735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Read/Queries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05800" y="2768600"/>
            <a:ext cx="2552700" cy="1130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12" idx="0"/>
          </p:cNvCxnSpPr>
          <p:nvPr/>
        </p:nvCxnSpPr>
        <p:spPr>
          <a:xfrm>
            <a:off x="7289800" y="1371600"/>
            <a:ext cx="2292350" cy="139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50200" y="1968500"/>
            <a:ext cx="19939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Write/command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2"/>
            <a:endCxn id="5" idx="4"/>
          </p:cNvCxnSpPr>
          <p:nvPr/>
        </p:nvCxnSpPr>
        <p:spPr>
          <a:xfrm flipH="1">
            <a:off x="6699250" y="3898900"/>
            <a:ext cx="2882900" cy="149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1"/>
            <a:endCxn id="8" idx="3"/>
          </p:cNvCxnSpPr>
          <p:nvPr/>
        </p:nvCxnSpPr>
        <p:spPr>
          <a:xfrm flipH="1">
            <a:off x="2946400" y="3333750"/>
            <a:ext cx="535940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8" idx="2"/>
          </p:cNvCxnSpPr>
          <p:nvPr/>
        </p:nvCxnSpPr>
        <p:spPr>
          <a:xfrm flipH="1" flipV="1">
            <a:off x="2298700" y="4127500"/>
            <a:ext cx="2673350" cy="1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057900" y="3333750"/>
            <a:ext cx="1676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28600" y="0"/>
            <a:ext cx="2514600" cy="149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</a:t>
            </a:r>
          </a:p>
          <a:p>
            <a:pPr algn="ctr"/>
            <a:r>
              <a:rPr lang="en-US" dirty="0" smtClean="0"/>
              <a:t>Query</a:t>
            </a:r>
          </a:p>
          <a:p>
            <a:pPr algn="ctr"/>
            <a:r>
              <a:rPr lang="en-US" dirty="0" smtClean="0"/>
              <a:t>Responsibility </a:t>
            </a:r>
          </a:p>
          <a:p>
            <a:pPr algn="ctr"/>
            <a:r>
              <a:rPr lang="en-US" dirty="0" smtClean="0"/>
              <a:t>Segregation/Separation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1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Khan</dc:creator>
  <cp:lastModifiedBy>Hassan Khan</cp:lastModifiedBy>
  <cp:revision>4</cp:revision>
  <dcterms:created xsi:type="dcterms:W3CDTF">2019-01-01T12:41:44Z</dcterms:created>
  <dcterms:modified xsi:type="dcterms:W3CDTF">2019-01-01T12:49:41Z</dcterms:modified>
</cp:coreProperties>
</file>