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71" r:id="rId6"/>
    <p:sldId id="269" r:id="rId7"/>
    <p:sldId id="272" r:id="rId8"/>
    <p:sldId id="270" r:id="rId9"/>
    <p:sldId id="259" r:id="rId10"/>
    <p:sldId id="273" r:id="rId11"/>
    <p:sldId id="260" r:id="rId12"/>
    <p:sldId id="274" r:id="rId13"/>
    <p:sldId id="261" r:id="rId14"/>
    <p:sldId id="275" r:id="rId15"/>
    <p:sldId id="262" r:id="rId16"/>
    <p:sldId id="276" r:id="rId17"/>
    <p:sldId id="263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34" y="18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664029"/>
            <a:ext cx="4168602" cy="3386807"/>
          </a:xfrm>
        </p:spPr>
        <p:txBody>
          <a:bodyPr/>
          <a:lstStyle/>
          <a:p>
            <a:r>
              <a:rPr lang="en-US" dirty="0"/>
              <a:t>CMS (Credit management system)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B6706-F714-4C53-AA5F-1C8BB4D3A629}"/>
              </a:ext>
            </a:extLst>
          </p:cNvPr>
          <p:cNvSpPr txBox="1"/>
          <p:nvPr/>
        </p:nvSpPr>
        <p:spPr>
          <a:xfrm>
            <a:off x="4691742" y="-1491038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5A3D6-295D-488D-A92B-F7454B3DA3C9}"/>
              </a:ext>
            </a:extLst>
          </p:cNvPr>
          <p:cNvSpPr txBox="1"/>
          <p:nvPr/>
        </p:nvSpPr>
        <p:spPr>
          <a:xfrm>
            <a:off x="-2275115" y="1796144"/>
            <a:ext cx="20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0"/>
                  </a:schemeClr>
                </a:solidFill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7A23B-5786-41AC-AB13-0F2A94D14AD8}"/>
              </a:ext>
            </a:extLst>
          </p:cNvPr>
          <p:cNvSpPr txBox="1"/>
          <p:nvPr/>
        </p:nvSpPr>
        <p:spPr>
          <a:xfrm>
            <a:off x="-7750631" y="2643191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D32DD-8FB6-431C-931F-86050059C4C2}"/>
              </a:ext>
            </a:extLst>
          </p:cNvPr>
          <p:cNvSpPr txBox="1"/>
          <p:nvPr/>
        </p:nvSpPr>
        <p:spPr>
          <a:xfrm>
            <a:off x="-6397172" y="4229222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7E3B5-ADD8-4A5D-96AE-5B3B3472E6CC}"/>
              </a:ext>
            </a:extLst>
          </p:cNvPr>
          <p:cNvSpPr txBox="1"/>
          <p:nvPr/>
        </p:nvSpPr>
        <p:spPr>
          <a:xfrm>
            <a:off x="-6901544" y="3455471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4E749-2AB2-49BA-9C3B-85C47BD39E4F}"/>
              </a:ext>
            </a:extLst>
          </p:cNvPr>
          <p:cNvSpPr txBox="1"/>
          <p:nvPr/>
        </p:nvSpPr>
        <p:spPr>
          <a:xfrm>
            <a:off x="-4680857" y="455238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CA793-2A43-4FBA-8379-F7E78F78EE59}"/>
              </a:ext>
            </a:extLst>
          </p:cNvPr>
          <p:cNvSpPr txBox="1"/>
          <p:nvPr/>
        </p:nvSpPr>
        <p:spPr>
          <a:xfrm>
            <a:off x="-4361544" y="5264583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D14A569-2D8B-4003-96D3-6502809C204F}"/>
              </a:ext>
            </a:extLst>
          </p:cNvPr>
          <p:cNvSpPr txBox="1">
            <a:spLocks/>
          </p:cNvSpPr>
          <p:nvPr/>
        </p:nvSpPr>
        <p:spPr>
          <a:xfrm>
            <a:off x="-4997753" y="6073214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6C069-C6F3-42F7-92CC-75600F629C4D}"/>
              </a:ext>
            </a:extLst>
          </p:cNvPr>
          <p:cNvSpPr txBox="1"/>
          <p:nvPr/>
        </p:nvSpPr>
        <p:spPr>
          <a:xfrm>
            <a:off x="-4680857" y="6785409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56590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AE8D1A6D-F6B6-4189-8C45-891C8C31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3973" y="1511166"/>
            <a:ext cx="4291324" cy="495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6CA74-9571-4624-B2F9-C5F54F974E62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10C73-D0E0-4EC6-95E1-0954708EB12B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DA1B5-AA4B-4EA4-AAB3-DC29763C3A24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AEA46-308C-421C-994A-8AD1D7B46836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DCD4E-C6B9-4788-8282-4EE377F454A0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701C6-744E-4592-AA5E-4A750E6E6FC5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E1B04-19B3-4A03-8CE5-868E549D86E7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E046F75-0DF8-40DE-B152-4A6C30728394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B0687-EC91-428D-9746-94E9F5A7F662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99466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C720DD-02F3-054A-D19C-801E8A0D6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511166"/>
            <a:ext cx="4291324" cy="49570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E581C-E57D-473D-993F-7EE042EB31E4}"/>
              </a:ext>
            </a:extLst>
          </p:cNvPr>
          <p:cNvSpPr txBox="1"/>
          <p:nvPr/>
        </p:nvSpPr>
        <p:spPr>
          <a:xfrm>
            <a:off x="261254" y="208354"/>
            <a:ext cx="468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F568B-6EEF-45F5-84D7-1875896C7FD5}"/>
              </a:ext>
            </a:extLst>
          </p:cNvPr>
          <p:cNvSpPr txBox="1"/>
          <p:nvPr/>
        </p:nvSpPr>
        <p:spPr>
          <a:xfrm>
            <a:off x="1251856" y="1959430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A64D6-CF3D-4FF1-972B-C383312FB0CB}"/>
              </a:ext>
            </a:extLst>
          </p:cNvPr>
          <p:cNvSpPr txBox="1"/>
          <p:nvPr/>
        </p:nvSpPr>
        <p:spPr>
          <a:xfrm>
            <a:off x="1251855" y="2614135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F12AA-3D09-421B-AAF4-0AFDA82A3800}"/>
              </a:ext>
            </a:extLst>
          </p:cNvPr>
          <p:cNvSpPr txBox="1"/>
          <p:nvPr/>
        </p:nvSpPr>
        <p:spPr>
          <a:xfrm>
            <a:off x="1251852" y="3289159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16688-9741-42BB-9F7D-C25005A48B77}"/>
              </a:ext>
            </a:extLst>
          </p:cNvPr>
          <p:cNvSpPr txBox="1"/>
          <p:nvPr/>
        </p:nvSpPr>
        <p:spPr>
          <a:xfrm>
            <a:off x="1251853" y="3966267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252D2-E948-495E-975F-736D1FBB1519}"/>
              </a:ext>
            </a:extLst>
          </p:cNvPr>
          <p:cNvSpPr txBox="1"/>
          <p:nvPr/>
        </p:nvSpPr>
        <p:spPr>
          <a:xfrm>
            <a:off x="1240970" y="5289706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1997D-2811-4535-827D-9E02453FE803}"/>
              </a:ext>
            </a:extLst>
          </p:cNvPr>
          <p:cNvSpPr txBox="1"/>
          <p:nvPr/>
        </p:nvSpPr>
        <p:spPr>
          <a:xfrm>
            <a:off x="4691742" y="-1041106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E4D940-0AEB-4951-A98B-F49F6DEFFBFC}"/>
              </a:ext>
            </a:extLst>
          </p:cNvPr>
          <p:cNvSpPr txBox="1">
            <a:spLocks/>
          </p:cNvSpPr>
          <p:nvPr/>
        </p:nvSpPr>
        <p:spPr>
          <a:xfrm>
            <a:off x="0" y="7061200"/>
            <a:ext cx="10602913" cy="69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CMS (Credit management system)</a:t>
            </a:r>
            <a:endParaRPr lang="en-IN" sz="4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D8DE5-9866-4B50-8581-C53F9F8BBBDA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6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C3EA3-7E3C-4734-BFEE-7CA8C2D5177E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02301-C17A-4557-9DEC-84AEA3A2050B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F52E7-EB94-456F-ACAE-048C6E5E68A6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D6ED7-617D-4A33-AF11-1A2EEB714FC4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1B6D49-9CA3-4CE4-A7B0-D02D4D1677D3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5825B-7F71-4653-8859-3F7BF4375FCC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7E25E-5C77-470F-882D-1D4B4A0E1912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5EED03-B016-4CFF-B99A-DC82527AD133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11CF6-BFE8-412A-BE66-358226776135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F8530B76-B96B-4BA2-B43F-748049815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595" y="1930400"/>
            <a:ext cx="4911972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507D6BA-DBB0-0822-FBCA-4F0288EFA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34" y="1930400"/>
            <a:ext cx="4911972" cy="46974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452F6-8F5F-43E6-838A-5401B2A167A0}"/>
              </a:ext>
            </a:extLst>
          </p:cNvPr>
          <p:cNvSpPr txBox="1"/>
          <p:nvPr/>
        </p:nvSpPr>
        <p:spPr>
          <a:xfrm>
            <a:off x="1251853" y="49414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89B1B-6FFE-49D5-9277-A1EFABEA13CE}"/>
              </a:ext>
            </a:extLst>
          </p:cNvPr>
          <p:cNvSpPr txBox="1"/>
          <p:nvPr/>
        </p:nvSpPr>
        <p:spPr>
          <a:xfrm>
            <a:off x="253999" y="230188"/>
            <a:ext cx="427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99531-DDDE-49F0-BC88-11E185CC4167}"/>
              </a:ext>
            </a:extLst>
          </p:cNvPr>
          <p:cNvSpPr txBox="1"/>
          <p:nvPr/>
        </p:nvSpPr>
        <p:spPr>
          <a:xfrm>
            <a:off x="1251856" y="2288250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14F50-5F0F-4B23-B379-EA1F8C23C6CE}"/>
              </a:ext>
            </a:extLst>
          </p:cNvPr>
          <p:cNvSpPr txBox="1"/>
          <p:nvPr/>
        </p:nvSpPr>
        <p:spPr>
          <a:xfrm>
            <a:off x="1251855" y="2942955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8046-AD0A-4BC6-B7A9-D89D3D722983}"/>
              </a:ext>
            </a:extLst>
          </p:cNvPr>
          <p:cNvSpPr txBox="1"/>
          <p:nvPr/>
        </p:nvSpPr>
        <p:spPr>
          <a:xfrm>
            <a:off x="1251852" y="3617979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869E2-90C2-4A28-BD78-38AC1A41B6F7}"/>
              </a:ext>
            </a:extLst>
          </p:cNvPr>
          <p:cNvSpPr txBox="1"/>
          <p:nvPr/>
        </p:nvSpPr>
        <p:spPr>
          <a:xfrm>
            <a:off x="1251853" y="4295087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3712F-44C4-4A32-870E-CFA96150DC3A}"/>
              </a:ext>
            </a:extLst>
          </p:cNvPr>
          <p:cNvSpPr txBox="1"/>
          <p:nvPr/>
        </p:nvSpPr>
        <p:spPr>
          <a:xfrm>
            <a:off x="4691742" y="-1041106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CC97DC-F786-48AC-A25A-F16006340FCD}"/>
              </a:ext>
            </a:extLst>
          </p:cNvPr>
          <p:cNvSpPr txBox="1">
            <a:spLocks/>
          </p:cNvSpPr>
          <p:nvPr/>
        </p:nvSpPr>
        <p:spPr>
          <a:xfrm>
            <a:off x="0" y="7061200"/>
            <a:ext cx="10602913" cy="69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CMS (Credit management system)</a:t>
            </a:r>
            <a:endParaRPr lang="en-IN" sz="4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9429F8-B034-4EBA-A614-B9D0CB4E9468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6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9B66F-08C8-4829-B1AB-322A4DE8A318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415DF-6097-4A67-891B-5B7AD1FCA08F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1B8B-F1CA-4D11-BB21-50EC315C5BCD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3E61F-E5EA-44D9-A0E1-1C00D2BD2CDB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0FB4E-14F7-489E-BF8F-AB32C4AEA760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74FE2-EF47-4F37-9C9E-D8192AF08BF9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1059A-2D14-4D7F-9594-E0E70E76DFB7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0EEAD9A-EEA6-48DA-8080-FCED91C9B2C4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9D5F-26D8-423B-816A-BEC57ED80DC0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546B0CAA-611F-42DB-830C-81F27C2DE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727" y="2160588"/>
            <a:ext cx="3830380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0E72D9-A657-F2E9-8AB2-518EDEC8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11" y="2160588"/>
            <a:ext cx="3830380" cy="40878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61A39-42A1-4477-BDD8-5327C8621E83}"/>
              </a:ext>
            </a:extLst>
          </p:cNvPr>
          <p:cNvSpPr txBox="1"/>
          <p:nvPr/>
        </p:nvSpPr>
        <p:spPr>
          <a:xfrm>
            <a:off x="1251853" y="49414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1EF9-A164-4EC5-AD07-EDF545C8969B}"/>
              </a:ext>
            </a:extLst>
          </p:cNvPr>
          <p:cNvSpPr txBox="1"/>
          <p:nvPr/>
        </p:nvSpPr>
        <p:spPr>
          <a:xfrm>
            <a:off x="4691742" y="-1041106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BF206F-325C-4694-9977-3E0E3BAA1655}"/>
              </a:ext>
            </a:extLst>
          </p:cNvPr>
          <p:cNvSpPr txBox="1">
            <a:spLocks/>
          </p:cNvSpPr>
          <p:nvPr/>
        </p:nvSpPr>
        <p:spPr>
          <a:xfrm>
            <a:off x="181429" y="375074"/>
            <a:ext cx="68580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6FF71-6ED3-4938-B6ED-EDE98CEBB8ED}"/>
              </a:ext>
            </a:extLst>
          </p:cNvPr>
          <p:cNvSpPr txBox="1"/>
          <p:nvPr/>
        </p:nvSpPr>
        <p:spPr>
          <a:xfrm>
            <a:off x="1262739" y="2082801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4FF9F-659A-4D45-BA82-C81C13EE8783}"/>
              </a:ext>
            </a:extLst>
          </p:cNvPr>
          <p:cNvSpPr txBox="1"/>
          <p:nvPr/>
        </p:nvSpPr>
        <p:spPr>
          <a:xfrm>
            <a:off x="1262738" y="2737506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4A75F-918E-43F5-94EF-739721E6AFD5}"/>
              </a:ext>
            </a:extLst>
          </p:cNvPr>
          <p:cNvSpPr txBox="1"/>
          <p:nvPr/>
        </p:nvSpPr>
        <p:spPr>
          <a:xfrm>
            <a:off x="1262735" y="3412530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24FAB-8C18-4D6B-B1C2-3451CAE16F40}"/>
              </a:ext>
            </a:extLst>
          </p:cNvPr>
          <p:cNvSpPr txBox="1"/>
          <p:nvPr/>
        </p:nvSpPr>
        <p:spPr>
          <a:xfrm>
            <a:off x="1262736" y="4089638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EF84B-7D98-41D9-832D-4220FC87422E}"/>
              </a:ext>
            </a:extLst>
          </p:cNvPr>
          <p:cNvSpPr txBox="1"/>
          <p:nvPr/>
        </p:nvSpPr>
        <p:spPr>
          <a:xfrm>
            <a:off x="1251853" y="5351522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0348A50-C4A0-4749-80CD-0EC2595DD39F}"/>
              </a:ext>
            </a:extLst>
          </p:cNvPr>
          <p:cNvSpPr txBox="1">
            <a:spLocks/>
          </p:cNvSpPr>
          <p:nvPr/>
        </p:nvSpPr>
        <p:spPr>
          <a:xfrm>
            <a:off x="0" y="7061200"/>
            <a:ext cx="10602913" cy="69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CMS (Credit management system)</a:t>
            </a:r>
            <a:endParaRPr lang="en-IN" sz="44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8D84B19-9855-4E2F-9428-C5DE431DC749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66597-5E64-4393-A259-D4F8963E1787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17CE7-E2B7-4C12-BF50-68D5E693A747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F6C46-AF73-4205-8369-4E6A6E281561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6E204-C003-467F-AF72-B5D8E4CF682D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143C3-32B3-4DA8-B944-FDE4CBE9956D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1776F-EB4D-4E7A-B025-DB2E012CA747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A492A-5D5A-49B3-8666-208D372D1420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F0C9C4-CA3A-4741-82CD-7FD60CE94A84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CCF42-7708-4E71-A1AE-C3B430406B67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5C972C5A-A1E5-4D50-BE92-4647FBAC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787" y="2477294"/>
            <a:ext cx="4676775" cy="34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8BFF60A-518E-4CC1-6032-E33BBF39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31" y="2477294"/>
            <a:ext cx="4676775" cy="34518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989F4-9870-4F76-B2AD-D1CA70F292B0}"/>
              </a:ext>
            </a:extLst>
          </p:cNvPr>
          <p:cNvSpPr txBox="1"/>
          <p:nvPr/>
        </p:nvSpPr>
        <p:spPr>
          <a:xfrm>
            <a:off x="1251852" y="488223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7FCB9-2706-4091-9B01-8A71C6EB42A3}"/>
              </a:ext>
            </a:extLst>
          </p:cNvPr>
          <p:cNvSpPr txBox="1"/>
          <p:nvPr/>
        </p:nvSpPr>
        <p:spPr>
          <a:xfrm>
            <a:off x="4691742" y="-1041106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CEC9D2-5030-435B-B55A-7C782E33F20E}"/>
              </a:ext>
            </a:extLst>
          </p:cNvPr>
          <p:cNvSpPr txBox="1">
            <a:spLocks/>
          </p:cNvSpPr>
          <p:nvPr/>
        </p:nvSpPr>
        <p:spPr>
          <a:xfrm>
            <a:off x="0" y="7061200"/>
            <a:ext cx="10602913" cy="69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CMS (Credit management system)</a:t>
            </a:r>
            <a:endParaRPr lang="en-IN" sz="4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A928CE-CF1F-4EF5-B644-FA48126446F4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FF0C1-667F-462C-A355-88284EB99943}"/>
              </a:ext>
            </a:extLst>
          </p:cNvPr>
          <p:cNvSpPr txBox="1"/>
          <p:nvPr/>
        </p:nvSpPr>
        <p:spPr>
          <a:xfrm>
            <a:off x="1251856" y="2123184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C046B-D42D-45AB-B0C7-7F25C7F74293}"/>
              </a:ext>
            </a:extLst>
          </p:cNvPr>
          <p:cNvSpPr txBox="1"/>
          <p:nvPr/>
        </p:nvSpPr>
        <p:spPr>
          <a:xfrm>
            <a:off x="1251855" y="2692958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FA3E7-F1E5-4645-9A84-32E58D11565E}"/>
              </a:ext>
            </a:extLst>
          </p:cNvPr>
          <p:cNvSpPr txBox="1"/>
          <p:nvPr/>
        </p:nvSpPr>
        <p:spPr>
          <a:xfrm>
            <a:off x="1251852" y="3367982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6E92D-9011-40EB-97B1-8D89D7EB5155}"/>
              </a:ext>
            </a:extLst>
          </p:cNvPr>
          <p:cNvSpPr txBox="1"/>
          <p:nvPr/>
        </p:nvSpPr>
        <p:spPr>
          <a:xfrm>
            <a:off x="1251853" y="4045090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D191E-920B-4F52-9C07-F1C3FE442DB5}"/>
              </a:ext>
            </a:extLst>
          </p:cNvPr>
          <p:cNvSpPr txBox="1"/>
          <p:nvPr/>
        </p:nvSpPr>
        <p:spPr>
          <a:xfrm>
            <a:off x="1240970" y="5306974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A57B2-D7C3-4B7A-B90F-4DC8ED621C70}"/>
              </a:ext>
            </a:extLst>
          </p:cNvPr>
          <p:cNvSpPr txBox="1"/>
          <p:nvPr/>
        </p:nvSpPr>
        <p:spPr>
          <a:xfrm>
            <a:off x="326575" y="291963"/>
            <a:ext cx="496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242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66597-5E64-4393-A259-D4F8963E1787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17CE7-E2B7-4C12-BF50-68D5E693A747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F6C46-AF73-4205-8369-4E6A6E281561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6E204-C003-467F-AF72-B5D8E4CF682D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143C3-32B3-4DA8-B944-FDE4CBE9956D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1776F-EB4D-4E7A-B025-DB2E012CA747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A492A-5D5A-49B3-8666-208D372D1420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F0C9C4-CA3A-4741-82CD-7FD60CE94A84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CCF42-7708-4E71-A1AE-C3B430406B67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81237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664029"/>
            <a:ext cx="4168602" cy="3386807"/>
          </a:xfrm>
        </p:spPr>
        <p:txBody>
          <a:bodyPr/>
          <a:lstStyle/>
          <a:p>
            <a:r>
              <a:rPr lang="en-US" dirty="0"/>
              <a:t>CMS (Credit management system)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B6706-F714-4C53-AA5F-1C8BB4D3A629}"/>
              </a:ext>
            </a:extLst>
          </p:cNvPr>
          <p:cNvSpPr txBox="1"/>
          <p:nvPr/>
        </p:nvSpPr>
        <p:spPr>
          <a:xfrm>
            <a:off x="4691742" y="-1491038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5A3D6-295D-488D-A92B-F7454B3DA3C9}"/>
              </a:ext>
            </a:extLst>
          </p:cNvPr>
          <p:cNvSpPr txBox="1"/>
          <p:nvPr/>
        </p:nvSpPr>
        <p:spPr>
          <a:xfrm>
            <a:off x="-2275115" y="1796144"/>
            <a:ext cx="201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0"/>
                  </a:schemeClr>
                </a:solidFill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7A23B-5786-41AC-AB13-0F2A94D14AD8}"/>
              </a:ext>
            </a:extLst>
          </p:cNvPr>
          <p:cNvSpPr txBox="1"/>
          <p:nvPr/>
        </p:nvSpPr>
        <p:spPr>
          <a:xfrm>
            <a:off x="-7750631" y="2643191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D32DD-8FB6-431C-931F-86050059C4C2}"/>
              </a:ext>
            </a:extLst>
          </p:cNvPr>
          <p:cNvSpPr txBox="1"/>
          <p:nvPr/>
        </p:nvSpPr>
        <p:spPr>
          <a:xfrm>
            <a:off x="-6397172" y="4229222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7E3B5-ADD8-4A5D-96AE-5B3B3472E6CC}"/>
              </a:ext>
            </a:extLst>
          </p:cNvPr>
          <p:cNvSpPr txBox="1"/>
          <p:nvPr/>
        </p:nvSpPr>
        <p:spPr>
          <a:xfrm>
            <a:off x="-6901544" y="3455471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4E749-2AB2-49BA-9C3B-85C47BD39E4F}"/>
              </a:ext>
            </a:extLst>
          </p:cNvPr>
          <p:cNvSpPr txBox="1"/>
          <p:nvPr/>
        </p:nvSpPr>
        <p:spPr>
          <a:xfrm>
            <a:off x="-4680857" y="455238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CA793-2A43-4FBA-8379-F7E78F78EE59}"/>
              </a:ext>
            </a:extLst>
          </p:cNvPr>
          <p:cNvSpPr txBox="1"/>
          <p:nvPr/>
        </p:nvSpPr>
        <p:spPr>
          <a:xfrm>
            <a:off x="-4361544" y="5264583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D14A569-2D8B-4003-96D3-6502809C204F}"/>
              </a:ext>
            </a:extLst>
          </p:cNvPr>
          <p:cNvSpPr txBox="1">
            <a:spLocks/>
          </p:cNvSpPr>
          <p:nvPr/>
        </p:nvSpPr>
        <p:spPr>
          <a:xfrm>
            <a:off x="-4997753" y="6073214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6C069-C6F3-42F7-92CC-75600F629C4D}"/>
              </a:ext>
            </a:extLst>
          </p:cNvPr>
          <p:cNvSpPr txBox="1"/>
          <p:nvPr/>
        </p:nvSpPr>
        <p:spPr>
          <a:xfrm>
            <a:off x="-4680857" y="6785409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126810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/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/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0"/>
              </a:solidFill>
            </a:endParaRPr>
          </a:p>
          <a:p>
            <a:pPr algn="l"/>
            <a:endParaRPr lang="en-I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C3791-2887-4DE9-A02F-B193CF406E37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2D76C-A32E-4C09-9277-85F1DC688DA3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BC556-CA7C-4CD1-AB17-080BE245A29F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76FD6-6871-44A5-A0E7-B736B8A34107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549008-DA54-45EC-9331-F8F18B5DBE5E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14008-A036-4EF9-8F23-EC31DFBB1F13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5EAAE-A7BC-4FCD-8155-0FE3E2591025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D7EE521-F867-4697-896D-C4C7ED76C33F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DFFE2-CF7F-4E66-A004-66C0C42F2EA9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52798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239000"/>
            <a:ext cx="10602913" cy="6985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66597-5E64-4393-A259-D4F8963E1787}"/>
              </a:ext>
            </a:extLst>
          </p:cNvPr>
          <p:cNvSpPr txBox="1"/>
          <p:nvPr/>
        </p:nvSpPr>
        <p:spPr>
          <a:xfrm>
            <a:off x="4691742" y="-1299866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17CE7-E2B7-4C12-BF50-68D5E693A747}"/>
              </a:ext>
            </a:extLst>
          </p:cNvPr>
          <p:cNvSpPr txBox="1"/>
          <p:nvPr/>
        </p:nvSpPr>
        <p:spPr>
          <a:xfrm>
            <a:off x="380999" y="212828"/>
            <a:ext cx="355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048871-A79B-4512-A94A-7C8A4FD7F4DE}"/>
              </a:ext>
            </a:extLst>
          </p:cNvPr>
          <p:cNvSpPr txBox="1">
            <a:spLocks/>
          </p:cNvSpPr>
          <p:nvPr/>
        </p:nvSpPr>
        <p:spPr>
          <a:xfrm>
            <a:off x="601135" y="231285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/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/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0"/>
              </a:solidFill>
            </a:endParaRPr>
          </a:p>
          <a:p>
            <a:pPr algn="l"/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4E5C-33AE-4EC6-B7B7-FE095DA23936}"/>
              </a:ext>
            </a:extLst>
          </p:cNvPr>
          <p:cNvSpPr txBox="1"/>
          <p:nvPr/>
        </p:nvSpPr>
        <p:spPr>
          <a:xfrm>
            <a:off x="1251855" y="2643191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827B5A-1B59-4911-9231-28BF4A63AA5D}"/>
              </a:ext>
            </a:extLst>
          </p:cNvPr>
          <p:cNvSpPr txBox="1">
            <a:spLocks/>
          </p:cNvSpPr>
          <p:nvPr/>
        </p:nvSpPr>
        <p:spPr>
          <a:xfrm>
            <a:off x="9508067" y="4050833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Kanani</a:t>
            </a:r>
            <a:r>
              <a:rPr lang="en-US" dirty="0"/>
              <a:t> </a:t>
            </a:r>
            <a:r>
              <a:rPr lang="en-US" dirty="0" err="1"/>
              <a:t>Jenish</a:t>
            </a:r>
            <a:r>
              <a:rPr lang="en-US" dirty="0"/>
              <a:t> (206230307037)</a:t>
            </a:r>
          </a:p>
          <a:p>
            <a:pPr algn="r"/>
            <a:r>
              <a:rPr lang="en-US" dirty="0"/>
              <a:t>Devang Sharma(206230307054)</a:t>
            </a:r>
          </a:p>
          <a:p>
            <a:pPr algn="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9B299-5BF8-40B2-9170-D628BD808E7B}"/>
              </a:ext>
            </a:extLst>
          </p:cNvPr>
          <p:cNvSpPr txBox="1"/>
          <p:nvPr/>
        </p:nvSpPr>
        <p:spPr>
          <a:xfrm>
            <a:off x="1251855" y="4229222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BBB5D-CB8F-4E8D-9793-1F7F9A93ACB6}"/>
              </a:ext>
            </a:extLst>
          </p:cNvPr>
          <p:cNvSpPr txBox="1"/>
          <p:nvPr/>
        </p:nvSpPr>
        <p:spPr>
          <a:xfrm>
            <a:off x="1251855" y="3455471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612C5-A2B8-40BD-86F0-FCCB9B5FF522}"/>
              </a:ext>
            </a:extLst>
          </p:cNvPr>
          <p:cNvSpPr txBox="1"/>
          <p:nvPr/>
        </p:nvSpPr>
        <p:spPr>
          <a:xfrm>
            <a:off x="1251853" y="49414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240D5-1205-421F-9F55-7689F639A5A5}"/>
              </a:ext>
            </a:extLst>
          </p:cNvPr>
          <p:cNvSpPr txBox="1"/>
          <p:nvPr/>
        </p:nvSpPr>
        <p:spPr>
          <a:xfrm>
            <a:off x="1240970" y="5587749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55ECEC-269A-42F7-AE9A-700308E66B9A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6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647F4-2B3B-4BCF-901E-50C071D889A2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D90E4-ECBC-445A-AE13-5CCB9907513A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F66DDD-074C-47B2-BD58-DA72D65D2C5D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3A7D6-F23D-489B-AD20-01AB5E3F0960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53FF3-CB46-4E26-AC7E-3C08129FA87C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1FB34-F8BE-4146-927B-4AA766E82362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AE02-A785-4EB3-A549-C71FD38A8DDD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9E86A4F-8E46-4DBA-B249-ADE7E21E57A4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BA47A-EEE7-49FD-AC25-5F6649CE5E72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6AD4852-A7E8-4EBB-92C0-D6DFA5E7BC15}"/>
              </a:ext>
            </a:extLst>
          </p:cNvPr>
          <p:cNvSpPr txBox="1">
            <a:spLocks/>
          </p:cNvSpPr>
          <p:nvPr/>
        </p:nvSpPr>
        <p:spPr>
          <a:xfrm>
            <a:off x="1200905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Minimum Hardware:	-RAM : 2 GB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-CPU : Intel i3 (Gen 7)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-Storage : Around (400 MB)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Recommended Hardware: RAM : 8 GB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 CPU : Intel i3 (Gen 9 or above)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 Storage : 1 GB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A"/>
                </a:solidFill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Recommended OS: 	Windows 10 or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68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061200"/>
            <a:ext cx="10602913" cy="6985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66597-5E64-4393-A259-D4F8963E1787}"/>
              </a:ext>
            </a:extLst>
          </p:cNvPr>
          <p:cNvSpPr txBox="1"/>
          <p:nvPr/>
        </p:nvSpPr>
        <p:spPr>
          <a:xfrm>
            <a:off x="4691742" y="-1093037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17CE7-E2B7-4C12-BF50-68D5E693A747}"/>
              </a:ext>
            </a:extLst>
          </p:cNvPr>
          <p:cNvSpPr txBox="1"/>
          <p:nvPr/>
        </p:nvSpPr>
        <p:spPr>
          <a:xfrm>
            <a:off x="1251856" y="1796144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6E204-C003-467F-AF72-B5D8E4CF682D}"/>
              </a:ext>
            </a:extLst>
          </p:cNvPr>
          <p:cNvSpPr txBox="1"/>
          <p:nvPr/>
        </p:nvSpPr>
        <p:spPr>
          <a:xfrm>
            <a:off x="1251855" y="3455471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AF61C-27DF-41F0-A912-13FA6831F12C}"/>
              </a:ext>
            </a:extLst>
          </p:cNvPr>
          <p:cNvSpPr txBox="1"/>
          <p:nvPr/>
        </p:nvSpPr>
        <p:spPr>
          <a:xfrm>
            <a:off x="316581" y="228927"/>
            <a:ext cx="931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A5C33F-8390-415D-A604-B0BBC298BBFA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Minimum Hardware:	-RAM : 2 GB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-CPU : Intel i3 (Gen 7)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-Storage : Around (400 MB)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Recommended Hardware: RAM : 8 GB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 CPU : Intel i3 (Gen 9 or above)</a:t>
            </a:r>
            <a:endParaRPr lang="en-IN" dirty="0">
              <a:solidFill>
                <a:srgbClr val="00000A"/>
              </a:solidFill>
              <a:ea typeface="Calibri" panose="020F050202020403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			 Storage : 1 GB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A"/>
                </a:solidFill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A"/>
                </a:solidFill>
                <a:ea typeface="Times New Roman" panose="02020603050405020304" pitchFamily="18" charset="0"/>
              </a:rPr>
              <a:t>Recommended OS: 	Windows 10 or above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910AC-5581-457A-A147-51C9C0A49AA4}"/>
              </a:ext>
            </a:extLst>
          </p:cNvPr>
          <p:cNvSpPr txBox="1"/>
          <p:nvPr/>
        </p:nvSpPr>
        <p:spPr>
          <a:xfrm>
            <a:off x="1251855" y="4229222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BC5D33E-F84B-4C30-BFC9-4DC8BF3A6751}"/>
              </a:ext>
            </a:extLst>
          </p:cNvPr>
          <p:cNvSpPr txBox="1">
            <a:spLocks/>
          </p:cNvSpPr>
          <p:nvPr/>
        </p:nvSpPr>
        <p:spPr>
          <a:xfrm>
            <a:off x="9508067" y="4050833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Kanani</a:t>
            </a:r>
            <a:r>
              <a:rPr lang="en-US" dirty="0"/>
              <a:t> </a:t>
            </a:r>
            <a:r>
              <a:rPr lang="en-US" dirty="0" err="1"/>
              <a:t>Jenish</a:t>
            </a:r>
            <a:r>
              <a:rPr lang="en-US" dirty="0"/>
              <a:t> (206230307037)</a:t>
            </a:r>
          </a:p>
          <a:p>
            <a:pPr algn="r"/>
            <a:r>
              <a:rPr lang="en-US" dirty="0"/>
              <a:t>Devang Sharma(206230307054)</a:t>
            </a:r>
          </a:p>
          <a:p>
            <a:pPr algn="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19D89-1CB9-49B0-A0FE-FF8F502B7368}"/>
              </a:ext>
            </a:extLst>
          </p:cNvPr>
          <p:cNvSpPr txBox="1"/>
          <p:nvPr/>
        </p:nvSpPr>
        <p:spPr>
          <a:xfrm>
            <a:off x="1251853" y="49414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D5AE7-6DC4-4CEF-AB5F-147E8567EC13}"/>
              </a:ext>
            </a:extLst>
          </p:cNvPr>
          <p:cNvSpPr txBox="1"/>
          <p:nvPr/>
        </p:nvSpPr>
        <p:spPr>
          <a:xfrm>
            <a:off x="1240970" y="5587749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2814C26-D6E5-4D80-BE31-AF766AD1E6E2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2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260D87F7-D38F-4431-8FDC-4BFEB819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4682" y="1732548"/>
            <a:ext cx="3951981" cy="4328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76DBD-9971-4915-9FD8-C1FC0CA61E72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95DAE-A29C-4E73-9F6F-E26C61B86D3A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9AE67-ED35-47CF-AAF0-CFB21DE0EEDD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E517D-A9C6-4A51-87E4-7C9B031C26B3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1801E-9F1A-4357-80B5-6A0417E8E788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08030-3339-4724-A3B8-27C7FD3CD58E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57B18-2342-4C41-B0F1-0C5D8227773F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DCE7A64-866C-44A2-B6EA-925415A0B629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72C24-912E-4935-ADCD-312101DFDBB5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97164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BCA8F77E-D981-4D47-8D7D-F27A776B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45" y="1732548"/>
            <a:ext cx="3951981" cy="4328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FF76D5-C33D-4D9A-83CF-E45ABFF2112E}"/>
              </a:ext>
            </a:extLst>
          </p:cNvPr>
          <p:cNvSpPr txBox="1"/>
          <p:nvPr/>
        </p:nvSpPr>
        <p:spPr>
          <a:xfrm>
            <a:off x="272140" y="225067"/>
            <a:ext cx="664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E68C-4640-4168-9071-9E7F2A1EFF44}"/>
              </a:ext>
            </a:extLst>
          </p:cNvPr>
          <p:cNvSpPr txBox="1"/>
          <p:nvPr/>
        </p:nvSpPr>
        <p:spPr>
          <a:xfrm>
            <a:off x="1251856" y="1796144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CEDCEE-3E43-4507-9518-C70FE24EA801}"/>
              </a:ext>
            </a:extLst>
          </p:cNvPr>
          <p:cNvSpPr txBox="1"/>
          <p:nvPr/>
        </p:nvSpPr>
        <p:spPr>
          <a:xfrm>
            <a:off x="1251855" y="2643191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8344B-FE67-4099-9603-890832AFCCA4}"/>
              </a:ext>
            </a:extLst>
          </p:cNvPr>
          <p:cNvSpPr txBox="1"/>
          <p:nvPr/>
        </p:nvSpPr>
        <p:spPr>
          <a:xfrm>
            <a:off x="4691742" y="-990338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DBC9BE-01CB-48C8-BD53-86201E3EC2D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061200"/>
            <a:ext cx="10602913" cy="6985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5866A-0DAB-474F-96E1-EF9BF3637DCE}"/>
              </a:ext>
            </a:extLst>
          </p:cNvPr>
          <p:cNvSpPr txBox="1"/>
          <p:nvPr/>
        </p:nvSpPr>
        <p:spPr>
          <a:xfrm>
            <a:off x="1251855" y="4229222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CC27-DA8A-460A-B959-77DF95672DF5}"/>
              </a:ext>
            </a:extLst>
          </p:cNvPr>
          <p:cNvSpPr txBox="1"/>
          <p:nvPr/>
        </p:nvSpPr>
        <p:spPr>
          <a:xfrm>
            <a:off x="1251853" y="49414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3CC7-CB6B-4513-92D4-5E7804410C62}"/>
              </a:ext>
            </a:extLst>
          </p:cNvPr>
          <p:cNvSpPr txBox="1"/>
          <p:nvPr/>
        </p:nvSpPr>
        <p:spPr>
          <a:xfrm>
            <a:off x="1240970" y="5587749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F33904-D6AC-4F81-8F38-43ACD2C49D09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54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E64-34E4-88E4-17C3-DE3DB64B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5" y="6008914"/>
            <a:ext cx="10602685" cy="698036"/>
          </a:xfrm>
        </p:spPr>
        <p:txBody>
          <a:bodyPr/>
          <a:lstStyle/>
          <a:p>
            <a:pPr algn="l"/>
            <a:r>
              <a:rPr lang="en-US" sz="4400" dirty="0"/>
              <a:t>CMS (Credit management system)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BCE1-73C6-2DD1-938E-926CA6C9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67" y="4050833"/>
            <a:ext cx="7766936" cy="1096899"/>
          </a:xfrm>
        </p:spPr>
        <p:txBody>
          <a:bodyPr/>
          <a:lstStyle/>
          <a:p>
            <a:r>
              <a:rPr lang="en-US" dirty="0"/>
              <a:t>Kanani Jenish (206230307037)</a:t>
            </a:r>
          </a:p>
          <a:p>
            <a:r>
              <a:rPr lang="en-US" dirty="0"/>
              <a:t>Devang Sharma(206230307054)</a:t>
            </a:r>
          </a:p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8BC29D-FE5C-455D-A712-EF01ED155A42}"/>
              </a:ext>
            </a:extLst>
          </p:cNvPr>
          <p:cNvSpPr txBox="1">
            <a:spLocks/>
          </p:cNvSpPr>
          <p:nvPr/>
        </p:nvSpPr>
        <p:spPr>
          <a:xfrm>
            <a:off x="-8869438" y="279196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  <a:ea typeface="Times New Roman" panose="02020603050405020304" pitchFamily="18" charset="0"/>
              </a:rPr>
              <a:t>The objective of this application is to go with a computerized system that manages the details about money lend by Credit Lender, and it helps users need not to worry about any detail about it.</a:t>
            </a:r>
          </a:p>
          <a:p>
            <a:pPr algn="l"/>
            <a:r>
              <a:rPr lang="en-US" sz="2000" dirty="0">
                <a:solidFill>
                  <a:srgbClr val="00000A">
                    <a:alpha val="0"/>
                  </a:srgbClr>
                </a:solidFill>
              </a:rPr>
              <a:t>This system enables the user to take money from a private credit lender in a very smooth, difficult less and easy operations.</a:t>
            </a:r>
            <a:endParaRPr lang="en-IN" sz="2000" dirty="0">
              <a:solidFill>
                <a:srgbClr val="00000A">
                  <a:alpha val="0"/>
                </a:srgbClr>
              </a:solidFill>
            </a:endParaRPr>
          </a:p>
          <a:p>
            <a:pPr algn="l"/>
            <a:endParaRPr lang="en-IN" sz="2000" dirty="0">
              <a:solidFill>
                <a:schemeClr val="tx1">
                  <a:lumMod val="50000"/>
                  <a:lumOff val="50000"/>
                  <a:alpha val="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ADA06-1B82-4657-A3A6-C4FAF36BA759}"/>
              </a:ext>
            </a:extLst>
          </p:cNvPr>
          <p:cNvSpPr txBox="1"/>
          <p:nvPr/>
        </p:nvSpPr>
        <p:spPr>
          <a:xfrm>
            <a:off x="4691742" y="-51015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DCB381-3AB7-4952-A804-5CE81CDCB0D6}"/>
              </a:ext>
            </a:extLst>
          </p:cNvPr>
          <p:cNvSpPr txBox="1"/>
          <p:nvPr/>
        </p:nvSpPr>
        <p:spPr>
          <a:xfrm>
            <a:off x="1251856" y="617127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C4874-2543-4BD7-85AC-E5ADED3DBFD3}"/>
              </a:ext>
            </a:extLst>
          </p:cNvPr>
          <p:cNvSpPr txBox="1"/>
          <p:nvPr/>
        </p:nvSpPr>
        <p:spPr>
          <a:xfrm>
            <a:off x="1251855" y="1271832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6FEB7-74EE-448C-BC77-81CE1404F0E4}"/>
              </a:ext>
            </a:extLst>
          </p:cNvPr>
          <p:cNvSpPr txBox="1"/>
          <p:nvPr/>
        </p:nvSpPr>
        <p:spPr>
          <a:xfrm>
            <a:off x="1251852" y="1946856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DE366-7161-4C20-8232-636CAA82FD42}"/>
              </a:ext>
            </a:extLst>
          </p:cNvPr>
          <p:cNvSpPr txBox="1"/>
          <p:nvPr/>
        </p:nvSpPr>
        <p:spPr>
          <a:xfrm>
            <a:off x="1251853" y="2623964"/>
            <a:ext cx="61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26A9A-2D45-4112-B27A-DD2B86E06D6A}"/>
              </a:ext>
            </a:extLst>
          </p:cNvPr>
          <p:cNvSpPr txBox="1"/>
          <p:nvPr/>
        </p:nvSpPr>
        <p:spPr>
          <a:xfrm>
            <a:off x="1251852" y="3270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1A947-EE7C-412F-8DFF-2CD4FBBED1EC}"/>
              </a:ext>
            </a:extLst>
          </p:cNvPr>
          <p:cNvSpPr txBox="1"/>
          <p:nvPr/>
        </p:nvSpPr>
        <p:spPr>
          <a:xfrm>
            <a:off x="1240970" y="3885848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655D50-DD20-4D81-8495-961615B9F2D0}"/>
              </a:ext>
            </a:extLst>
          </p:cNvPr>
          <p:cNvSpPr txBox="1">
            <a:spLocks/>
          </p:cNvSpPr>
          <p:nvPr/>
        </p:nvSpPr>
        <p:spPr>
          <a:xfrm>
            <a:off x="1093404" y="4501401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96BDD-0FE0-44C8-900D-F20BD32A31AF}"/>
              </a:ext>
            </a:extLst>
          </p:cNvPr>
          <p:cNvSpPr txBox="1"/>
          <p:nvPr/>
        </p:nvSpPr>
        <p:spPr>
          <a:xfrm>
            <a:off x="1251852" y="5116954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DATA FLOW DIAGRAM</a:t>
            </a:r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EF673469-8F6F-4E03-83DF-12E924043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33" y="1540042"/>
            <a:ext cx="5236143" cy="49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24D88D-66B1-CE81-6F15-AF06C1B3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66" y="1540042"/>
            <a:ext cx="5236143" cy="4966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EB16A-439C-4121-B477-981B75E43089}"/>
              </a:ext>
            </a:extLst>
          </p:cNvPr>
          <p:cNvSpPr txBox="1"/>
          <p:nvPr/>
        </p:nvSpPr>
        <p:spPr>
          <a:xfrm>
            <a:off x="250368" y="186993"/>
            <a:ext cx="753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ENTITY RELATIONSHIP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C806B-A5E0-4BD6-A739-B6CDB4429167}"/>
              </a:ext>
            </a:extLst>
          </p:cNvPr>
          <p:cNvSpPr txBox="1"/>
          <p:nvPr/>
        </p:nvSpPr>
        <p:spPr>
          <a:xfrm>
            <a:off x="4691742" y="-1041106"/>
            <a:ext cx="280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86D9F"/>
                </a:solidFill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C216C-0DAD-43A0-B166-06E04AA985B6}"/>
              </a:ext>
            </a:extLst>
          </p:cNvPr>
          <p:cNvSpPr txBox="1"/>
          <p:nvPr/>
        </p:nvSpPr>
        <p:spPr>
          <a:xfrm>
            <a:off x="1251856" y="1796144"/>
            <a:ext cx="201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ahnschrift Condensed" panose="020B0502040204020203" pitchFamily="34" charset="0"/>
              </a:rPr>
              <a:t>OBJECTIVE</a:t>
            </a:r>
            <a:endParaRPr lang="en-US" dirty="0">
              <a:solidFill>
                <a:schemeClr val="tx1">
                  <a:alpha val="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9FC34-70F0-40D0-AC53-8BC6EB331660}"/>
              </a:ext>
            </a:extLst>
          </p:cNvPr>
          <p:cNvSpPr txBox="1"/>
          <p:nvPr/>
        </p:nvSpPr>
        <p:spPr>
          <a:xfrm>
            <a:off x="1251855" y="2643191"/>
            <a:ext cx="748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HARDWARE &amp; SOFTWARE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EE147-C5A4-4AFF-9D9C-134F5D6738D7}"/>
              </a:ext>
            </a:extLst>
          </p:cNvPr>
          <p:cNvSpPr txBox="1"/>
          <p:nvPr/>
        </p:nvSpPr>
        <p:spPr>
          <a:xfrm>
            <a:off x="1251855" y="3455471"/>
            <a:ext cx="664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795BC-7A4D-4777-AC32-F66EE54F7CD1}"/>
              </a:ext>
            </a:extLst>
          </p:cNvPr>
          <p:cNvSpPr txBox="1"/>
          <p:nvPr/>
        </p:nvSpPr>
        <p:spPr>
          <a:xfrm>
            <a:off x="1251853" y="49414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SEQUENCE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A0403-4DEA-4B32-B951-7FF9DB8B3686}"/>
              </a:ext>
            </a:extLst>
          </p:cNvPr>
          <p:cNvSpPr txBox="1"/>
          <p:nvPr/>
        </p:nvSpPr>
        <p:spPr>
          <a:xfrm>
            <a:off x="1240970" y="5587749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2ACAD3-E227-4A5A-A5BE-469F629B8367}"/>
              </a:ext>
            </a:extLst>
          </p:cNvPr>
          <p:cNvSpPr txBox="1">
            <a:spLocks/>
          </p:cNvSpPr>
          <p:nvPr/>
        </p:nvSpPr>
        <p:spPr>
          <a:xfrm>
            <a:off x="0" y="7061200"/>
            <a:ext cx="10602913" cy="69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CMS (Credit management system)</a:t>
            </a:r>
            <a:endParaRPr lang="en-IN" sz="4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4F49823-68F9-4DC8-A9C9-FF853BF8CD91}"/>
              </a:ext>
            </a:extLst>
          </p:cNvPr>
          <p:cNvSpPr txBox="1">
            <a:spLocks/>
          </p:cNvSpPr>
          <p:nvPr/>
        </p:nvSpPr>
        <p:spPr>
          <a:xfrm>
            <a:off x="1251853" y="6090208"/>
            <a:ext cx="473649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tx1">
                    <a:alpha val="0"/>
                  </a:schemeClr>
                </a:solidFill>
                <a:latin typeface="Bahnschrift Condensed" panose="020B0502040204020203" pitchFamily="34" charset="0"/>
              </a:rPr>
              <a:t>ACTIVITY DIAGRAM COMMISION</a:t>
            </a:r>
            <a:endParaRPr lang="en-IN" sz="3600" dirty="0">
              <a:solidFill>
                <a:schemeClr val="tx1">
                  <a:alpha val="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3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1455</Words>
  <Application>Microsoft Office PowerPoint</Application>
  <PresentationFormat>Widescreen</PresentationFormat>
  <Paragraphs>246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 Condensed</vt:lpstr>
      <vt:lpstr>Calibri</vt:lpstr>
      <vt:lpstr>Times New Roman</vt:lpstr>
      <vt:lpstr>Trebuchet MS</vt:lpstr>
      <vt:lpstr>Wingdings 3</vt:lpstr>
      <vt:lpstr>Facet</vt:lpstr>
      <vt:lpstr>CMS (Credit management system)</vt:lpstr>
      <vt:lpstr>CMS (Credit management system)</vt:lpstr>
      <vt:lpstr>CMS (Credit management system)</vt:lpstr>
      <vt:lpstr>CMS (Credit management system)</vt:lpstr>
      <vt:lpstr>CMS (Credit management system)</vt:lpstr>
      <vt:lpstr>CMS (Credit management system)</vt:lpstr>
      <vt:lpstr>CMS (Credit management system)</vt:lpstr>
      <vt:lpstr>CMS (Credit management system)</vt:lpstr>
      <vt:lpstr>PowerPoint Presentation</vt:lpstr>
      <vt:lpstr>CMS (Credit management system)</vt:lpstr>
      <vt:lpstr>PowerPoint Presentation</vt:lpstr>
      <vt:lpstr>CMS (Credit management system)</vt:lpstr>
      <vt:lpstr>PowerPoint Presentation</vt:lpstr>
      <vt:lpstr>CMS (Credit management system)</vt:lpstr>
      <vt:lpstr>PowerPoint Presentation</vt:lpstr>
      <vt:lpstr>CMS (Credit management system)</vt:lpstr>
      <vt:lpstr>PowerPoint Presentation</vt:lpstr>
      <vt:lpstr>CMS (Credit management system)</vt:lpstr>
      <vt:lpstr>CMS (Credit management system)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CMS(Credit management system)</dc:title>
  <dc:creator>jenish kanani</dc:creator>
  <cp:lastModifiedBy>Devang Sharma</cp:lastModifiedBy>
  <cp:revision>29</cp:revision>
  <dcterms:created xsi:type="dcterms:W3CDTF">2023-02-22T11:36:16Z</dcterms:created>
  <dcterms:modified xsi:type="dcterms:W3CDTF">2023-03-03T18:26:16Z</dcterms:modified>
</cp:coreProperties>
</file>