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BE094-2514-49DB-BECC-8FB27FF02140}" v="34" dt="2022-03-10T00:00:15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Gibb" userId="fec28a7282d28e21" providerId="LiveId" clId="{94EBE094-2514-49DB-BECC-8FB27FF02140}"/>
    <pc:docChg chg="undo custSel addSld modSld">
      <pc:chgData name="Duncan Gibb" userId="fec28a7282d28e21" providerId="LiveId" clId="{94EBE094-2514-49DB-BECC-8FB27FF02140}" dt="2022-03-10T00:01:19.317" v="103" actId="1076"/>
      <pc:docMkLst>
        <pc:docMk/>
      </pc:docMkLst>
      <pc:sldChg chg="addSp delSp modSp mod setBg">
        <pc:chgData name="Duncan Gibb" userId="fec28a7282d28e21" providerId="LiveId" clId="{94EBE094-2514-49DB-BECC-8FB27FF02140}" dt="2022-03-09T23:53:04.661" v="51" actId="22"/>
        <pc:sldMkLst>
          <pc:docMk/>
          <pc:sldMk cId="2832989118" sldId="257"/>
        </pc:sldMkLst>
        <pc:spChg chg="add del mod">
          <ac:chgData name="Duncan Gibb" userId="fec28a7282d28e21" providerId="LiveId" clId="{94EBE094-2514-49DB-BECC-8FB27FF02140}" dt="2022-03-09T23:52:56.751" v="49" actId="478"/>
          <ac:spMkLst>
            <pc:docMk/>
            <pc:sldMk cId="2832989118" sldId="257"/>
            <ac:spMk id="2" creationId="{6228CB3E-928B-4B90-A202-9527663D86DE}"/>
          </ac:spMkLst>
        </pc:spChg>
        <pc:spChg chg="add del mod">
          <ac:chgData name="Duncan Gibb" userId="fec28a7282d28e21" providerId="LiveId" clId="{94EBE094-2514-49DB-BECC-8FB27FF02140}" dt="2022-03-09T23:52:53.770" v="48"/>
          <ac:spMkLst>
            <pc:docMk/>
            <pc:sldMk cId="2832989118" sldId="257"/>
            <ac:spMk id="3" creationId="{6BDA3BB9-A811-4BA9-B5E6-3524B6C8AA99}"/>
          </ac:spMkLst>
        </pc:spChg>
        <pc:spChg chg="add del">
          <ac:chgData name="Duncan Gibb" userId="fec28a7282d28e21" providerId="LiveId" clId="{94EBE094-2514-49DB-BECC-8FB27FF02140}" dt="2022-03-09T23:53:04.661" v="51" actId="22"/>
          <ac:spMkLst>
            <pc:docMk/>
            <pc:sldMk cId="2832989118" sldId="257"/>
            <ac:spMk id="8" creationId="{923EE975-9B54-436B-9637-418E88A9721F}"/>
          </ac:spMkLst>
        </pc:spChg>
        <pc:spChg chg="add del">
          <ac:chgData name="Duncan Gibb" userId="fec28a7282d28e21" providerId="LiveId" clId="{94EBE094-2514-49DB-BECC-8FB27FF02140}" dt="2022-03-09T23:42:48.267" v="8" actId="26606"/>
          <ac:spMkLst>
            <pc:docMk/>
            <pc:sldMk cId="2832989118" sldId="257"/>
            <ac:spMk id="9" creationId="{A9F529C3-C941-49FD-8C67-82F134F64BDB}"/>
          </ac:spMkLst>
        </pc:spChg>
        <pc:spChg chg="add del">
          <ac:chgData name="Duncan Gibb" userId="fec28a7282d28e21" providerId="LiveId" clId="{94EBE094-2514-49DB-BECC-8FB27FF02140}" dt="2022-03-09T23:42:48.267" v="8" actId="26606"/>
          <ac:spMkLst>
            <pc:docMk/>
            <pc:sldMk cId="2832989118" sldId="257"/>
            <ac:spMk id="10" creationId="{20586029-32A0-47E5-9AEC-AE3ABA6B94D0}"/>
          </ac:spMkLst>
        </pc:spChg>
        <pc:spChg chg="add del">
          <ac:chgData name="Duncan Gibb" userId="fec28a7282d28e21" providerId="LiveId" clId="{94EBE094-2514-49DB-BECC-8FB27FF02140}" dt="2022-03-09T23:42:42.556" v="4" actId="26606"/>
          <ac:spMkLst>
            <pc:docMk/>
            <pc:sldMk cId="2832989118" sldId="257"/>
            <ac:spMk id="12" creationId="{A9F529C3-C941-49FD-8C67-82F134F64BDB}"/>
          </ac:spMkLst>
        </pc:spChg>
        <pc:spChg chg="add del">
          <ac:chgData name="Duncan Gibb" userId="fec28a7282d28e21" providerId="LiveId" clId="{94EBE094-2514-49DB-BECC-8FB27FF02140}" dt="2022-03-09T23:42:53.035" v="10" actId="26606"/>
          <ac:spMkLst>
            <pc:docMk/>
            <pc:sldMk cId="2832989118" sldId="257"/>
            <ac:spMk id="13" creationId="{5F9CFCE6-877F-4858-B8BD-2C52CA8AFBC4}"/>
          </ac:spMkLst>
        </pc:spChg>
        <pc:spChg chg="add del">
          <ac:chgData name="Duncan Gibb" userId="fec28a7282d28e21" providerId="LiveId" clId="{94EBE094-2514-49DB-BECC-8FB27FF02140}" dt="2022-03-09T23:42:42.556" v="4" actId="26606"/>
          <ac:spMkLst>
            <pc:docMk/>
            <pc:sldMk cId="2832989118" sldId="257"/>
            <ac:spMk id="14" creationId="{20586029-32A0-47E5-9AEC-AE3ABA6B94D0}"/>
          </ac:spMkLst>
        </pc:spChg>
        <pc:spChg chg="add del">
          <ac:chgData name="Duncan Gibb" userId="fec28a7282d28e21" providerId="LiveId" clId="{94EBE094-2514-49DB-BECC-8FB27FF02140}" dt="2022-03-09T23:42:53.035" v="10" actId="26606"/>
          <ac:spMkLst>
            <pc:docMk/>
            <pc:sldMk cId="2832989118" sldId="257"/>
            <ac:spMk id="15" creationId="{8213F8A0-12AE-4514-8372-0DD766EC28EE}"/>
          </ac:spMkLst>
        </pc:spChg>
        <pc:spChg chg="add del">
          <ac:chgData name="Duncan Gibb" userId="fec28a7282d28e21" providerId="LiveId" clId="{94EBE094-2514-49DB-BECC-8FB27FF02140}" dt="2022-03-09T23:42:53.035" v="10" actId="26606"/>
          <ac:spMkLst>
            <pc:docMk/>
            <pc:sldMk cId="2832989118" sldId="257"/>
            <ac:spMk id="17" creationId="{9EFF17D4-9A8C-4CE5-B096-D8CCD4400437}"/>
          </ac:spMkLst>
        </pc:spChg>
        <pc:spChg chg="add del">
          <ac:chgData name="Duncan Gibb" userId="fec28a7282d28e21" providerId="LiveId" clId="{94EBE094-2514-49DB-BECC-8FB27FF02140}" dt="2022-03-09T23:42:54.364" v="12" actId="26606"/>
          <ac:spMkLst>
            <pc:docMk/>
            <pc:sldMk cId="2832989118" sldId="257"/>
            <ac:spMk id="19" creationId="{664E23E2-7440-4E36-A67B-0F88C5F7E185}"/>
          </ac:spMkLst>
        </pc:spChg>
        <pc:spChg chg="add del">
          <ac:chgData name="Duncan Gibb" userId="fec28a7282d28e21" providerId="LiveId" clId="{94EBE094-2514-49DB-BECC-8FB27FF02140}" dt="2022-03-09T23:42:54.364" v="12" actId="26606"/>
          <ac:spMkLst>
            <pc:docMk/>
            <pc:sldMk cId="2832989118" sldId="257"/>
            <ac:spMk id="20" creationId="{B06949AE-010D-4C18-8AED-7872085ADD57}"/>
          </ac:spMkLst>
        </pc:spChg>
        <pc:spChg chg="add del">
          <ac:chgData name="Duncan Gibb" userId="fec28a7282d28e21" providerId="LiveId" clId="{94EBE094-2514-49DB-BECC-8FB27FF02140}" dt="2022-03-09T23:42:54.364" v="12" actId="26606"/>
          <ac:spMkLst>
            <pc:docMk/>
            <pc:sldMk cId="2832989118" sldId="257"/>
            <ac:spMk id="21" creationId="{FE54AADB-50C7-4293-94C0-27361A32B8CF}"/>
          </ac:spMkLst>
        </pc:spChg>
        <pc:spChg chg="add del">
          <ac:chgData name="Duncan Gibb" userId="fec28a7282d28e21" providerId="LiveId" clId="{94EBE094-2514-49DB-BECC-8FB27FF02140}" dt="2022-03-09T23:42:56.924" v="14" actId="26606"/>
          <ac:spMkLst>
            <pc:docMk/>
            <pc:sldMk cId="2832989118" sldId="257"/>
            <ac:spMk id="23" creationId="{69D184B2-2226-4E31-BCCB-444330767440}"/>
          </ac:spMkLst>
        </pc:spChg>
        <pc:spChg chg="add del">
          <ac:chgData name="Duncan Gibb" userId="fec28a7282d28e21" providerId="LiveId" clId="{94EBE094-2514-49DB-BECC-8FB27FF02140}" dt="2022-03-09T23:42:56.924" v="14" actId="26606"/>
          <ac:spMkLst>
            <pc:docMk/>
            <pc:sldMk cId="2832989118" sldId="257"/>
            <ac:spMk id="24" creationId="{1AC4D4E3-486A-464A-8EC8-D44881097267}"/>
          </ac:spMkLst>
        </pc:spChg>
        <pc:spChg chg="add del">
          <ac:chgData name="Duncan Gibb" userId="fec28a7282d28e21" providerId="LiveId" clId="{94EBE094-2514-49DB-BECC-8FB27FF02140}" dt="2022-03-09T23:42:56.924" v="14" actId="26606"/>
          <ac:spMkLst>
            <pc:docMk/>
            <pc:sldMk cId="2832989118" sldId="257"/>
            <ac:spMk id="25" creationId="{864DE13E-58EB-4475-B79C-0D4FC651239B}"/>
          </ac:spMkLst>
        </pc:spChg>
        <pc:spChg chg="add del">
          <ac:chgData name="Duncan Gibb" userId="fec28a7282d28e21" providerId="LiveId" clId="{94EBE094-2514-49DB-BECC-8FB27FF02140}" dt="2022-03-09T23:43:02.561" v="16" actId="26606"/>
          <ac:spMkLst>
            <pc:docMk/>
            <pc:sldMk cId="2832989118" sldId="257"/>
            <ac:spMk id="27" creationId="{664E23E2-7440-4E36-A67B-0F88C5F7E185}"/>
          </ac:spMkLst>
        </pc:spChg>
        <pc:spChg chg="add del">
          <ac:chgData name="Duncan Gibb" userId="fec28a7282d28e21" providerId="LiveId" clId="{94EBE094-2514-49DB-BECC-8FB27FF02140}" dt="2022-03-09T23:43:02.561" v="16" actId="26606"/>
          <ac:spMkLst>
            <pc:docMk/>
            <pc:sldMk cId="2832989118" sldId="257"/>
            <ac:spMk id="28" creationId="{B06949AE-010D-4C18-8AED-7872085ADD57}"/>
          </ac:spMkLst>
        </pc:spChg>
        <pc:spChg chg="add del">
          <ac:chgData name="Duncan Gibb" userId="fec28a7282d28e21" providerId="LiveId" clId="{94EBE094-2514-49DB-BECC-8FB27FF02140}" dt="2022-03-09T23:43:02.561" v="16" actId="26606"/>
          <ac:spMkLst>
            <pc:docMk/>
            <pc:sldMk cId="2832989118" sldId="257"/>
            <ac:spMk id="29" creationId="{FE54AADB-50C7-4293-94C0-27361A32B8CF}"/>
          </ac:spMkLst>
        </pc:spChg>
        <pc:picChg chg="mod ord">
          <ac:chgData name="Duncan Gibb" userId="fec28a7282d28e21" providerId="LiveId" clId="{94EBE094-2514-49DB-BECC-8FB27FF02140}" dt="2022-03-09T23:43:09.797" v="19" actId="26606"/>
          <ac:picMkLst>
            <pc:docMk/>
            <pc:sldMk cId="2832989118" sldId="257"/>
            <ac:picMk id="5" creationId="{2DEE1531-14F7-4B50-B1D3-C22388DA9095}"/>
          </ac:picMkLst>
        </pc:picChg>
        <pc:picChg chg="mod">
          <ac:chgData name="Duncan Gibb" userId="fec28a7282d28e21" providerId="LiveId" clId="{94EBE094-2514-49DB-BECC-8FB27FF02140}" dt="2022-03-09T23:43:09.797" v="19" actId="26606"/>
          <ac:picMkLst>
            <pc:docMk/>
            <pc:sldMk cId="2832989118" sldId="257"/>
            <ac:picMk id="7" creationId="{B09BDCCF-7700-4E96-8257-455FD6D6FBA5}"/>
          </ac:picMkLst>
        </pc:picChg>
        <pc:cxnChg chg="add del">
          <ac:chgData name="Duncan Gibb" userId="fec28a7282d28e21" providerId="LiveId" clId="{94EBE094-2514-49DB-BECC-8FB27FF02140}" dt="2022-03-09T23:42:48.267" v="8" actId="26606"/>
          <ac:cxnSpMkLst>
            <pc:docMk/>
            <pc:sldMk cId="2832989118" sldId="257"/>
            <ac:cxnSpMk id="11" creationId="{8C730EAB-A532-4295-A302-FB4B90DB9F5E}"/>
          </ac:cxnSpMkLst>
        </pc:cxnChg>
        <pc:cxnChg chg="add del">
          <ac:chgData name="Duncan Gibb" userId="fec28a7282d28e21" providerId="LiveId" clId="{94EBE094-2514-49DB-BECC-8FB27FF02140}" dt="2022-03-09T23:42:42.556" v="4" actId="26606"/>
          <ac:cxnSpMkLst>
            <pc:docMk/>
            <pc:sldMk cId="2832989118" sldId="257"/>
            <ac:cxnSpMk id="16" creationId="{8C730EAB-A532-4295-A302-FB4B90DB9F5E}"/>
          </ac:cxnSpMkLst>
        </pc:cxnChg>
        <pc:cxnChg chg="add del">
          <ac:chgData name="Duncan Gibb" userId="fec28a7282d28e21" providerId="LiveId" clId="{94EBE094-2514-49DB-BECC-8FB27FF02140}" dt="2022-03-09T23:42:56.924" v="14" actId="26606"/>
          <ac:cxnSpMkLst>
            <pc:docMk/>
            <pc:sldMk cId="2832989118" sldId="257"/>
            <ac:cxnSpMk id="18" creationId="{02E9B2EE-76CA-47F3-9977-3F2FCB7FD252}"/>
          </ac:cxnSpMkLst>
        </pc:cxnChg>
      </pc:sldChg>
      <pc:sldChg chg="addSp delSp modSp mod">
        <pc:chgData name="Duncan Gibb" userId="fec28a7282d28e21" providerId="LiveId" clId="{94EBE094-2514-49DB-BECC-8FB27FF02140}" dt="2022-03-09T23:56:21.455" v="57" actId="478"/>
        <pc:sldMkLst>
          <pc:docMk/>
          <pc:sldMk cId="598052092" sldId="258"/>
        </pc:sldMkLst>
        <pc:spChg chg="add del">
          <ac:chgData name="Duncan Gibb" userId="fec28a7282d28e21" providerId="LiveId" clId="{94EBE094-2514-49DB-BECC-8FB27FF02140}" dt="2022-03-09T23:56:21.455" v="57" actId="478"/>
          <ac:spMkLst>
            <pc:docMk/>
            <pc:sldMk cId="598052092" sldId="258"/>
            <ac:spMk id="6" creationId="{561D6717-8B5B-4CF4-AD2F-6DC3DF10BC76}"/>
          </ac:spMkLst>
        </pc:spChg>
        <pc:picChg chg="add mod">
          <ac:chgData name="Duncan Gibb" userId="fec28a7282d28e21" providerId="LiveId" clId="{94EBE094-2514-49DB-BECC-8FB27FF02140}" dt="2022-03-09T23:56:14.968" v="56" actId="1076"/>
          <ac:picMkLst>
            <pc:docMk/>
            <pc:sldMk cId="598052092" sldId="258"/>
            <ac:picMk id="4" creationId="{36C37767-D06B-4AEE-8625-8780632246C5}"/>
          </ac:picMkLst>
        </pc:picChg>
        <pc:picChg chg="mod">
          <ac:chgData name="Duncan Gibb" userId="fec28a7282d28e21" providerId="LiveId" clId="{94EBE094-2514-49DB-BECC-8FB27FF02140}" dt="2022-03-09T23:43:26.677" v="21" actId="14826"/>
          <ac:picMkLst>
            <pc:docMk/>
            <pc:sldMk cId="598052092" sldId="258"/>
            <ac:picMk id="5" creationId="{2DEE1531-14F7-4B50-B1D3-C22388DA9095}"/>
          </ac:picMkLst>
        </pc:picChg>
      </pc:sldChg>
      <pc:sldChg chg="modSp">
        <pc:chgData name="Duncan Gibb" userId="fec28a7282d28e21" providerId="LiveId" clId="{94EBE094-2514-49DB-BECC-8FB27FF02140}" dt="2022-03-09T23:44:58.716" v="23" actId="14826"/>
        <pc:sldMkLst>
          <pc:docMk/>
          <pc:sldMk cId="4174895484" sldId="259"/>
        </pc:sldMkLst>
        <pc:picChg chg="mod">
          <ac:chgData name="Duncan Gibb" userId="fec28a7282d28e21" providerId="LiveId" clId="{94EBE094-2514-49DB-BECC-8FB27FF02140}" dt="2022-03-09T23:44:44.415" v="22" actId="14826"/>
          <ac:picMkLst>
            <pc:docMk/>
            <pc:sldMk cId="4174895484" sldId="259"/>
            <ac:picMk id="5" creationId="{2DEE1531-14F7-4B50-B1D3-C22388DA9095}"/>
          </ac:picMkLst>
        </pc:picChg>
        <pc:picChg chg="mod">
          <ac:chgData name="Duncan Gibb" userId="fec28a7282d28e21" providerId="LiveId" clId="{94EBE094-2514-49DB-BECC-8FB27FF02140}" dt="2022-03-09T23:44:58.716" v="23" actId="14826"/>
          <ac:picMkLst>
            <pc:docMk/>
            <pc:sldMk cId="4174895484" sldId="259"/>
            <ac:picMk id="7" creationId="{B09BDCCF-7700-4E96-8257-455FD6D6FBA5}"/>
          </ac:picMkLst>
        </pc:picChg>
      </pc:sldChg>
      <pc:sldChg chg="modSp add">
        <pc:chgData name="Duncan Gibb" userId="fec28a7282d28e21" providerId="LiveId" clId="{94EBE094-2514-49DB-BECC-8FB27FF02140}" dt="2022-03-09T23:47:43.407" v="26" actId="14826"/>
        <pc:sldMkLst>
          <pc:docMk/>
          <pc:sldMk cId="161004376" sldId="260"/>
        </pc:sldMkLst>
        <pc:picChg chg="mod">
          <ac:chgData name="Duncan Gibb" userId="fec28a7282d28e21" providerId="LiveId" clId="{94EBE094-2514-49DB-BECC-8FB27FF02140}" dt="2022-03-09T23:47:30.834" v="25" actId="14826"/>
          <ac:picMkLst>
            <pc:docMk/>
            <pc:sldMk cId="161004376" sldId="260"/>
            <ac:picMk id="5" creationId="{2DEE1531-14F7-4B50-B1D3-C22388DA9095}"/>
          </ac:picMkLst>
        </pc:picChg>
        <pc:picChg chg="mod">
          <ac:chgData name="Duncan Gibb" userId="fec28a7282d28e21" providerId="LiveId" clId="{94EBE094-2514-49DB-BECC-8FB27FF02140}" dt="2022-03-09T23:47:43.407" v="26" actId="14826"/>
          <ac:picMkLst>
            <pc:docMk/>
            <pc:sldMk cId="161004376" sldId="260"/>
            <ac:picMk id="7" creationId="{B09BDCCF-7700-4E96-8257-455FD6D6FBA5}"/>
          </ac:picMkLst>
        </pc:picChg>
      </pc:sldChg>
      <pc:sldChg chg="modSp add">
        <pc:chgData name="Duncan Gibb" userId="fec28a7282d28e21" providerId="LiveId" clId="{94EBE094-2514-49DB-BECC-8FB27FF02140}" dt="2022-03-09T23:49:11.248" v="31" actId="14826"/>
        <pc:sldMkLst>
          <pc:docMk/>
          <pc:sldMk cId="3728929849" sldId="261"/>
        </pc:sldMkLst>
        <pc:picChg chg="mod">
          <ac:chgData name="Duncan Gibb" userId="fec28a7282d28e21" providerId="LiveId" clId="{94EBE094-2514-49DB-BECC-8FB27FF02140}" dt="2022-03-09T23:49:01.971" v="30" actId="14826"/>
          <ac:picMkLst>
            <pc:docMk/>
            <pc:sldMk cId="3728929849" sldId="261"/>
            <ac:picMk id="5" creationId="{2DEE1531-14F7-4B50-B1D3-C22388DA9095}"/>
          </ac:picMkLst>
        </pc:picChg>
        <pc:picChg chg="mod">
          <ac:chgData name="Duncan Gibb" userId="fec28a7282d28e21" providerId="LiveId" clId="{94EBE094-2514-49DB-BECC-8FB27FF02140}" dt="2022-03-09T23:49:11.248" v="31" actId="14826"/>
          <ac:picMkLst>
            <pc:docMk/>
            <pc:sldMk cId="3728929849" sldId="261"/>
            <ac:picMk id="7" creationId="{B09BDCCF-7700-4E96-8257-455FD6D6FBA5}"/>
          </ac:picMkLst>
        </pc:picChg>
      </pc:sldChg>
      <pc:sldChg chg="addSp modSp add mod">
        <pc:chgData name="Duncan Gibb" userId="fec28a7282d28e21" providerId="LiveId" clId="{94EBE094-2514-49DB-BECC-8FB27FF02140}" dt="2022-03-09T23:57:17.925" v="66" actId="1076"/>
        <pc:sldMkLst>
          <pc:docMk/>
          <pc:sldMk cId="804437084" sldId="262"/>
        </pc:sldMkLst>
        <pc:picChg chg="add mod">
          <ac:chgData name="Duncan Gibb" userId="fec28a7282d28e21" providerId="LiveId" clId="{94EBE094-2514-49DB-BECC-8FB27FF02140}" dt="2022-03-09T23:57:17.925" v="66" actId="1076"/>
          <ac:picMkLst>
            <pc:docMk/>
            <pc:sldMk cId="804437084" sldId="262"/>
            <ac:picMk id="3" creationId="{F9EDF8B2-725C-42AA-8216-93D1485FF01D}"/>
          </ac:picMkLst>
        </pc:picChg>
        <pc:picChg chg="mod">
          <ac:chgData name="Duncan Gibb" userId="fec28a7282d28e21" providerId="LiveId" clId="{94EBE094-2514-49DB-BECC-8FB27FF02140}" dt="2022-03-09T23:51:55.449" v="40" actId="14826"/>
          <ac:picMkLst>
            <pc:docMk/>
            <pc:sldMk cId="804437084" sldId="262"/>
            <ac:picMk id="5" creationId="{2DEE1531-14F7-4B50-B1D3-C22388DA9095}"/>
          </ac:picMkLst>
        </pc:picChg>
        <pc:picChg chg="mod">
          <ac:chgData name="Duncan Gibb" userId="fec28a7282d28e21" providerId="LiveId" clId="{94EBE094-2514-49DB-BECC-8FB27FF02140}" dt="2022-03-09T23:49:56.559" v="34" actId="14826"/>
          <ac:picMkLst>
            <pc:docMk/>
            <pc:sldMk cId="804437084" sldId="262"/>
            <ac:picMk id="7" creationId="{B09BDCCF-7700-4E96-8257-455FD6D6FBA5}"/>
          </ac:picMkLst>
        </pc:picChg>
      </pc:sldChg>
      <pc:sldChg chg="addSp delSp modSp new">
        <pc:chgData name="Duncan Gibb" userId="fec28a7282d28e21" providerId="LiveId" clId="{94EBE094-2514-49DB-BECC-8FB27FF02140}" dt="2022-03-09T23:56:31.792" v="61"/>
        <pc:sldMkLst>
          <pc:docMk/>
          <pc:sldMk cId="1882064566" sldId="263"/>
        </pc:sldMkLst>
        <pc:picChg chg="add del mod">
          <ac:chgData name="Duncan Gibb" userId="fec28a7282d28e21" providerId="LiveId" clId="{94EBE094-2514-49DB-BECC-8FB27FF02140}" dt="2022-03-09T23:56:30.300" v="60"/>
          <ac:picMkLst>
            <pc:docMk/>
            <pc:sldMk cId="1882064566" sldId="263"/>
            <ac:picMk id="4" creationId="{44CB8BCD-D2A7-4C40-9D52-115ACD22E3A2}"/>
          </ac:picMkLst>
        </pc:picChg>
        <pc:picChg chg="add del mod">
          <ac:chgData name="Duncan Gibb" userId="fec28a7282d28e21" providerId="LiveId" clId="{94EBE094-2514-49DB-BECC-8FB27FF02140}" dt="2022-03-09T23:56:30.300" v="60"/>
          <ac:picMkLst>
            <pc:docMk/>
            <pc:sldMk cId="1882064566" sldId="263"/>
            <ac:picMk id="5" creationId="{6E27E1D8-AD0E-4FB7-9FD9-2E2B511FD55B}"/>
          </ac:picMkLst>
        </pc:picChg>
        <pc:picChg chg="add del mod">
          <ac:chgData name="Duncan Gibb" userId="fec28a7282d28e21" providerId="LiveId" clId="{94EBE094-2514-49DB-BECC-8FB27FF02140}" dt="2022-03-09T23:56:30.300" v="60"/>
          <ac:picMkLst>
            <pc:docMk/>
            <pc:sldMk cId="1882064566" sldId="263"/>
            <ac:picMk id="6" creationId="{91739666-C875-4044-80AF-CD496566D07C}"/>
          </ac:picMkLst>
        </pc:picChg>
        <pc:picChg chg="add">
          <ac:chgData name="Duncan Gibb" userId="fec28a7282d28e21" providerId="LiveId" clId="{94EBE094-2514-49DB-BECC-8FB27FF02140}" dt="2022-03-09T23:56:31.792" v="61"/>
          <ac:picMkLst>
            <pc:docMk/>
            <pc:sldMk cId="1882064566" sldId="263"/>
            <ac:picMk id="7" creationId="{9EB2CF22-5E01-4CEC-A035-5DE9A514B631}"/>
          </ac:picMkLst>
        </pc:picChg>
      </pc:sldChg>
      <pc:sldChg chg="addSp new">
        <pc:chgData name="Duncan Gibb" userId="fec28a7282d28e21" providerId="LiveId" clId="{94EBE094-2514-49DB-BECC-8FB27FF02140}" dt="2022-03-09T23:57:26.839" v="68"/>
        <pc:sldMkLst>
          <pc:docMk/>
          <pc:sldMk cId="2763707788" sldId="264"/>
        </pc:sldMkLst>
        <pc:picChg chg="add">
          <ac:chgData name="Duncan Gibb" userId="fec28a7282d28e21" providerId="LiveId" clId="{94EBE094-2514-49DB-BECC-8FB27FF02140}" dt="2022-03-09T23:57:26.839" v="68"/>
          <ac:picMkLst>
            <pc:docMk/>
            <pc:sldMk cId="2763707788" sldId="264"/>
            <ac:picMk id="4" creationId="{1158C5B5-712D-4DAE-8F6C-78308CF41089}"/>
          </ac:picMkLst>
        </pc:picChg>
      </pc:sldChg>
      <pc:sldChg chg="addSp delSp modSp new mod">
        <pc:chgData name="Duncan Gibb" userId="fec28a7282d28e21" providerId="LiveId" clId="{94EBE094-2514-49DB-BECC-8FB27FF02140}" dt="2022-03-10T00:01:19.317" v="103" actId="1076"/>
        <pc:sldMkLst>
          <pc:docMk/>
          <pc:sldMk cId="4081696318" sldId="265"/>
        </pc:sldMkLst>
        <pc:spChg chg="del">
          <ac:chgData name="Duncan Gibb" userId="fec28a7282d28e21" providerId="LiveId" clId="{94EBE094-2514-49DB-BECC-8FB27FF02140}" dt="2022-03-09T23:57:49.077" v="72" actId="478"/>
          <ac:spMkLst>
            <pc:docMk/>
            <pc:sldMk cId="4081696318" sldId="265"/>
            <ac:spMk id="2" creationId="{1A3151FD-4826-4851-8E83-3F1765CD37A6}"/>
          </ac:spMkLst>
        </pc:spChg>
        <pc:spChg chg="del">
          <ac:chgData name="Duncan Gibb" userId="fec28a7282d28e21" providerId="LiveId" clId="{94EBE094-2514-49DB-BECC-8FB27FF02140}" dt="2022-03-09T23:57:46.433" v="70" actId="478"/>
          <ac:spMkLst>
            <pc:docMk/>
            <pc:sldMk cId="4081696318" sldId="265"/>
            <ac:spMk id="3" creationId="{F17B902E-72DC-4DC4-9775-92DF3E58A828}"/>
          </ac:spMkLst>
        </pc:spChg>
        <pc:spChg chg="add mod">
          <ac:chgData name="Duncan Gibb" userId="fec28a7282d28e21" providerId="LiveId" clId="{94EBE094-2514-49DB-BECC-8FB27FF02140}" dt="2022-03-10T00:00:03.580" v="99" actId="14100"/>
          <ac:spMkLst>
            <pc:docMk/>
            <pc:sldMk cId="4081696318" sldId="265"/>
            <ac:spMk id="8" creationId="{18832E23-12E9-4E0E-9AB6-E859A4478A26}"/>
          </ac:spMkLst>
        </pc:spChg>
        <pc:picChg chg="add mod">
          <ac:chgData name="Duncan Gibb" userId="fec28a7282d28e21" providerId="LiveId" clId="{94EBE094-2514-49DB-BECC-8FB27FF02140}" dt="2022-03-10T00:00:06.716" v="100" actId="1076"/>
          <ac:picMkLst>
            <pc:docMk/>
            <pc:sldMk cId="4081696318" sldId="265"/>
            <ac:picMk id="4" creationId="{62379751-B169-4951-BE4B-436A62D3B670}"/>
          </ac:picMkLst>
        </pc:picChg>
        <pc:picChg chg="add mod">
          <ac:chgData name="Duncan Gibb" userId="fec28a7282d28e21" providerId="LiveId" clId="{94EBE094-2514-49DB-BECC-8FB27FF02140}" dt="2022-03-09T23:58:36.789" v="85" actId="1076"/>
          <ac:picMkLst>
            <pc:docMk/>
            <pc:sldMk cId="4081696318" sldId="265"/>
            <ac:picMk id="5" creationId="{C941CEB7-629E-458A-90E9-28326E56FE59}"/>
          </ac:picMkLst>
        </pc:picChg>
        <pc:picChg chg="add del mod">
          <ac:chgData name="Duncan Gibb" userId="fec28a7282d28e21" providerId="LiveId" clId="{94EBE094-2514-49DB-BECC-8FB27FF02140}" dt="2022-03-09T23:58:33.201" v="84" actId="478"/>
          <ac:picMkLst>
            <pc:docMk/>
            <pc:sldMk cId="4081696318" sldId="265"/>
            <ac:picMk id="6" creationId="{0DC38EF8-E9A2-47A2-A70C-9B0381ED0DCB}"/>
          </ac:picMkLst>
        </pc:picChg>
        <pc:picChg chg="add del">
          <ac:chgData name="Duncan Gibb" userId="fec28a7282d28e21" providerId="LiveId" clId="{94EBE094-2514-49DB-BECC-8FB27FF02140}" dt="2022-03-09T23:58:55.349" v="88" actId="478"/>
          <ac:picMkLst>
            <pc:docMk/>
            <pc:sldMk cId="4081696318" sldId="265"/>
            <ac:picMk id="7" creationId="{21467D30-6370-4E5A-8E65-458421EA709A}"/>
          </ac:picMkLst>
        </pc:picChg>
        <pc:picChg chg="add mod">
          <ac:chgData name="Duncan Gibb" userId="fec28a7282d28e21" providerId="LiveId" clId="{94EBE094-2514-49DB-BECC-8FB27FF02140}" dt="2022-03-10T00:01:19.317" v="103" actId="1076"/>
          <ac:picMkLst>
            <pc:docMk/>
            <pc:sldMk cId="4081696318" sldId="265"/>
            <ac:picMk id="9" creationId="{E2C5B5CF-0B2F-4194-8679-72F8641B57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49CF-B702-4248-95D6-2B9CB9E6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0053F-2C16-48D7-8442-596665863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3C7A-DE58-45A1-A5EC-826F0222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209F-FBE4-431D-A27C-73AF7DB8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9481-38DE-41B5-87F0-9E9713E7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EDE2-5FFD-49E5-8C77-C8012F5B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22691-DB1D-46BC-97DF-7CFB766A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C645-BE26-489B-A16C-A71784C0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2C740-DA45-4A2F-AF6C-A217F14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5D89-D81E-4F00-81E4-CE602560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8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EB732-D7DF-408F-9606-C1B0D992F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DBD98-A5A9-4EE7-9338-3024B0CAD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3292-C179-48D9-BE08-943DA9DE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EEFF-9F02-434D-B912-EE174E85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9AE7-6B80-42BC-91B3-14D951F2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3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575A-F6BA-4ED3-8D38-6A7510A7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1653-FB4F-46B6-9D00-0D36293D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428E-16AE-4053-8FED-D43553B4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DDF85-A075-4E17-BEEB-1C05A52A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D163-CDA5-4516-B190-CE950094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F383-E9F4-4714-A23E-09418773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3650-A5DF-45FD-AF99-6937E481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A5F4-B161-47A6-B860-2AE198B6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EF9E-A6EA-4F67-854D-47953D6B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08D8-E3D9-4EC7-8D22-F3511B67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96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BD0E-A4EC-4022-B599-358E6034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AE68-F5A3-4ADD-8C10-D943D1B6B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E93D0-B9BA-44A9-BE78-7E5EF581C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C5BCA-51CD-4EFA-91B8-DFF09611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F4D8-943B-4C6C-B686-10F35184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AD8B1-7618-4BC5-9F6F-DBCF8CCB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9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0C61-3FDE-49DD-BE9A-1D90BBD6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BFB-00B3-4810-8891-DEF117CE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3DAB-9809-4F96-831B-FE2D9209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7C612-A289-4679-B0AF-A14757B91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86AA6-CA5C-481B-9CBF-7B9DB9719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AA84B-CD36-4A7A-A279-53B9E0F5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63C5E-105F-45AD-859D-CD2A8B01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7D13F-00B7-4380-80BC-E9CDBF2B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38D3-066B-4218-A9FA-E318AF97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AD8CB-461D-47CB-B0FB-67AD2F12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A3F43-BE4E-4309-850E-986027C8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64095-9B97-44E6-BB71-763EFB03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FC2F2-D558-4524-A737-7CB4C17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02B44-1E5E-4FC4-89B9-1CA6D392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E4A6A-17C5-42F1-95DC-DEF721A8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6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68BC-A0BA-4D78-89F7-42D3BB45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52C3-D60B-42EA-B8D9-EE885452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E6F59-9FF6-4E39-BC56-70F9B45F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A4978-D78C-458C-9F75-F5E53D47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7BEB7-FD88-4A4B-B74F-E3248FC8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3CD93-3E7C-42FF-9E4F-A5E8C073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296-B134-431A-BFD5-1E84AA27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B317C-5FF0-4813-92B8-85C5FCF10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D87EC-AF87-47A2-81CE-1A91F1C7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D095A-34C4-47B3-81E4-8C14EC12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0F9FE-A6BB-41FB-8084-18361FCA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9DE8-0302-4004-91E4-05963469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9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7D76B-15C4-40DC-818D-1C794275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7053-6B01-4A2A-8698-8F7718D1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77D2-508B-48F7-B715-39FA1E75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B1F4-5A8B-4859-B6BB-863283BFD7A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91F57-CF86-414A-ABF6-536199F42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949E-08A3-4408-B972-A81E76A27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64B5-BC0D-42F0-BAA5-B1ECFE459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5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5211-7630-4E66-8A82-9880CBACF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4ABB-B744-4B49-96DA-F66DB6F68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7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79751-B169-4951-BE4B-436A62D3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3" y="3684495"/>
            <a:ext cx="7203727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1CEB7-629E-458A-90E9-28326E56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" y="0"/>
            <a:ext cx="7203726" cy="360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832E23-12E9-4E0E-9AB6-E859A4478A26}"/>
              </a:ext>
            </a:extLst>
          </p:cNvPr>
          <p:cNvSpPr/>
          <p:nvPr/>
        </p:nvSpPr>
        <p:spPr>
          <a:xfrm>
            <a:off x="203705" y="3600001"/>
            <a:ext cx="7203725" cy="844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5B5CF-0B2F-4194-8679-72F8641B5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352" y="171000"/>
            <a:ext cx="6794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9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E1531-14F7-4B50-B1D3-C22388DA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91753" cy="5891753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B09BDCCF-7700-4E96-8257-455FD6D6F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53" y="0"/>
            <a:ext cx="5891753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E1531-14F7-4B50-B1D3-C22388DA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91753" cy="589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BDCCF-7700-4E96-8257-455FD6D6F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753" y="0"/>
            <a:ext cx="5891753" cy="5891753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7767-D06B-4AEE-8625-878063224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35" y="2573517"/>
            <a:ext cx="744718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DD2-9300-4B6E-B008-C4416AC0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B53E-DC93-4E81-AB2C-7CFEC4FF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2CF22-5E01-4CEC-A035-5DE9A51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5" y="484377"/>
            <a:ext cx="11784589" cy="58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E1531-14F7-4B50-B1D3-C22388DA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91753" cy="589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BDCCF-7700-4E96-8257-455FD6D6F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753" y="0"/>
            <a:ext cx="5891753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E1531-14F7-4B50-B1D3-C22388DA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91753" cy="589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BDCCF-7700-4E96-8257-455FD6D6F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753" y="0"/>
            <a:ext cx="5891753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E1531-14F7-4B50-B1D3-C22388DA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91753" cy="589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BDCCF-7700-4E96-8257-455FD6D6F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753" y="0"/>
            <a:ext cx="5891753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E1531-14F7-4B50-B1D3-C22388DA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91753" cy="589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BDCCF-7700-4E96-8257-455FD6D6F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753" y="0"/>
            <a:ext cx="5891753" cy="5891753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9EDF8B2-725C-42AA-8216-93D1485FF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18" y="2569358"/>
            <a:ext cx="753035" cy="7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5B62-64A9-43AA-922B-7DC418FA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5E02-C06F-4BB7-95EB-672C887D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8C5B5-712D-4DAE-8F6C-78308CF4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5" y="484377"/>
            <a:ext cx="11784589" cy="58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Gibb</dc:creator>
  <cp:lastModifiedBy>Duncan Gibb</cp:lastModifiedBy>
  <cp:revision>1</cp:revision>
  <dcterms:created xsi:type="dcterms:W3CDTF">2022-03-09T23:38:09Z</dcterms:created>
  <dcterms:modified xsi:type="dcterms:W3CDTF">2022-03-10T00:01:28Z</dcterms:modified>
</cp:coreProperties>
</file>