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02125-7805-4334-9C2A-E445F5DA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1C9AB-1504-4A3A-A53B-647E4C670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EDD9A-E56F-4B71-8FFC-93681B77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5FA7FA-0689-4648-8CF2-E77D90E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73AE74-02A5-46C2-9C9A-FFB58B3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A2B9B-3EA3-4074-A611-000291CF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A5FBBA-4B97-4CD9-B26B-9FA9CFDA4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DC957-30B5-4336-BB75-7F79EF5A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A3C90-A6B9-4AE2-84BC-C5748F7C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39B623-04E7-4C57-9F95-FE26EC08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225A65-0E2F-439E-B751-E0FEA4A63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41DC7B-AB3E-4253-BB8C-C131ED233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A5E23-9DDC-4EEB-8675-72813DD4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FB49-C0ED-4BCF-838D-71506367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C84AA0-6116-48BA-AC9A-FBCF25FF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A8D6-07C7-4B04-B554-9EC9BD0A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D7D64-4605-40E7-AEA3-96C337E7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C40D2-FEFE-4642-BFB0-4311F22C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6604E-C21E-4CFB-9332-BDB4014A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78C56-BE09-4655-838E-69AFF393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4CC88-6612-4FD9-B651-9B2D7B0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4999A-5317-4908-A0AD-29CFB73A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B4D36-BD67-4889-BD1F-563D7433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F84C83-CE4B-4D54-90AE-892F5F6B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FE027-9E7E-4286-9750-1052C4DE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4289E-3603-403F-B124-3C3DDB4D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0A4DF-2D70-45DF-970E-51F1677F2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9B0411-BA55-4F7F-BC39-4CC6E69A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B35B83-7DB1-44EE-ABFA-B0C1C536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21E9D6-CE66-4A9B-87C8-A1EB3223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9C87D5-88F5-4934-8981-AA5FE05F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9A27-5F67-46F6-ADC8-664A783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67F383-0E12-4527-988D-3555B1BB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1EBB6-7910-4B02-ACFF-E971C6480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B100CB-7408-4186-92FE-73DDC26F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D71164-29EF-4C1C-B9CD-74A777EED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89D52F-395B-4AC6-9BE9-22EEE98F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A814CE-AC12-4723-BD64-6CFC8128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1A64D3-10B1-443A-BCA1-0454F0D4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C414-BE72-4323-8422-38F70211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7A2A55-B846-42CE-94DD-958FA9E9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950860-2363-433E-B427-74F380E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96B87C-62EA-46BB-84FD-4338A8C2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9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053DF-A730-4B31-9E26-1D40367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07D37E-783C-4C51-944F-BD38BB9F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AA6CFE-3E39-4989-BE9E-31178F2E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A3B2-8C97-408F-8446-13F0AAF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A3504-6201-4728-86F6-304EE822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164055-5E35-42FC-B5A3-317069CF7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A55C7-A66A-4419-AF4F-0C9A71C4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9A46C1-FF7C-4E26-9792-CD746808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00AC6-3BA0-4B85-BC99-649278C8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C17F7-E70B-4BD0-8041-7692C891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72C752-C12A-4E22-99FC-34F7EB25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6E9493-9F5F-41BD-A58F-B77CFC07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5EA7AF-1321-43BB-930B-9880E789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032FE-79EF-4B9A-AF7B-70F55DCF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A05BA1-ADAA-4297-889B-4459EAE6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16EE48-CA09-4E1E-A560-FD2EBBC6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F78B1-0DBA-46FD-821C-4A81CA3A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5312C-1257-40B6-A18B-8638563D2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1713-9284-4D9A-8D9F-8C85E00CFCF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3DE3C-378E-488A-B5F7-AAD9345C8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6B0BB-3CCD-411D-8CAB-184A83016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DC41-76CE-4E2B-A109-8921545358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146C-D45B-4DCE-AE3B-95F9D5D09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712F5-81D2-408E-B3AD-2666E77BA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C6344-4875-4EF6-BE4D-D236DDC8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F7A1EC-3FF6-4A85-859E-6C80A6E2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06" y="5349875"/>
            <a:ext cx="4697153" cy="14417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0FE87B-BA1D-4C9C-A28E-77E32745F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83" y="4155100"/>
            <a:ext cx="5300256" cy="9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7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da Silva Rosa</dc:creator>
  <cp:lastModifiedBy>Claudio da Silva Rosa</cp:lastModifiedBy>
  <cp:revision>2</cp:revision>
  <dcterms:created xsi:type="dcterms:W3CDTF">2021-02-02T18:27:56Z</dcterms:created>
  <dcterms:modified xsi:type="dcterms:W3CDTF">2021-02-02T18:37:02Z</dcterms:modified>
</cp:coreProperties>
</file>