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24BC-D43E-1C49-93CD-03307FE960C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5575-5A7B-394F-9E9A-E5738528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4814" y="83557"/>
            <a:ext cx="7936775" cy="67243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3942" y="5607709"/>
            <a:ext cx="1111148" cy="524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 E 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2059" y="5647399"/>
            <a:ext cx="1019249" cy="4679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 X I 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93452" y="5630687"/>
            <a:ext cx="1182301" cy="4679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B O U 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39020" y="4463534"/>
            <a:ext cx="1900148" cy="938423"/>
            <a:chOff x="4246106" y="1238332"/>
            <a:chExt cx="1719008" cy="154565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" name="Rounded Rectangle 4"/>
            <p:cNvSpPr/>
            <p:nvPr/>
          </p:nvSpPr>
          <p:spPr>
            <a:xfrm>
              <a:off x="4246106" y="1238332"/>
              <a:ext cx="1719008" cy="154565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 E S T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6800" y="1551154"/>
              <a:ext cx="1119585" cy="7587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/>
                <a:t>9 9 9 9</a:t>
              </a:r>
              <a:endParaRPr lang="en-US" sz="2400" b="1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16469" y="4463533"/>
            <a:ext cx="2101670" cy="967249"/>
            <a:chOff x="1706337" y="1238332"/>
            <a:chExt cx="2003061" cy="1521069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9" name="Group 8"/>
            <p:cNvGrpSpPr/>
            <p:nvPr/>
          </p:nvGrpSpPr>
          <p:grpSpPr>
            <a:xfrm>
              <a:off x="1706337" y="1238332"/>
              <a:ext cx="2003061" cy="1521069"/>
              <a:chOff x="1706337" y="1238332"/>
              <a:chExt cx="2322551" cy="2306193"/>
            </a:xfrm>
            <a:grpFill/>
          </p:grpSpPr>
          <p:sp>
            <p:nvSpPr>
              <p:cNvPr id="4" name="Rounded Rectangle 3"/>
              <p:cNvSpPr/>
              <p:nvPr/>
            </p:nvSpPr>
            <p:spPr>
              <a:xfrm>
                <a:off x="1706337" y="1238332"/>
                <a:ext cx="2322551" cy="2306193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41233" y="2579519"/>
                <a:ext cx="130330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 O V E S  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205588" y="1529854"/>
              <a:ext cx="1428805" cy="7260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/>
                <a:t>0 0 0 7</a:t>
              </a:r>
              <a:endParaRPr lang="en-US" sz="2400" b="1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10690" y="244685"/>
            <a:ext cx="4225625" cy="4080660"/>
            <a:chOff x="1942838" y="227973"/>
            <a:chExt cx="4225625" cy="4080660"/>
          </a:xfrm>
        </p:grpSpPr>
        <p:sp>
          <p:nvSpPr>
            <p:cNvPr id="18" name="Rounded Rectangle 17"/>
            <p:cNvSpPr/>
            <p:nvPr/>
          </p:nvSpPr>
          <p:spPr>
            <a:xfrm>
              <a:off x="1942838" y="12947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48617" y="2279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15</a:t>
              </a: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57190" y="1254619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57190" y="2279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205795" y="2279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05795" y="12947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218070" y="23615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254063" y="2279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54063" y="12947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248563" y="23615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54063" y="3377521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96256" y="3377521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57190" y="3377521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5785" y="236157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959547" y="3394233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000646" y="1545002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9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1422" y="557024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41902" y="548595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12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00399" y="1545002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7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49665" y="1545002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6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49665" y="2632804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5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1168" y="3701534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11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00399" y="3701534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4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82925" y="3701534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13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62028" y="557024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14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89750" y="1545002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48247" y="268537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92292" y="268537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3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48247" y="3701534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8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749664" y="6299154"/>
            <a:ext cx="3658739" cy="36875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 E S S A G E     A R E A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8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3</cp:revision>
  <dcterms:created xsi:type="dcterms:W3CDTF">2015-11-22T04:11:19Z</dcterms:created>
  <dcterms:modified xsi:type="dcterms:W3CDTF">2015-11-22T04:41:07Z</dcterms:modified>
</cp:coreProperties>
</file>