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1" r:id="rId1"/>
    <p:sldMasterId id="2147483713" r:id="rId2"/>
    <p:sldMasterId id="2147483725" r:id="rId3"/>
    <p:sldMasterId id="2147483737" r:id="rId4"/>
  </p:sldMasterIdLst>
  <p:handoutMasterIdLst>
    <p:handoutMasterId r:id="rId18"/>
  </p:handoutMasterIdLst>
  <p:sldIdLst>
    <p:sldId id="256" r:id="rId5"/>
    <p:sldId id="257" r:id="rId6"/>
    <p:sldId id="265" r:id="rId7"/>
    <p:sldId id="267" r:id="rId8"/>
    <p:sldId id="258" r:id="rId9"/>
    <p:sldId id="259" r:id="rId10"/>
    <p:sldId id="260" r:id="rId11"/>
    <p:sldId id="261" r:id="rId12"/>
    <p:sldId id="262" r:id="rId13"/>
    <p:sldId id="263" r:id="rId14"/>
    <p:sldId id="268" r:id="rId15"/>
    <p:sldId id="264"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EE5DBB-13A9-4948-A92C-9A099CB5141C}" type="datetimeFigureOut">
              <a:rPr lang="en-US" smtClean="0"/>
              <a:t>3/29/2016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D74919-CBE1-442E-8C73-414DCDE391BA}" type="slidenum">
              <a:rPr lang="en-US" smtClean="0"/>
              <a:t>‹#›</a:t>
            </a:fld>
            <a:endParaRPr lang="en-US"/>
          </a:p>
        </p:txBody>
      </p:sp>
    </p:spTree>
    <p:extLst>
      <p:ext uri="{BB962C8B-B14F-4D97-AF65-F5344CB8AC3E}">
        <p14:creationId xmlns:p14="http://schemas.microsoft.com/office/powerpoint/2010/main" val="3843852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8F63A3B-78C7-47BE-AE5E-E10140E04643}"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31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4823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88069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8F63A3B-78C7-47BE-AE5E-E10140E04643}"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967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70094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525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85958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63058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34801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66583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3459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247589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00719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08191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045138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10868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165770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27198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557863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773680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27175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24274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1566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642045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494753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317977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989966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513658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23409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211736035"/>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517974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703146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536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952340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73889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152798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891703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017493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C764DE79-268F-4C1A-8933-263129D2AF90}" type="datetimeFigureOut">
              <a:rPr lang="en-US" smtClean="0"/>
              <a:t>3/29/2016</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90688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186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1869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6517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6252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37322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764DE79-268F-4C1A-8933-263129D2AF90}" type="datetimeFigureOut">
              <a:rPr lang="en-US" smtClean="0"/>
              <a:t>3/29/2016</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65496149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764DE79-268F-4C1A-8933-263129D2AF90}" type="datetimeFigureOut">
              <a:rPr lang="en-US" smtClean="0"/>
              <a:t>3/29/2016</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90888973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3/29/2016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03468443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C764DE79-268F-4C1A-8933-263129D2AF90}" type="datetimeFigureOut">
              <a:rPr lang="en-US" smtClean="0"/>
              <a:t>3/29/2016</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177255168"/>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Visio_Drawing1.vsdx"/></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2"/>
                </a:solidFill>
              </a:rPr>
              <a:t>Logical Design</a:t>
            </a:r>
            <a:endParaRPr lang="en-US" dirty="0">
              <a:solidFill>
                <a:schemeClr val="accent2"/>
              </a:solidFill>
            </a:endParaRPr>
          </a:p>
        </p:txBody>
      </p:sp>
      <p:sp>
        <p:nvSpPr>
          <p:cNvPr id="3" name="Subtitle 2"/>
          <p:cNvSpPr>
            <a:spLocks noGrp="1"/>
          </p:cNvSpPr>
          <p:nvPr>
            <p:ph type="subTitle" idx="1"/>
          </p:nvPr>
        </p:nvSpPr>
        <p:spPr/>
        <p:txBody>
          <a:bodyPr>
            <a:normAutofit fontScale="25000" lnSpcReduction="20000"/>
          </a:bodyPr>
          <a:lstStyle/>
          <a:p>
            <a:r>
              <a:rPr lang="en-US" sz="11200" dirty="0" err="1" smtClean="0"/>
              <a:t>Dharmishta</a:t>
            </a:r>
            <a:r>
              <a:rPr lang="en-US" sz="11200" dirty="0" smtClean="0"/>
              <a:t> Ghosh</a:t>
            </a:r>
          </a:p>
          <a:p>
            <a:r>
              <a:rPr lang="en-US" sz="11200" dirty="0" smtClean="0"/>
              <a:t>Portfolio Website</a:t>
            </a:r>
          </a:p>
          <a:p>
            <a:r>
              <a:rPr lang="en-US" sz="11200" dirty="0" smtClean="0"/>
              <a:t>COMP296-801RL</a:t>
            </a:r>
          </a:p>
          <a:p>
            <a:r>
              <a:rPr lang="en-US" sz="11200" dirty="0" smtClean="0"/>
              <a:t>Spring 2016</a:t>
            </a:r>
          </a:p>
          <a:p>
            <a:endParaRPr lang="en-US" dirty="0"/>
          </a:p>
        </p:txBody>
      </p:sp>
    </p:spTree>
    <p:extLst>
      <p:ext uri="{BB962C8B-B14F-4D97-AF65-F5344CB8AC3E}">
        <p14:creationId xmlns:p14="http://schemas.microsoft.com/office/powerpoint/2010/main" val="3573906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Page</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4625" r="4625"/>
          <a:stretch>
            <a:fillRect/>
          </a:stretch>
        </p:blipFill>
        <p:spPr/>
      </p:pic>
      <p:sp>
        <p:nvSpPr>
          <p:cNvPr id="4" name="Text Placeholder 3"/>
          <p:cNvSpPr>
            <a:spLocks noGrp="1"/>
          </p:cNvSpPr>
          <p:nvPr>
            <p:ph type="body" sz="half" idx="2"/>
          </p:nvPr>
        </p:nvSpPr>
        <p:spPr/>
        <p:txBody>
          <a:bodyPr>
            <a:normAutofit/>
          </a:bodyPr>
          <a:lstStyle/>
          <a:p>
            <a:r>
              <a:rPr lang="en-US" dirty="0" smtClean="0"/>
              <a:t>If the user selects Projects from the Home Page Menu, the Projects page is displayed. </a:t>
            </a:r>
          </a:p>
          <a:p>
            <a:r>
              <a:rPr lang="en-US" dirty="0" smtClean="0"/>
              <a:t>It will display the List of Projects. If the user selects one of the Projects Category by clicking the id, for example Dreamweaver, then the Dreamweaver Projects page is displayed. It displays all Dreamweaver Projects. If the user clicks any of them then it will open up that link. </a:t>
            </a:r>
            <a:endParaRPr lang="en-US" dirty="0"/>
          </a:p>
        </p:txBody>
      </p:sp>
    </p:spTree>
    <p:extLst>
      <p:ext uri="{BB962C8B-B14F-4D97-AF65-F5344CB8AC3E}">
        <p14:creationId xmlns:p14="http://schemas.microsoft.com/office/powerpoint/2010/main" val="1980796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7709" y="1108364"/>
            <a:ext cx="7269018" cy="769441"/>
          </a:xfrm>
          <a:prstGeom prst="rect">
            <a:avLst/>
          </a:prstGeom>
          <a:noFill/>
        </p:spPr>
        <p:txBody>
          <a:bodyPr wrap="square" rtlCol="0">
            <a:spAutoFit/>
          </a:bodyPr>
          <a:lstStyle/>
          <a:p>
            <a:pPr algn="ctr"/>
            <a:r>
              <a:rPr lang="en-US" sz="4400" dirty="0" smtClean="0"/>
              <a:t>Administrative Page</a:t>
            </a:r>
            <a:endParaRPr lang="en-US" sz="4400" dirty="0"/>
          </a:p>
        </p:txBody>
      </p:sp>
      <p:sp>
        <p:nvSpPr>
          <p:cNvPr id="3" name="TextBox 2"/>
          <p:cNvSpPr txBox="1"/>
          <p:nvPr/>
        </p:nvSpPr>
        <p:spPr>
          <a:xfrm>
            <a:off x="1570183" y="2364509"/>
            <a:ext cx="4368800" cy="1569660"/>
          </a:xfrm>
          <a:prstGeom prst="rect">
            <a:avLst/>
          </a:prstGeom>
          <a:noFill/>
        </p:spPr>
        <p:txBody>
          <a:bodyPr wrap="square" rtlCol="0">
            <a:spAutoFit/>
          </a:bodyPr>
          <a:lstStyle/>
          <a:p>
            <a:r>
              <a:rPr lang="en-US" sz="1600" dirty="0" smtClean="0"/>
              <a:t>This page is accessible by the administrator of the webpage. It will be hidden from the user.</a:t>
            </a:r>
          </a:p>
          <a:p>
            <a:r>
              <a:rPr lang="en-US" sz="1600" dirty="0" smtClean="0"/>
              <a:t>The only way to view this page is to login with the admin account. </a:t>
            </a:r>
          </a:p>
          <a:p>
            <a:r>
              <a:rPr lang="en-US" sz="1600" dirty="0" smtClean="0"/>
              <a:t>It will allow to insert, delete, and upgrade the database items such as gallery and projects. </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983" y="2253672"/>
            <a:ext cx="5867400" cy="4191000"/>
          </a:xfrm>
          <a:prstGeom prst="rect">
            <a:avLst/>
          </a:prstGeom>
        </p:spPr>
      </p:pic>
    </p:spTree>
    <p:extLst>
      <p:ext uri="{BB962C8B-B14F-4D97-AF65-F5344CB8AC3E}">
        <p14:creationId xmlns:p14="http://schemas.microsoft.com/office/powerpoint/2010/main" val="3781487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4" name="Text Placeholder 3"/>
          <p:cNvSpPr>
            <a:spLocks noGrp="1"/>
          </p:cNvSpPr>
          <p:nvPr>
            <p:ph type="body" sz="half" idx="2"/>
          </p:nvPr>
        </p:nvSpPr>
        <p:spPr/>
        <p:txBody>
          <a:bodyPr/>
          <a:lstStyle/>
          <a:p>
            <a:r>
              <a:rPr lang="en-US" dirty="0" smtClean="0"/>
              <a:t>This is the ER Diagram for the Portfolio Database. It shows the layout of the tables and </a:t>
            </a:r>
            <a:r>
              <a:rPr lang="en-US" smtClean="0"/>
              <a:t>their relationship.</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3077" b="3077"/>
          <a:stretch>
            <a:fillRect/>
          </a:stretch>
        </p:blipFill>
        <p:spPr>
          <a:xfrm>
            <a:off x="5232615" y="559787"/>
            <a:ext cx="6172200" cy="5589587"/>
          </a:xfrm>
        </p:spPr>
      </p:pic>
    </p:spTree>
    <p:extLst>
      <p:ext uri="{BB962C8B-B14F-4D97-AF65-F5344CB8AC3E}">
        <p14:creationId xmlns:p14="http://schemas.microsoft.com/office/powerpoint/2010/main" val="2701524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title="Portfolio Database Script File"/>
          <p:cNvGraphicFramePr>
            <a:graphicFrameLocks noChangeAspect="1"/>
          </p:cNvGraphicFramePr>
          <p:nvPr>
            <p:extLst>
              <p:ext uri="{D42A27DB-BD31-4B8C-83A1-F6EECF244321}">
                <p14:modId xmlns:p14="http://schemas.microsoft.com/office/powerpoint/2010/main" val="738655829"/>
              </p:ext>
            </p:extLst>
          </p:nvPr>
        </p:nvGraphicFramePr>
        <p:xfrm>
          <a:off x="3553723" y="1058387"/>
          <a:ext cx="5664200" cy="5418137"/>
        </p:xfrm>
        <a:graphic>
          <a:graphicData uri="http://schemas.openxmlformats.org/presentationml/2006/ole">
            <mc:AlternateContent xmlns:mc="http://schemas.openxmlformats.org/markup-compatibility/2006">
              <mc:Choice xmlns:v="urn:schemas-microsoft-com:vml" Requires="v">
                <p:oleObj spid="_x0000_s1052" name="Document" r:id="rId3" imgW="8527320" imgH="8157240" progId="Word.OpenDocumentText.12">
                  <p:embed/>
                </p:oleObj>
              </mc:Choice>
              <mc:Fallback>
                <p:oleObj name="Document" r:id="rId3" imgW="8527320" imgH="8157240" progId="Word.OpenDocumentText.12">
                  <p:embed/>
                  <p:pic>
                    <p:nvPicPr>
                      <p:cNvPr id="0" name=""/>
                      <p:cNvPicPr/>
                      <p:nvPr/>
                    </p:nvPicPr>
                    <p:blipFill>
                      <a:blip r:embed="rId4"/>
                      <a:stretch>
                        <a:fillRect/>
                      </a:stretch>
                    </p:blipFill>
                    <p:spPr>
                      <a:xfrm>
                        <a:off x="3553723" y="1058387"/>
                        <a:ext cx="5664200" cy="5418137"/>
                      </a:xfrm>
                      <a:prstGeom prst="rect">
                        <a:avLst/>
                      </a:prstGeom>
                    </p:spPr>
                  </p:pic>
                </p:oleObj>
              </mc:Fallback>
            </mc:AlternateContent>
          </a:graphicData>
        </a:graphic>
      </p:graphicFrame>
      <p:sp>
        <p:nvSpPr>
          <p:cNvPr id="2" name="TextBox 1"/>
          <p:cNvSpPr txBox="1"/>
          <p:nvPr/>
        </p:nvSpPr>
        <p:spPr>
          <a:xfrm>
            <a:off x="3306618" y="526473"/>
            <a:ext cx="5846618" cy="400110"/>
          </a:xfrm>
          <a:prstGeom prst="rect">
            <a:avLst/>
          </a:prstGeom>
          <a:noFill/>
        </p:spPr>
        <p:txBody>
          <a:bodyPr wrap="square" rtlCol="0">
            <a:spAutoFit/>
          </a:bodyPr>
          <a:lstStyle/>
          <a:p>
            <a:pPr algn="ctr"/>
            <a:r>
              <a:rPr lang="en-US" sz="2000" dirty="0" smtClean="0">
                <a:solidFill>
                  <a:schemeClr val="accent1"/>
                </a:solidFill>
              </a:rPr>
              <a:t>Portfolio Database Script file</a:t>
            </a:r>
            <a:endParaRPr lang="en-US" sz="2000" dirty="0">
              <a:solidFill>
                <a:schemeClr val="accent1"/>
              </a:solidFill>
            </a:endParaRPr>
          </a:p>
        </p:txBody>
      </p:sp>
    </p:spTree>
    <p:extLst>
      <p:ext uri="{BB962C8B-B14F-4D97-AF65-F5344CB8AC3E}">
        <p14:creationId xmlns:p14="http://schemas.microsoft.com/office/powerpoint/2010/main" val="3882867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Introduction</a:t>
            </a:r>
            <a:endParaRPr lang="en-US" sz="4800" dirty="0"/>
          </a:p>
        </p:txBody>
      </p:sp>
      <p:sp>
        <p:nvSpPr>
          <p:cNvPr id="3" name="Content Placeholder 2"/>
          <p:cNvSpPr>
            <a:spLocks noGrp="1"/>
          </p:cNvSpPr>
          <p:nvPr>
            <p:ph idx="1"/>
          </p:nvPr>
        </p:nvSpPr>
        <p:spPr/>
        <p:txBody>
          <a:bodyPr>
            <a:normAutofit/>
          </a:bodyPr>
          <a:lstStyle/>
          <a:p>
            <a:r>
              <a:rPr lang="en-US" sz="2800" dirty="0" smtClean="0"/>
              <a:t>Flow Chart</a:t>
            </a:r>
          </a:p>
          <a:p>
            <a:r>
              <a:rPr lang="en-US" sz="2800" dirty="0" smtClean="0"/>
              <a:t>User Interface</a:t>
            </a:r>
          </a:p>
          <a:p>
            <a:r>
              <a:rPr lang="en-US" sz="2800" dirty="0" smtClean="0"/>
              <a:t>Database Table Structures</a:t>
            </a:r>
            <a:endParaRPr lang="en-US" sz="2800" dirty="0"/>
          </a:p>
        </p:txBody>
      </p:sp>
    </p:spTree>
    <p:extLst>
      <p:ext uri="{BB962C8B-B14F-4D97-AF65-F5344CB8AC3E}">
        <p14:creationId xmlns:p14="http://schemas.microsoft.com/office/powerpoint/2010/main" val="4105769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355728176"/>
              </p:ext>
            </p:extLst>
          </p:nvPr>
        </p:nvGraphicFramePr>
        <p:xfrm>
          <a:off x="2438400" y="1003300"/>
          <a:ext cx="7315200" cy="4848225"/>
        </p:xfrm>
        <a:graphic>
          <a:graphicData uri="http://schemas.openxmlformats.org/presentationml/2006/ole">
            <mc:AlternateContent xmlns:mc="http://schemas.openxmlformats.org/markup-compatibility/2006">
              <mc:Choice xmlns:v="urn:schemas-microsoft-com:vml" Requires="v">
                <p:oleObj spid="_x0000_s2057" name="Visio" r:id="rId4" imgW="7315200" imgH="4848120" progId="Visio.Drawing.15">
                  <p:embed/>
                </p:oleObj>
              </mc:Choice>
              <mc:Fallback>
                <p:oleObj name="Visio" r:id="rId4" imgW="7315200" imgH="4848120" progId="Visio.Drawing.15">
                  <p:embed/>
                  <p:pic>
                    <p:nvPicPr>
                      <p:cNvPr id="0" name=""/>
                      <p:cNvPicPr/>
                      <p:nvPr/>
                    </p:nvPicPr>
                    <p:blipFill>
                      <a:blip r:embed="rId5"/>
                      <a:stretch>
                        <a:fillRect/>
                      </a:stretch>
                    </p:blipFill>
                    <p:spPr>
                      <a:xfrm>
                        <a:off x="2438400" y="1003300"/>
                        <a:ext cx="7315200" cy="4848225"/>
                      </a:xfrm>
                      <a:prstGeom prst="rect">
                        <a:avLst/>
                      </a:prstGeom>
                    </p:spPr>
                  </p:pic>
                </p:oleObj>
              </mc:Fallback>
            </mc:AlternateContent>
          </a:graphicData>
        </a:graphic>
      </p:graphicFrame>
    </p:spTree>
    <p:extLst>
      <p:ext uri="{BB962C8B-B14F-4D97-AF65-F5344CB8AC3E}">
        <p14:creationId xmlns:p14="http://schemas.microsoft.com/office/powerpoint/2010/main" val="4127566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Sitemap</a:t>
            </a:r>
            <a:endParaRPr lang="en-US" sz="4800" dirty="0"/>
          </a:p>
        </p:txBody>
      </p:sp>
      <p:sp>
        <p:nvSpPr>
          <p:cNvPr id="3" name="Content Placeholder 2"/>
          <p:cNvSpPr>
            <a:spLocks noGrp="1"/>
          </p:cNvSpPr>
          <p:nvPr>
            <p:ph idx="1"/>
          </p:nvPr>
        </p:nvSpPr>
        <p:spPr/>
        <p:txBody>
          <a:bodyPr>
            <a:normAutofit/>
          </a:bodyPr>
          <a:lstStyle/>
          <a:p>
            <a:r>
              <a:rPr lang="en-US" sz="2800" dirty="0" smtClean="0"/>
              <a:t>Home Page</a:t>
            </a:r>
          </a:p>
          <a:p>
            <a:r>
              <a:rPr lang="en-US" sz="2800" dirty="0" smtClean="0"/>
              <a:t>Login Page</a:t>
            </a:r>
          </a:p>
          <a:p>
            <a:r>
              <a:rPr lang="en-US" sz="2800" dirty="0" smtClean="0"/>
              <a:t>Contact Page</a:t>
            </a:r>
          </a:p>
          <a:p>
            <a:r>
              <a:rPr lang="en-US" sz="2800" dirty="0" smtClean="0"/>
              <a:t>About Page</a:t>
            </a:r>
          </a:p>
          <a:p>
            <a:r>
              <a:rPr lang="en-US" sz="2800" dirty="0" smtClean="0"/>
              <a:t>Gallery Page</a:t>
            </a:r>
          </a:p>
          <a:p>
            <a:r>
              <a:rPr lang="en-US" sz="2800" dirty="0" smtClean="0"/>
              <a:t>Projects Page</a:t>
            </a:r>
          </a:p>
          <a:p>
            <a:r>
              <a:rPr lang="en-US" sz="2800" dirty="0" smtClean="0"/>
              <a:t>Administration Page</a:t>
            </a:r>
            <a:endParaRPr lang="en-US" sz="2800" dirty="0"/>
          </a:p>
        </p:txBody>
      </p:sp>
    </p:spTree>
    <p:extLst>
      <p:ext uri="{BB962C8B-B14F-4D97-AF65-F5344CB8AC3E}">
        <p14:creationId xmlns:p14="http://schemas.microsoft.com/office/powerpoint/2010/main" val="630681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sp>
        <p:nvSpPr>
          <p:cNvPr id="4" name="Text Placeholder 3"/>
          <p:cNvSpPr>
            <a:spLocks noGrp="1"/>
          </p:cNvSpPr>
          <p:nvPr>
            <p:ph type="body" sz="half" idx="2"/>
          </p:nvPr>
        </p:nvSpPr>
        <p:spPr>
          <a:xfrm>
            <a:off x="294502" y="2843702"/>
            <a:ext cx="3931920" cy="2880360"/>
          </a:xfrm>
        </p:spPr>
        <p:txBody>
          <a:bodyPr>
            <a:normAutofit/>
          </a:bodyPr>
          <a:lstStyle/>
          <a:p>
            <a:r>
              <a:rPr lang="en-US" sz="1400" dirty="0" smtClean="0"/>
              <a:t>This will be the home page for the Portfolio Website. It contains the logo, title, and Navigation Menu in the header, main content, and the footer. </a:t>
            </a:r>
          </a:p>
          <a:p>
            <a:r>
              <a:rPr lang="en-US" sz="1400" dirty="0" smtClean="0"/>
              <a:t>Through the Navigation Menu, you can go to any other page shown in the menu by clicking on it.</a:t>
            </a:r>
            <a:endParaRPr lang="en-US" sz="1400" dirty="0"/>
          </a:p>
        </p:txBody>
      </p:sp>
      <p:pic>
        <p:nvPicPr>
          <p:cNvPr id="14" name="Picture Placeholder 13"/>
          <p:cNvPicPr>
            <a:picLocks noGrp="1" noChangeAspect="1"/>
          </p:cNvPicPr>
          <p:nvPr>
            <p:ph type="pic" idx="1"/>
          </p:nvPr>
        </p:nvPicPr>
        <p:blipFill>
          <a:blip r:embed="rId2">
            <a:extLst>
              <a:ext uri="{28A0092B-C50C-407E-A947-70E740481C1C}">
                <a14:useLocalDpi xmlns:a14="http://schemas.microsoft.com/office/drawing/2010/main" val="0"/>
              </a:ext>
            </a:extLst>
          </a:blip>
          <a:srcRect l="8886" r="8886"/>
          <a:stretch>
            <a:fillRect/>
          </a:stretch>
        </p:blipFill>
        <p:spPr>
          <a:xfrm>
            <a:off x="4317399" y="1391249"/>
            <a:ext cx="7553325" cy="4800600"/>
          </a:xfrm>
        </p:spPr>
      </p:pic>
    </p:spTree>
    <p:extLst>
      <p:ext uri="{BB962C8B-B14F-4D97-AF65-F5344CB8AC3E}">
        <p14:creationId xmlns:p14="http://schemas.microsoft.com/office/powerpoint/2010/main" val="444979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Page</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4625" r="4625"/>
          <a:stretch>
            <a:fillRect/>
          </a:stretch>
        </p:blipFill>
        <p:spPr/>
      </p:pic>
      <p:sp>
        <p:nvSpPr>
          <p:cNvPr id="4" name="Text Placeholder 3"/>
          <p:cNvSpPr>
            <a:spLocks noGrp="1"/>
          </p:cNvSpPr>
          <p:nvPr>
            <p:ph type="body" sz="half" idx="2"/>
          </p:nvPr>
        </p:nvSpPr>
        <p:spPr/>
        <p:txBody>
          <a:bodyPr/>
          <a:lstStyle/>
          <a:p>
            <a:r>
              <a:rPr lang="en-US" dirty="0" smtClean="0"/>
              <a:t>About page is displayed when you click About from the menu on the Home Page.</a:t>
            </a:r>
          </a:p>
          <a:p>
            <a:r>
              <a:rPr lang="en-US" dirty="0" smtClean="0"/>
              <a:t>It talks about </a:t>
            </a:r>
            <a:r>
              <a:rPr lang="en-US" dirty="0" err="1" smtClean="0"/>
              <a:t>Dharmishta</a:t>
            </a:r>
            <a:r>
              <a:rPr lang="en-US" dirty="0" smtClean="0"/>
              <a:t> Ghosh and the purpose of the Portfolio website.</a:t>
            </a:r>
          </a:p>
        </p:txBody>
      </p:sp>
    </p:spTree>
    <p:extLst>
      <p:ext uri="{BB962C8B-B14F-4D97-AF65-F5344CB8AC3E}">
        <p14:creationId xmlns:p14="http://schemas.microsoft.com/office/powerpoint/2010/main" val="1370717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Page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1525" y="1567090"/>
            <a:ext cx="5213350" cy="3723821"/>
          </a:xfrm>
        </p:spPr>
      </p:pic>
      <p:sp>
        <p:nvSpPr>
          <p:cNvPr id="4" name="Text Placeholder 3"/>
          <p:cNvSpPr>
            <a:spLocks noGrp="1"/>
          </p:cNvSpPr>
          <p:nvPr>
            <p:ph type="body" sz="half" idx="2"/>
          </p:nvPr>
        </p:nvSpPr>
        <p:spPr/>
        <p:txBody>
          <a:bodyPr/>
          <a:lstStyle/>
          <a:p>
            <a:r>
              <a:rPr lang="en-US" dirty="0" smtClean="0"/>
              <a:t>When the contact is selected from the Home Page menu, the contact page is displayed.</a:t>
            </a:r>
          </a:p>
          <a:p>
            <a:r>
              <a:rPr lang="en-US" dirty="0" smtClean="0"/>
              <a:t>It displays the email, phone, and address of </a:t>
            </a:r>
            <a:r>
              <a:rPr lang="en-US" dirty="0" err="1" smtClean="0"/>
              <a:t>Dharmishta</a:t>
            </a:r>
            <a:r>
              <a:rPr lang="en-US" dirty="0" smtClean="0"/>
              <a:t> Ghosh. It also asks the guest to enter their contact info, such as Name, Phone, Email, and the message so that she can contact that person and discuss the detail of the business. </a:t>
            </a:r>
            <a:endParaRPr lang="en-US" dirty="0"/>
          </a:p>
        </p:txBody>
      </p:sp>
    </p:spTree>
    <p:extLst>
      <p:ext uri="{BB962C8B-B14F-4D97-AF65-F5344CB8AC3E}">
        <p14:creationId xmlns:p14="http://schemas.microsoft.com/office/powerpoint/2010/main" val="2006661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1525" y="1567090"/>
            <a:ext cx="5213350" cy="3723821"/>
          </a:xfrm>
        </p:spPr>
      </p:pic>
      <p:sp>
        <p:nvSpPr>
          <p:cNvPr id="4" name="Text Placeholder 3"/>
          <p:cNvSpPr>
            <a:spLocks noGrp="1"/>
          </p:cNvSpPr>
          <p:nvPr>
            <p:ph type="body" sz="half" idx="2"/>
          </p:nvPr>
        </p:nvSpPr>
        <p:spPr/>
        <p:txBody>
          <a:bodyPr/>
          <a:lstStyle/>
          <a:p>
            <a:r>
              <a:rPr lang="en-US" dirty="0" smtClean="0"/>
              <a:t>When the Login is selected from the Home Page menu, the login page is displayed.</a:t>
            </a:r>
          </a:p>
          <a:p>
            <a:r>
              <a:rPr lang="en-US" dirty="0" smtClean="0"/>
              <a:t>It asks the user to enter the Username, and Password. Once the user is successfully logged in, then the user can see the Project files. This is only for the users who are authorized to do that.</a:t>
            </a:r>
            <a:endParaRPr lang="en-US" dirty="0"/>
          </a:p>
        </p:txBody>
      </p:sp>
    </p:spTree>
    <p:extLst>
      <p:ext uri="{BB962C8B-B14F-4D97-AF65-F5344CB8AC3E}">
        <p14:creationId xmlns:p14="http://schemas.microsoft.com/office/powerpoint/2010/main" val="3388882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Gallery Page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1525" y="1567090"/>
            <a:ext cx="5213350" cy="3723821"/>
          </a:xfrm>
        </p:spPr>
      </p:pic>
      <p:sp>
        <p:nvSpPr>
          <p:cNvPr id="4" name="Text Placeholder 3"/>
          <p:cNvSpPr>
            <a:spLocks noGrp="1"/>
          </p:cNvSpPr>
          <p:nvPr>
            <p:ph type="body" sz="half" idx="2"/>
          </p:nvPr>
        </p:nvSpPr>
        <p:spPr/>
        <p:txBody>
          <a:bodyPr>
            <a:normAutofit lnSpcReduction="10000"/>
          </a:bodyPr>
          <a:lstStyle/>
          <a:p>
            <a:r>
              <a:rPr lang="en-US" dirty="0" smtClean="0"/>
              <a:t>When the user selects the Gallery from the Home page menu, the gallery page is displayed. </a:t>
            </a:r>
          </a:p>
          <a:p>
            <a:r>
              <a:rPr lang="en-US" dirty="0" smtClean="0"/>
              <a:t>Gallery shows the list of Gallery items. The user can select any one of them, and it will display the images of the Portfolio items for that category. For example, if the user selects Photography from the Gallery, then the Photography page will open and it will display photos taken by D. Ghosh.</a:t>
            </a:r>
            <a:endParaRPr lang="en-US" dirty="0"/>
          </a:p>
        </p:txBody>
      </p:sp>
    </p:spTree>
    <p:extLst>
      <p:ext uri="{BB962C8B-B14F-4D97-AF65-F5344CB8AC3E}">
        <p14:creationId xmlns:p14="http://schemas.microsoft.com/office/powerpoint/2010/main" val="1812359158"/>
      </p:ext>
    </p:extLst>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1_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169</TotalTime>
  <Words>484</Words>
  <Application>Microsoft Office PowerPoint</Application>
  <PresentationFormat>Widescreen</PresentationFormat>
  <Paragraphs>42</Paragraphs>
  <Slides>13</Slides>
  <Notes>0</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2</vt:i4>
      </vt:variant>
      <vt:variant>
        <vt:lpstr>Slide Titles</vt:lpstr>
      </vt:variant>
      <vt:variant>
        <vt:i4>13</vt:i4>
      </vt:variant>
    </vt:vector>
  </HeadingPairs>
  <TitlesOfParts>
    <vt:vector size="24" baseType="lpstr">
      <vt:lpstr>Arial</vt:lpstr>
      <vt:lpstr>Calibri</vt:lpstr>
      <vt:lpstr>Calibri Light</vt:lpstr>
      <vt:lpstr>Corbel</vt:lpstr>
      <vt:lpstr>Wingdings</vt:lpstr>
      <vt:lpstr>Basis</vt:lpstr>
      <vt:lpstr>1_Basis</vt:lpstr>
      <vt:lpstr>Office Theme</vt:lpstr>
      <vt:lpstr>Banded</vt:lpstr>
      <vt:lpstr>Visio</vt:lpstr>
      <vt:lpstr>Document</vt:lpstr>
      <vt:lpstr>Logical Design</vt:lpstr>
      <vt:lpstr>Introduction</vt:lpstr>
      <vt:lpstr>PowerPoint Presentation</vt:lpstr>
      <vt:lpstr>Sitemap</vt:lpstr>
      <vt:lpstr>Home Page</vt:lpstr>
      <vt:lpstr>About Page</vt:lpstr>
      <vt:lpstr>Contact Page</vt:lpstr>
      <vt:lpstr>Login Page</vt:lpstr>
      <vt:lpstr>Gallery Page</vt:lpstr>
      <vt:lpstr>Projects Page</vt:lpstr>
      <vt:lpstr>PowerPoint Presentation</vt:lpstr>
      <vt:lpstr>ER Diagram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Design</dc:title>
  <dc:creator>Owner</dc:creator>
  <cp:lastModifiedBy>LAH103-27 student</cp:lastModifiedBy>
  <cp:revision>32</cp:revision>
  <cp:lastPrinted>2016-03-08T19:09:42Z</cp:lastPrinted>
  <dcterms:created xsi:type="dcterms:W3CDTF">2016-03-08T02:49:50Z</dcterms:created>
  <dcterms:modified xsi:type="dcterms:W3CDTF">2016-03-29T15:30:16Z</dcterms:modified>
</cp:coreProperties>
</file>