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70" r:id="rId7"/>
    <p:sldId id="272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8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5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8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7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2/19/2016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Project Presentation</a:t>
            </a:r>
            <a:endParaRPr lang="en-US" spc="30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950536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Presented by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Dharmishta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Ghosh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 296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Spring 2016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Outline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Milestones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a Portfolio Website</a:t>
            </a:r>
          </a:p>
          <a:p>
            <a:pPr marL="402336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following pages will be displayed.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Login Screen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Home Page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Projects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Gallery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Contact Info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Login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 required to access the website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 must include logos, color scheme, and navigation menu.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template must be created to reflect the navigation menu, logos, and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footer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error checking is done for the user input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should work properly under Google Chrome, and Safari browsers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must interact with the database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List of projects will be displayed on the Projects page.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projects will be related to the Web Design and Web Development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Gallery page will show the photos, and the artwork.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can not change, delete, or add the Projects or Gallery items.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Software Requirement: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Adobe suite CC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Jquery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PHP/MySQL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HTML5, CSS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Hardware Requirement: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Must operate on the portable and desktop PCs running Windows Operating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System.</a:t>
            </a:r>
          </a:p>
          <a:p>
            <a:pPr marL="402336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3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1383"/>
              </p:ext>
            </p:extLst>
          </p:nvPr>
        </p:nvGraphicFramePr>
        <p:xfrm>
          <a:off x="1143000" y="609600"/>
          <a:ext cx="32420596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27546266" imgH="4143420" progId="Visio.Drawing.15">
                  <p:embed/>
                </p:oleObj>
              </mc:Choice>
              <mc:Fallback>
                <p:oleObj name="Visio" r:id="rId3" imgW="27546266" imgH="41434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609600"/>
                        <a:ext cx="32420596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6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 General</Template>
  <TotalTime>0</TotalTime>
  <Words>232</Words>
  <Application>Microsoft Office PowerPoint</Application>
  <PresentationFormat>On-screen Show (4:3)</PresentationFormat>
  <Paragraphs>52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Verdana</vt:lpstr>
      <vt:lpstr>Wingdings</vt:lpstr>
      <vt:lpstr>Wingdings 2</vt:lpstr>
      <vt:lpstr>Solstice</vt:lpstr>
      <vt:lpstr>Microsoft Visio Drawing</vt:lpstr>
      <vt:lpstr>Project Presentation</vt:lpstr>
      <vt:lpstr>Introduction</vt:lpstr>
      <vt:lpstr>Project Outline</vt:lpstr>
      <vt:lpstr>Project Requirements</vt:lpstr>
      <vt:lpstr>Project Requirements contd.</vt:lpstr>
      <vt:lpstr>Project Requirements contd.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2016-02-03T15:51:22Z</dcterms:created>
  <dcterms:modified xsi:type="dcterms:W3CDTF">2016-02-19T20:14:27Z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