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" y="2374901"/>
            <a:ext cx="6286500" cy="4191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28" y="2514600"/>
            <a:ext cx="60769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 expert grades for high school football correlate to collegiate level success?</a:t>
            </a:r>
          </a:p>
          <a:p>
            <a:r>
              <a:rPr lang="en-US" dirty="0" smtClean="0"/>
              <a:t>Analyze high school football recruiting rankings and college statistics for offensive skills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College Football Stats </a:t>
            </a:r>
          </a:p>
          <a:p>
            <a:pPr lvl="1"/>
            <a:r>
              <a:rPr lang="en-US" dirty="0" smtClean="0"/>
              <a:t>ESPN College Football High School Recruits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" y="2425701"/>
            <a:ext cx="6153149" cy="41020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O </vt:lpstr>
      <vt:lpstr>Introduction</vt:lpstr>
      <vt:lpstr>Getting 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Anderson Sam P</cp:lastModifiedBy>
  <cp:revision>7</cp:revision>
  <dcterms:created xsi:type="dcterms:W3CDTF">2016-10-28T01:11:55Z</dcterms:created>
  <dcterms:modified xsi:type="dcterms:W3CDTF">2016-10-30T22:32:13Z</dcterms:modified>
</cp:coreProperties>
</file>