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Sorensen, Sam Anderson, Will Cobian-Ruelas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1"/>
            <a:ext cx="6286500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6" y="2374901"/>
            <a:ext cx="6115054" cy="40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Position and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486693"/>
            <a:ext cx="7988300" cy="5325533"/>
          </a:xfrm>
        </p:spPr>
      </p:pic>
    </p:spTree>
    <p:extLst>
      <p:ext uri="{BB962C8B-B14F-4D97-AF65-F5344CB8AC3E}">
        <p14:creationId xmlns:p14="http://schemas.microsoft.com/office/powerpoint/2010/main" val="25624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Do expert grades for high school football correlate to collegiate level success?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Analysis: Compare high school football recruiting rankings and college statistics for offensive skills player.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years of high school recruit rankings and subsequent years of collegiate level performance</a:t>
            </a:r>
          </a:p>
          <a:p>
            <a:pPr lvl="1"/>
            <a:r>
              <a:rPr lang="en-US" dirty="0" smtClean="0"/>
              <a:t>Complete data for the years 2006-2014 was found </a:t>
            </a:r>
            <a:endParaRPr lang="en-US" dirty="0"/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College Football Stats</a:t>
            </a:r>
          </a:p>
          <a:p>
            <a:pPr lvl="2"/>
            <a:r>
              <a:rPr lang="en-US" dirty="0" smtClean="0"/>
              <a:t>Individual player stats</a:t>
            </a:r>
          </a:p>
          <a:p>
            <a:pPr lvl="1"/>
            <a:r>
              <a:rPr lang="en-US" dirty="0" smtClean="0"/>
              <a:t>ESPN College Football High School Recruits</a:t>
            </a:r>
          </a:p>
          <a:p>
            <a:pPr lvl="2"/>
            <a:r>
              <a:rPr lang="en-US" dirty="0" smtClean="0"/>
              <a:t>Individual high school grades</a:t>
            </a:r>
            <a:endParaRPr lang="en-US" dirty="0"/>
          </a:p>
          <a:p>
            <a:r>
              <a:rPr lang="en-US" dirty="0" smtClean="0"/>
              <a:t>Scrape data</a:t>
            </a:r>
          </a:p>
          <a:p>
            <a:pPr lvl="1"/>
            <a:r>
              <a:rPr lang="en-US" dirty="0" smtClean="0"/>
              <a:t>Multiple CSVs with relevant information generated per year</a:t>
            </a:r>
          </a:p>
        </p:txBody>
      </p:sp>
    </p:spTree>
    <p:extLst>
      <p:ext uri="{BB962C8B-B14F-4D97-AF65-F5344CB8AC3E}">
        <p14:creationId xmlns:p14="http://schemas.microsoft.com/office/powerpoint/2010/main" val="14387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r>
              <a:rPr lang="en-US" dirty="0" smtClean="0"/>
              <a:t>Checked difference between original rankings and end of year rankings</a:t>
            </a:r>
          </a:p>
          <a:p>
            <a:r>
              <a:rPr lang="en-US" dirty="0"/>
              <a:t>Two different outcomes based on treatment of </a:t>
            </a:r>
            <a:r>
              <a:rPr lang="en-US" dirty="0" smtClean="0"/>
              <a:t>NA</a:t>
            </a:r>
          </a:p>
          <a:p>
            <a:r>
              <a:rPr lang="en-US" dirty="0" smtClean="0"/>
              <a:t>With NA = 49, rankers weren’t very accurate</a:t>
            </a:r>
          </a:p>
          <a:p>
            <a:pPr lvl="1"/>
            <a:r>
              <a:rPr lang="en-US" dirty="0" smtClean="0"/>
              <a:t>Unfairly penalized  for lack of rankings</a:t>
            </a:r>
          </a:p>
          <a:p>
            <a:r>
              <a:rPr lang="en-US" dirty="0" smtClean="0"/>
              <a:t>With NA removed, rankers were more accurate</a:t>
            </a:r>
          </a:p>
          <a:p>
            <a:pPr lvl="1"/>
            <a:r>
              <a:rPr lang="en-US" dirty="0" smtClean="0"/>
              <a:t>Takes only their actual ranking opinions into account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5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" y="1981200"/>
            <a:ext cx="6401996" cy="4267997"/>
          </a:xfrm>
        </p:spPr>
      </p:pic>
    </p:spTree>
    <p:extLst>
      <p:ext uri="{BB962C8B-B14F-4D97-AF65-F5344CB8AC3E}">
        <p14:creationId xmlns:p14="http://schemas.microsoft.com/office/powerpoint/2010/main" val="150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5701"/>
            <a:ext cx="6153149" cy="41020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1" y="2425701"/>
            <a:ext cx="6153149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O </vt:lpstr>
      <vt:lpstr>Introduction</vt:lpstr>
      <vt:lpstr>The Data</vt:lpstr>
      <vt:lpstr>Cleaning Data</vt:lpstr>
      <vt:lpstr>Functions</vt:lpstr>
      <vt:lpstr>Problems</vt:lpstr>
      <vt:lpstr>Outcome</vt:lpstr>
      <vt:lpstr>Player Pool</vt:lpstr>
      <vt:lpstr>By Position</vt:lpstr>
      <vt:lpstr>By Year</vt:lpstr>
      <vt:lpstr>Combined Position and Year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</dc:title>
  <dc:creator>Cobian-Ruelas William</dc:creator>
  <cp:lastModifiedBy>Anderson Sam P</cp:lastModifiedBy>
  <cp:revision>12</cp:revision>
  <dcterms:created xsi:type="dcterms:W3CDTF">2016-10-28T01:11:55Z</dcterms:created>
  <dcterms:modified xsi:type="dcterms:W3CDTF">2016-11-01T23:05:48Z</dcterms:modified>
</cp:coreProperties>
</file>