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78" r:id="rId7"/>
    <p:sldId id="282" r:id="rId8"/>
    <p:sldId id="279" r:id="rId9"/>
    <p:sldId id="280" r:id="rId10"/>
    <p:sldId id="281" r:id="rId11"/>
    <p:sldId id="283" r:id="rId12"/>
    <p:sldId id="27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C95CF-9328-422C-A031-AD82D6619598}" v="31" dt="2021-01-04T18:47:1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arroxa (1181498)" userId="b053baec-3f63-4694-aeaf-3c9130c9394a" providerId="ADAL" clId="{639C95CF-9328-422C-A031-AD82D6619598}"/>
    <pc:docChg chg="undo custSel mod addSld delSld modSld sldOrd">
      <pc:chgData name="Rafael Barbarroxa (1181498)" userId="b053baec-3f63-4694-aeaf-3c9130c9394a" providerId="ADAL" clId="{639C95CF-9328-422C-A031-AD82D6619598}" dt="2021-01-04T18:49:41.831" v="3029" actId="790"/>
      <pc:docMkLst>
        <pc:docMk/>
      </pc:docMkLst>
      <pc:sldChg chg="addSp delSp modSp mod setBg setClrOvrMap">
        <pc:chgData name="Rafael Barbarroxa (1181498)" userId="b053baec-3f63-4694-aeaf-3c9130c9394a" providerId="ADAL" clId="{639C95CF-9328-422C-A031-AD82D6619598}" dt="2021-01-04T15:47:45.254" v="691" actId="1076"/>
        <pc:sldMkLst>
          <pc:docMk/>
          <pc:sldMk cId="3206722782" sldId="256"/>
        </pc:sldMkLst>
        <pc:spChg chg="mod">
          <ac:chgData name="Rafael Barbarroxa (1181498)" userId="b053baec-3f63-4694-aeaf-3c9130c9394a" providerId="ADAL" clId="{639C95CF-9328-422C-A031-AD82D6619598}" dt="2021-01-04T15:36:57.290" v="567" actId="790"/>
          <ac:spMkLst>
            <pc:docMk/>
            <pc:sldMk cId="3206722782" sldId="256"/>
            <ac:spMk id="2" creationId="{ABB79F23-6C86-4307-A368-913F6C9195BB}"/>
          </ac:spMkLst>
        </pc:spChg>
        <pc:spChg chg="mod">
          <ac:chgData name="Rafael Barbarroxa (1181498)" userId="b053baec-3f63-4694-aeaf-3c9130c9394a" providerId="ADAL" clId="{639C95CF-9328-422C-A031-AD82D6619598}" dt="2021-01-04T15:47:41.268" v="690" actId="1076"/>
          <ac:spMkLst>
            <pc:docMk/>
            <pc:sldMk cId="3206722782" sldId="256"/>
            <ac:spMk id="3" creationId="{990241DF-2C1D-4163-BCD9-AB4146B39D4C}"/>
          </ac:spMkLst>
        </pc:spChg>
        <pc:spChg chg="add mod">
          <ac:chgData name="Rafael Barbarroxa (1181498)" userId="b053baec-3f63-4694-aeaf-3c9130c9394a" providerId="ADAL" clId="{639C95CF-9328-422C-A031-AD82D6619598}" dt="2021-01-04T15:47:45.254" v="691" actId="1076"/>
          <ac:spMkLst>
            <pc:docMk/>
            <pc:sldMk cId="3206722782" sldId="256"/>
            <ac:spMk id="8" creationId="{AE30D6FB-9B19-482B-9A7F-3B6729281C1F}"/>
          </ac:spMkLst>
        </pc:spChg>
        <pc:spChg chg="add del">
          <ac:chgData name="Rafael Barbarroxa (1181498)" userId="b053baec-3f63-4694-aeaf-3c9130c9394a" providerId="ADAL" clId="{639C95CF-9328-422C-A031-AD82D6619598}" dt="2021-01-04T15:29:25.435" v="141" actId="26606"/>
          <ac:spMkLst>
            <pc:docMk/>
            <pc:sldMk cId="3206722782" sldId="256"/>
            <ac:spMk id="10" creationId="{0BC9EFE1-D8CB-4668-9980-DB108327A794}"/>
          </ac:spMkLst>
        </pc:spChg>
        <pc:spChg chg="add del">
          <ac:chgData name="Rafael Barbarroxa (1181498)" userId="b053baec-3f63-4694-aeaf-3c9130c9394a" providerId="ADAL" clId="{639C95CF-9328-422C-A031-AD82D6619598}" dt="2021-01-04T15:29:25.435" v="141" actId="26606"/>
          <ac:spMkLst>
            <pc:docMk/>
            <pc:sldMk cId="3206722782" sldId="256"/>
            <ac:spMk id="14" creationId="{77DA6D33-2D62-458C-BF5D-DBF612FD557E}"/>
          </ac:spMkLst>
        </pc:spChg>
        <pc:spChg chg="add del">
          <ac:chgData name="Rafael Barbarroxa (1181498)" userId="b053baec-3f63-4694-aeaf-3c9130c9394a" providerId="ADAL" clId="{639C95CF-9328-422C-A031-AD82D6619598}" dt="2021-01-04T15:29:29.743" v="143" actId="26606"/>
          <ac:spMkLst>
            <pc:docMk/>
            <pc:sldMk cId="3206722782" sldId="256"/>
            <ac:spMk id="16" creationId="{ECC07320-C2CA-4E29-8481-9D9E143C7788}"/>
          </ac:spMkLst>
        </pc:spChg>
        <pc:spChg chg="add del">
          <ac:chgData name="Rafael Barbarroxa (1181498)" userId="b053baec-3f63-4694-aeaf-3c9130c9394a" providerId="ADAL" clId="{639C95CF-9328-422C-A031-AD82D6619598}" dt="2021-01-04T15:29:30.934" v="145" actId="26606"/>
          <ac:spMkLst>
            <pc:docMk/>
            <pc:sldMk cId="3206722782" sldId="256"/>
            <ac:spMk id="18" creationId="{BCC55ACC-A2F6-403C-A3A4-D59B3734D45F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0" creationId="{62542EEC-4F7C-4AE2-933E-EAC8EB3FA378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1" creationId="{B81933D1-5615-42C7-9C0B-4EB7105CCE2D}"/>
          </ac:spMkLst>
        </pc:spChg>
        <pc:spChg chg="add del">
          <ac:chgData name="Rafael Barbarroxa (1181498)" userId="b053baec-3f63-4694-aeaf-3c9130c9394a" providerId="ADAL" clId="{639C95CF-9328-422C-A031-AD82D6619598}" dt="2021-01-04T15:29:31.538" v="147" actId="26606"/>
          <ac:spMkLst>
            <pc:docMk/>
            <pc:sldMk cId="3206722782" sldId="256"/>
            <ac:spMk id="22" creationId="{19C9EAEA-39D0-4B0E-A0EB-51E7B26740B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4" creationId="{89AFE9DD-0792-4B98-B4EB-97ACA17E6AA8}"/>
          </ac:spMkLst>
        </pc:spChg>
        <pc:spChg chg="add del">
          <ac:chgData name="Rafael Barbarroxa (1181498)" userId="b053baec-3f63-4694-aeaf-3c9130c9394a" providerId="ADAL" clId="{639C95CF-9328-422C-A031-AD82D6619598}" dt="2021-01-04T15:29:48.370" v="149" actId="26606"/>
          <ac:spMkLst>
            <pc:docMk/>
            <pc:sldMk cId="3206722782" sldId="256"/>
            <ac:spMk id="26" creationId="{32E62931-8EB4-42BB-BAAB-D8757BE66D8E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8" creationId="{763C1781-8726-4FAC-8C45-FF40376BE409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29" creationId="{07322A9E-F1EC-405E-8971-BA906EFFCCB8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0" creationId="{301491B5-56C7-43DC-A3D9-861EECCA056A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1" creationId="{A5704422-1118-4FD1-95AD-29A064EB80D9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2" creationId="{237E2353-22DF-46E0-A200-FB30F8F394E2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3" creationId="{A88B2AAA-B805-498E-A9E6-98B885855498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4" creationId="{DD6138DB-057B-45F7-A5F4-E7BFDA20D02C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5" creationId="{9B8051E0-19D7-43E1-BFD9-E6DBFEB3A3F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6" creationId="{79A54AB1-B64F-4843-BFAB-81CB74E66B65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7" creationId="{4EDB2B02-86A2-46F5-A4BE-B7D9B10411D6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8" creationId="{43954639-FB5D-41F4-9560-6F6DFE778425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39" creationId="{E898931C-0323-41FA-A036-20F818B1FF81}"/>
          </ac:spMkLst>
        </pc:spChg>
        <pc:spChg chg="add del">
          <ac:chgData name="Rafael Barbarroxa (1181498)" userId="b053baec-3f63-4694-aeaf-3c9130c9394a" providerId="ADAL" clId="{639C95CF-9328-422C-A031-AD82D6619598}" dt="2021-01-04T15:29:57.328" v="151" actId="26606"/>
          <ac:spMkLst>
            <pc:docMk/>
            <pc:sldMk cId="3206722782" sldId="256"/>
            <ac:spMk id="40" creationId="{3981F5C4-9AE1-404E-AF44-A4E6DB374F9D}"/>
          </ac:spMkLst>
        </pc:spChg>
        <pc:spChg chg="add del">
          <ac:chgData name="Rafael Barbarroxa (1181498)" userId="b053baec-3f63-4694-aeaf-3c9130c9394a" providerId="ADAL" clId="{639C95CF-9328-422C-A031-AD82D6619598}" dt="2021-01-04T15:34:25.642" v="450" actId="26606"/>
          <ac:spMkLst>
            <pc:docMk/>
            <pc:sldMk cId="3206722782" sldId="256"/>
            <ac:spMk id="42" creationId="{ECC07320-C2CA-4E29-8481-9D9E143C7788}"/>
          </ac:spMkLst>
        </pc:spChg>
        <pc:spChg chg="add">
          <ac:chgData name="Rafael Barbarroxa (1181498)" userId="b053baec-3f63-4694-aeaf-3c9130c9394a" providerId="ADAL" clId="{639C95CF-9328-422C-A031-AD82D6619598}" dt="2021-01-04T15:34:25.642" v="450" actId="26606"/>
          <ac:spMkLst>
            <pc:docMk/>
            <pc:sldMk cId="3206722782" sldId="256"/>
            <ac:spMk id="47" creationId="{F40CA114-B78B-4E3B-A785-96745276B6FB}"/>
          </ac:spMkLst>
        </pc:spChg>
        <pc:grpChg chg="add del">
          <ac:chgData name="Rafael Barbarroxa (1181498)" userId="b053baec-3f63-4694-aeaf-3c9130c9394a" providerId="ADAL" clId="{639C95CF-9328-422C-A031-AD82D6619598}" dt="2021-01-04T15:29:31.538" v="147" actId="26606"/>
          <ac:grpSpMkLst>
            <pc:docMk/>
            <pc:sldMk cId="3206722782" sldId="256"/>
            <ac:grpSpMk id="23" creationId="{032D8612-31EB-44CF-A1D0-14FD4C705424}"/>
          </ac:grpSpMkLst>
        </pc:grpChg>
        <pc:picChg chg="add del mod">
          <ac:chgData name="Rafael Barbarroxa (1181498)" userId="b053baec-3f63-4694-aeaf-3c9130c9394a" providerId="ADAL" clId="{639C95CF-9328-422C-A031-AD82D6619598}" dt="2021-01-04T15:31:44.266" v="226" actId="478"/>
          <ac:picMkLst>
            <pc:docMk/>
            <pc:sldMk cId="3206722782" sldId="256"/>
            <ac:picMk id="5" creationId="{7715A505-DCDF-434C-8C72-4A4AA8990548}"/>
          </ac:picMkLst>
        </pc:picChg>
        <pc:picChg chg="add mod ord">
          <ac:chgData name="Rafael Barbarroxa (1181498)" userId="b053baec-3f63-4694-aeaf-3c9130c9394a" providerId="ADAL" clId="{639C95CF-9328-422C-A031-AD82D6619598}" dt="2021-01-04T15:34:25.642" v="450" actId="26606"/>
          <ac:picMkLst>
            <pc:docMk/>
            <pc:sldMk cId="3206722782" sldId="256"/>
            <ac:picMk id="7" creationId="{A42A9D89-4316-43F3-A593-2D74682334E1}"/>
          </ac:picMkLst>
        </pc:picChg>
        <pc:picChg chg="add del">
          <ac:chgData name="Rafael Barbarroxa (1181498)" userId="b053baec-3f63-4694-aeaf-3c9130c9394a" providerId="ADAL" clId="{639C95CF-9328-422C-A031-AD82D6619598}" dt="2021-01-04T15:29:25.435" v="141" actId="26606"/>
          <ac:picMkLst>
            <pc:docMk/>
            <pc:sldMk cId="3206722782" sldId="256"/>
            <ac:picMk id="12" creationId="{7CBAE1BD-B8E4-4029-8AA2-C77E4FED9864}"/>
          </ac:picMkLst>
        </pc:picChg>
        <pc:cxnChg chg="add">
          <ac:chgData name="Rafael Barbarroxa (1181498)" userId="b053baec-3f63-4694-aeaf-3c9130c9394a" providerId="ADAL" clId="{639C95CF-9328-422C-A031-AD82D6619598}" dt="2021-01-04T15:34:25.642" v="450" actId="26606"/>
          <ac:cxnSpMkLst>
            <pc:docMk/>
            <pc:sldMk cId="3206722782" sldId="256"/>
            <ac:cxnSpMk id="49" creationId="{E126E481-B945-4179-BD79-05E96E9B29E1}"/>
          </ac:cxnSpMkLst>
        </pc:cxnChg>
      </pc:sldChg>
      <pc:sldChg chg="addSp modSp del mod setBg setClrOvrMap">
        <pc:chgData name="Rafael Barbarroxa (1181498)" userId="b053baec-3f63-4694-aeaf-3c9130c9394a" providerId="ADAL" clId="{639C95CF-9328-422C-A031-AD82D6619598}" dt="2021-01-04T18:25:29.899" v="2887" actId="47"/>
        <pc:sldMkLst>
          <pc:docMk/>
          <pc:sldMk cId="707124196" sldId="257"/>
        </pc:sldMkLst>
        <pc:spChg chg="mo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2" creationId="{CFB1BF8C-21F7-484C-9C7D-99F129ACFB56}"/>
          </ac:spMkLst>
        </pc:spChg>
        <pc:spChg chg="mod">
          <ac:chgData name="Rafael Barbarroxa (1181498)" userId="b053baec-3f63-4694-aeaf-3c9130c9394a" providerId="ADAL" clId="{639C95CF-9328-422C-A031-AD82D6619598}" dt="2021-01-04T18:25:27.589" v="2886" actId="790"/>
          <ac:spMkLst>
            <pc:docMk/>
            <pc:sldMk cId="707124196" sldId="257"/>
            <ac:spMk id="3" creationId="{3F2A91EF-80B3-4F65-8244-62A8CB129197}"/>
          </ac:spMkLst>
        </pc:spChg>
        <pc:spChg chg="mo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4" creationId="{2FBA6678-F8C4-4D0C-AFDA-2749F38768D3}"/>
          </ac:spMkLst>
        </pc:spChg>
        <pc:spChg chg="ad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9" creationId="{1DE7243B-5109-444B-8FAF-7437C66BC0E9}"/>
          </ac:spMkLst>
        </pc:spChg>
        <pc:spChg chg="add">
          <ac:chgData name="Rafael Barbarroxa (1181498)" userId="b053baec-3f63-4694-aeaf-3c9130c9394a" providerId="ADAL" clId="{639C95CF-9328-422C-A031-AD82D6619598}" dt="2021-01-04T15:48:01.234" v="692" actId="26606"/>
          <ac:spMkLst>
            <pc:docMk/>
            <pc:sldMk cId="707124196" sldId="257"/>
            <ac:spMk id="11" creationId="{4C5D6221-DA7B-4611-AA26-7D8E349FDE96}"/>
          </ac:spMkLst>
        </pc:spChg>
      </pc:sldChg>
      <pc:sldChg chg="addSp delSp modSp new mod setBg setClrOvrMap">
        <pc:chgData name="Rafael Barbarroxa (1181498)" userId="b053baec-3f63-4694-aeaf-3c9130c9394a" providerId="ADAL" clId="{639C95CF-9328-422C-A031-AD82D6619598}" dt="2021-01-04T16:02:51.176" v="725" actId="26606"/>
        <pc:sldMkLst>
          <pc:docMk/>
          <pc:sldMk cId="3343258842" sldId="258"/>
        </pc:sldMkLst>
        <pc:spChg chg="mod ord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2" creationId="{1D11A211-AF5A-4FFD-A929-630090CC6F90}"/>
          </ac:spMkLst>
        </pc:spChg>
        <pc:spChg chg="del mod">
          <ac:chgData name="Rafael Barbarroxa (1181498)" userId="b053baec-3f63-4694-aeaf-3c9130c9394a" providerId="ADAL" clId="{639C95CF-9328-422C-A031-AD82D6619598}" dt="2021-01-04T15:46:27.429" v="684" actId="478"/>
          <ac:spMkLst>
            <pc:docMk/>
            <pc:sldMk cId="3343258842" sldId="258"/>
            <ac:spMk id="3" creationId="{1D3BA30F-1FB9-4722-89D2-70A21994A9B2}"/>
          </ac:spMkLst>
        </pc:spChg>
        <pc:spChg chg="add del">
          <ac:chgData name="Rafael Barbarroxa (1181498)" userId="b053baec-3f63-4694-aeaf-3c9130c9394a" providerId="ADAL" clId="{639C95CF-9328-422C-A031-AD82D6619598}" dt="2021-01-04T16:02:45.876" v="721" actId="26606"/>
          <ac:spMkLst>
            <pc:docMk/>
            <pc:sldMk cId="3343258842" sldId="258"/>
            <ac:spMk id="8" creationId="{BDD7BED2-CC5E-4866-AC0C-DCF928AF8AEE}"/>
          </ac:spMkLst>
        </pc:spChg>
        <pc:spChg chg="add del">
          <ac:chgData name="Rafael Barbarroxa (1181498)" userId="b053baec-3f63-4694-aeaf-3c9130c9394a" providerId="ADAL" clId="{639C95CF-9328-422C-A031-AD82D6619598}" dt="2021-01-04T16:02:29.404" v="709" actId="26606"/>
          <ac:spMkLst>
            <pc:docMk/>
            <pc:sldMk cId="3343258842" sldId="258"/>
            <ac:spMk id="9" creationId="{86295E7F-EA66-480B-B001-C8BE7CD61903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10" creationId="{489B7BFD-8F45-4093-AD9C-91B15B0503D9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3" creationId="{6832F003-FCA6-4CFB-A2EA-308F3AA257D1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4" creationId="{B34F5AD2-EDBD-4BBD-A55C-EAFFD0C7097A}"/>
          </ac:spMkLst>
        </pc:spChg>
        <pc:spChg chg="add del">
          <ac:chgData name="Rafael Barbarroxa (1181498)" userId="b053baec-3f63-4694-aeaf-3c9130c9394a" providerId="ADAL" clId="{639C95CF-9328-422C-A031-AD82D6619598}" dt="2021-01-04T16:02:39.855" v="711" actId="26606"/>
          <ac:spMkLst>
            <pc:docMk/>
            <pc:sldMk cId="3343258842" sldId="258"/>
            <ac:spMk id="15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7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8" creationId="{B34F5AD2-EDBD-4BBD-A55C-EAFFD0C7097A}"/>
          </ac:spMkLst>
        </pc:spChg>
        <pc:spChg chg="add del">
          <ac:chgData name="Rafael Barbarroxa (1181498)" userId="b053baec-3f63-4694-aeaf-3c9130c9394a" providerId="ADAL" clId="{639C95CF-9328-422C-A031-AD82D6619598}" dt="2021-01-04T16:02:40.994" v="713" actId="26606"/>
          <ac:spMkLst>
            <pc:docMk/>
            <pc:sldMk cId="3343258842" sldId="258"/>
            <ac:spMk id="19" creationId="{6832F003-FCA6-4CFB-A2EA-308F3AA257D1}"/>
          </ac:spMkLst>
        </pc:spChg>
        <pc:spChg chg="add del">
          <ac:chgData name="Rafael Barbarroxa (1181498)" userId="b053baec-3f63-4694-aeaf-3c9130c9394a" providerId="ADAL" clId="{639C95CF-9328-422C-A031-AD82D6619598}" dt="2021-01-04T16:02:41.993" v="715" actId="26606"/>
          <ac:spMkLst>
            <pc:docMk/>
            <pc:sldMk cId="3343258842" sldId="258"/>
            <ac:spMk id="21" creationId="{37C89E4B-3C9F-44B9-8B86-D9E3D112D8EC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24" creationId="{FDDE3270-A872-4E10-80BC-B93D6F0E3F66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5" creationId="{3981F5C4-9AE1-404E-AF44-A4E6DB374F9D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6" creationId="{07322A9E-F1EC-405E-8971-BA906EFFCCB8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7" creationId="{763C1781-8726-4FAC-8C45-FF40376BE409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8" creationId="{A5704422-1118-4FD1-95AD-29A064EB80D9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29" creationId="{301491B5-56C7-43DC-A3D9-861EECCA056A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0" creationId="{A88B2AAA-B805-498E-A9E6-98B885855498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1" creationId="{237E2353-22DF-46E0-A200-FB30F8F394E2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2" creationId="{9B8051E0-19D7-43E1-BFD9-E6DBFEB3A3F1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3" creationId="{DD6138DB-057B-45F7-A5F4-E7BFDA20D02C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4" creationId="{4EDB2B02-86A2-46F5-A4BE-B7D9B10411D6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5" creationId="{79A54AB1-B64F-4843-BFAB-81CB74E66B65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6" creationId="{43954639-FB5D-41F4-9560-6F6DFE778425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7" creationId="{E898931C-0323-41FA-A036-20F818B1FF81}"/>
          </ac:spMkLst>
        </pc:spChg>
        <pc:spChg chg="add del">
          <ac:chgData name="Rafael Barbarroxa (1181498)" userId="b053baec-3f63-4694-aeaf-3c9130c9394a" providerId="ADAL" clId="{639C95CF-9328-422C-A031-AD82D6619598}" dt="2021-01-04T16:02:43.819" v="717" actId="26606"/>
          <ac:spMkLst>
            <pc:docMk/>
            <pc:sldMk cId="3343258842" sldId="258"/>
            <ac:spMk id="38" creationId="{89AFE9DD-0792-4B98-B4EB-97ACA17E6AA8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2" creationId="{63DD1BD1-81FE-4F15-A934-E9AE94AE94DD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3" creationId="{4AF0D540-FCE1-4A05-A889-995E50EDE4EE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4" creationId="{98815DD1-EC9D-4BE1-846B-8BEF57D39839}"/>
          </ac:spMkLst>
        </pc:spChg>
        <pc:spChg chg="add del">
          <ac:chgData name="Rafael Barbarroxa (1181498)" userId="b053baec-3f63-4694-aeaf-3c9130c9394a" providerId="ADAL" clId="{639C95CF-9328-422C-A031-AD82D6619598}" dt="2021-01-04T16:02:51.176" v="725" actId="26606"/>
          <ac:spMkLst>
            <pc:docMk/>
            <pc:sldMk cId="3343258842" sldId="258"/>
            <ac:spMk id="45" creationId="{E5155E3F-4269-4EB6-A266-DF4A6B2AC0BD}"/>
          </ac:spMkLst>
        </pc:spChg>
        <pc:grpChg chg="add del">
          <ac:chgData name="Rafael Barbarroxa (1181498)" userId="b053baec-3f63-4694-aeaf-3c9130c9394a" providerId="ADAL" clId="{639C95CF-9328-422C-A031-AD82D6619598}" dt="2021-01-04T16:02:51.176" v="725" actId="26606"/>
          <ac:grpSpMkLst>
            <pc:docMk/>
            <pc:sldMk cId="3343258842" sldId="258"/>
            <ac:grpSpMk id="16" creationId="{869C5CC6-6F40-4DCF-B250-2BE981CE3DF9}"/>
          </ac:grpSpMkLst>
        </pc:grpChg>
        <pc:grpChg chg="add del">
          <ac:chgData name="Rafael Barbarroxa (1181498)" userId="b053baec-3f63-4694-aeaf-3c9130c9394a" providerId="ADAL" clId="{639C95CF-9328-422C-A031-AD82D6619598}" dt="2021-01-04T16:02:51.176" v="725" actId="26606"/>
          <ac:grpSpMkLst>
            <pc:docMk/>
            <pc:sldMk cId="3343258842" sldId="258"/>
            <ac:grpSpMk id="39" creationId="{F0E417D8-88AA-4184-A08D-DEF97C6C9E62}"/>
          </ac:grpSpMkLst>
        </pc:grpChg>
        <pc:picChg chg="add mod">
          <ac:chgData name="Rafael Barbarroxa (1181498)" userId="b053baec-3f63-4694-aeaf-3c9130c9394a" providerId="ADAL" clId="{639C95CF-9328-422C-A031-AD82D6619598}" dt="2021-01-04T16:02:51.176" v="725" actId="26606"/>
          <ac:picMkLst>
            <pc:docMk/>
            <pc:sldMk cId="3343258842" sldId="258"/>
            <ac:picMk id="4" creationId="{FD0A5BE6-525B-4EDA-A688-A12D8C943492}"/>
          </ac:picMkLst>
        </pc:picChg>
        <pc:picChg chg="add del">
          <ac:chgData name="Rafael Barbarroxa (1181498)" userId="b053baec-3f63-4694-aeaf-3c9130c9394a" providerId="ADAL" clId="{639C95CF-9328-422C-A031-AD82D6619598}" dt="2021-01-04T16:02:45.876" v="721" actId="26606"/>
          <ac:picMkLst>
            <pc:docMk/>
            <pc:sldMk cId="3343258842" sldId="258"/>
            <ac:picMk id="6" creationId="{D266A5D8-E184-4E8F-9001-D6F41E3974FE}"/>
          </ac:picMkLst>
        </pc:picChg>
        <pc:picChg chg="add del">
          <ac:chgData name="Rafael Barbarroxa (1181498)" userId="b053baec-3f63-4694-aeaf-3c9130c9394a" providerId="ADAL" clId="{639C95CF-9328-422C-A031-AD82D6619598}" dt="2021-01-04T16:02:45.876" v="721" actId="26606"/>
          <ac:picMkLst>
            <pc:docMk/>
            <pc:sldMk cId="3343258842" sldId="258"/>
            <ac:picMk id="7" creationId="{4EB1D02B-BBFA-4A97-A021-7816ECC34904}"/>
          </ac:picMkLst>
        </pc:picChg>
        <pc:cxnChg chg="add del">
          <ac:chgData name="Rafael Barbarroxa (1181498)" userId="b053baec-3f63-4694-aeaf-3c9130c9394a" providerId="ADAL" clId="{639C95CF-9328-422C-A031-AD82D6619598}" dt="2021-01-04T16:02:29.404" v="709" actId="26606"/>
          <ac:cxnSpMkLst>
            <pc:docMk/>
            <pc:sldMk cId="3343258842" sldId="258"/>
            <ac:cxnSpMk id="11" creationId="{E126E481-B945-4179-BD79-05E96E9B29E1}"/>
          </ac:cxnSpMkLst>
        </pc:cxnChg>
        <pc:cxnChg chg="add del">
          <ac:chgData name="Rafael Barbarroxa (1181498)" userId="b053baec-3f63-4694-aeaf-3c9130c9394a" providerId="ADAL" clId="{639C95CF-9328-422C-A031-AD82D6619598}" dt="2021-01-04T16:02:41.993" v="715" actId="26606"/>
          <ac:cxnSpMkLst>
            <pc:docMk/>
            <pc:sldMk cId="3343258842" sldId="258"/>
            <ac:cxnSpMk id="22" creationId="{AA2EAA10-076F-46BD-8F0F-B9A2FB77A85C}"/>
          </ac:cxnSpMkLst>
        </pc:cxnChg>
        <pc:cxnChg chg="add del">
          <ac:chgData name="Rafael Barbarroxa (1181498)" userId="b053baec-3f63-4694-aeaf-3c9130c9394a" providerId="ADAL" clId="{639C95CF-9328-422C-A031-AD82D6619598}" dt="2021-01-04T16:02:41.993" v="715" actId="26606"/>
          <ac:cxnSpMkLst>
            <pc:docMk/>
            <pc:sldMk cId="3343258842" sldId="258"/>
            <ac:cxnSpMk id="23" creationId="{D891E407-403B-4764-86C9-33A56D3BCAA3}"/>
          </ac:cxnSpMkLst>
        </pc:cxnChg>
      </pc:sldChg>
      <pc:sldChg chg="addSp delSp modSp new mod setBg setClrOvrMap">
        <pc:chgData name="Rafael Barbarroxa (1181498)" userId="b053baec-3f63-4694-aeaf-3c9130c9394a" providerId="ADAL" clId="{639C95CF-9328-422C-A031-AD82D6619598}" dt="2021-01-04T16:35:24.840" v="1191" actId="113"/>
        <pc:sldMkLst>
          <pc:docMk/>
          <pc:sldMk cId="348513672" sldId="259"/>
        </pc:sldMkLst>
        <pc:spChg chg="mod ord">
          <ac:chgData name="Rafael Barbarroxa (1181498)" userId="b053baec-3f63-4694-aeaf-3c9130c9394a" providerId="ADAL" clId="{639C95CF-9328-422C-A031-AD82D6619598}" dt="2021-01-04T16:35:24.840" v="1191" actId="113"/>
          <ac:spMkLst>
            <pc:docMk/>
            <pc:sldMk cId="348513672" sldId="259"/>
            <ac:spMk id="2" creationId="{0170C7CE-3BF8-4F32-8653-EEBF0BB4C111}"/>
          </ac:spMkLst>
        </pc:spChg>
        <pc:spChg chg="del">
          <ac:chgData name="Rafael Barbarroxa (1181498)" userId="b053baec-3f63-4694-aeaf-3c9130c9394a" providerId="ADAL" clId="{639C95CF-9328-422C-A031-AD82D6619598}" dt="2021-01-04T15:48:24.406" v="696" actId="478"/>
          <ac:spMkLst>
            <pc:docMk/>
            <pc:sldMk cId="348513672" sldId="259"/>
            <ac:spMk id="3" creationId="{79C9326C-2DC4-4145-A2D8-F0B22A3D0289}"/>
          </ac:spMkLst>
        </pc:spChg>
        <pc:spChg chg="add mod">
          <ac:chgData name="Rafael Barbarroxa (1181498)" userId="b053baec-3f63-4694-aeaf-3c9130c9394a" providerId="ADAL" clId="{639C95CF-9328-422C-A031-AD82D6619598}" dt="2021-01-04T16:24:38.060" v="972" actId="1076"/>
          <ac:spMkLst>
            <pc:docMk/>
            <pc:sldMk cId="348513672" sldId="259"/>
            <ac:spMk id="6" creationId="{6C252892-1EFE-4A18-B949-9E696A90190F}"/>
          </ac:spMkLst>
        </pc:spChg>
        <pc:spChg chg="add del">
          <ac:chgData name="Rafael Barbarroxa (1181498)" userId="b053baec-3f63-4694-aeaf-3c9130c9394a" providerId="ADAL" clId="{639C95CF-9328-422C-A031-AD82D6619598}" dt="2021-01-04T15:54:19.828" v="702" actId="26606"/>
          <ac:spMkLst>
            <pc:docMk/>
            <pc:sldMk cId="348513672" sldId="259"/>
            <ac:spMk id="10" creationId="{37C89E4B-3C9F-44B9-8B86-D9E3D112D8EC}"/>
          </ac:spMkLst>
        </pc:spChg>
        <pc:spChg chg="add del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16" creationId="{71B2258F-86CA-4D4D-8270-BC05FCDEBFB3}"/>
          </ac:spMkLst>
        </pc:spChg>
        <pc:spChg chg="add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21" creationId="{D928DD85-BB99-450D-A702-2683E0296282}"/>
          </ac:spMkLst>
        </pc:spChg>
        <pc:spChg chg="add">
          <ac:chgData name="Rafael Barbarroxa (1181498)" userId="b053baec-3f63-4694-aeaf-3c9130c9394a" providerId="ADAL" clId="{639C95CF-9328-422C-A031-AD82D6619598}" dt="2021-01-04T16:18:20.550" v="854" actId="26606"/>
          <ac:spMkLst>
            <pc:docMk/>
            <pc:sldMk cId="348513672" sldId="259"/>
            <ac:spMk id="23" creationId="{240E5BD2-4019-4012-A1AA-628900E659E9}"/>
          </ac:spMkLst>
        </pc:spChg>
        <pc:picChg chg="add mod">
          <ac:chgData name="Rafael Barbarroxa (1181498)" userId="b053baec-3f63-4694-aeaf-3c9130c9394a" providerId="ADAL" clId="{639C95CF-9328-422C-A031-AD82D6619598}" dt="2021-01-04T16:18:20.550" v="854" actId="26606"/>
          <ac:picMkLst>
            <pc:docMk/>
            <pc:sldMk cId="348513672" sldId="259"/>
            <ac:picMk id="5" creationId="{4F6B02F4-BFF6-4BA3-9ADF-3459A2FCA540}"/>
          </ac:picMkLst>
        </pc:picChg>
        <pc:cxnChg chg="add del">
          <ac:chgData name="Rafael Barbarroxa (1181498)" userId="b053baec-3f63-4694-aeaf-3c9130c9394a" providerId="ADAL" clId="{639C95CF-9328-422C-A031-AD82D6619598}" dt="2021-01-04T15:54:19.828" v="702" actId="26606"/>
          <ac:cxnSpMkLst>
            <pc:docMk/>
            <pc:sldMk cId="348513672" sldId="259"/>
            <ac:cxnSpMk id="12" creationId="{AA2EAA10-076F-46BD-8F0F-B9A2FB77A85C}"/>
          </ac:cxnSpMkLst>
        </pc:cxnChg>
        <pc:cxnChg chg="add del">
          <ac:chgData name="Rafael Barbarroxa (1181498)" userId="b053baec-3f63-4694-aeaf-3c9130c9394a" providerId="ADAL" clId="{639C95CF-9328-422C-A031-AD82D6619598}" dt="2021-01-04T15:54:19.828" v="702" actId="26606"/>
          <ac:cxnSpMkLst>
            <pc:docMk/>
            <pc:sldMk cId="348513672" sldId="259"/>
            <ac:cxnSpMk id="14" creationId="{D891E407-403B-4764-86C9-33A56D3BCAA3}"/>
          </ac:cxnSpMkLst>
        </pc:cxnChg>
      </pc:sldChg>
      <pc:sldChg chg="modSp new del mod ord">
        <pc:chgData name="Rafael Barbarroxa (1181498)" userId="b053baec-3f63-4694-aeaf-3c9130c9394a" providerId="ADAL" clId="{639C95CF-9328-422C-A031-AD82D6619598}" dt="2021-01-04T15:27:11.774" v="133" actId="47"/>
        <pc:sldMkLst>
          <pc:docMk/>
          <pc:sldMk cId="1900738541" sldId="259"/>
        </pc:sldMkLst>
        <pc:spChg chg="mod">
          <ac:chgData name="Rafael Barbarroxa (1181498)" userId="b053baec-3f63-4694-aeaf-3c9130c9394a" providerId="ADAL" clId="{639C95CF-9328-422C-A031-AD82D6619598}" dt="2021-01-04T15:25:06.841" v="34" actId="20577"/>
          <ac:spMkLst>
            <pc:docMk/>
            <pc:sldMk cId="1900738541" sldId="259"/>
            <ac:spMk id="2" creationId="{D61DC76B-0867-4E2C-9B76-0487A867F027}"/>
          </ac:spMkLst>
        </pc:spChg>
        <pc:spChg chg="mod">
          <ac:chgData name="Rafael Barbarroxa (1181498)" userId="b053baec-3f63-4694-aeaf-3c9130c9394a" providerId="ADAL" clId="{639C95CF-9328-422C-A031-AD82D6619598}" dt="2021-01-04T15:26:10.851" v="132" actId="20577"/>
          <ac:spMkLst>
            <pc:docMk/>
            <pc:sldMk cId="1900738541" sldId="259"/>
            <ac:spMk id="3" creationId="{61D4D8AE-CF33-497E-BB13-DFC402BB8557}"/>
          </ac:spMkLst>
        </pc:spChg>
      </pc:sldChg>
      <pc:sldChg chg="addSp delSp modSp new mod setBg setClrOvrMap">
        <pc:chgData name="Rafael Barbarroxa (1181498)" userId="b053baec-3f63-4694-aeaf-3c9130c9394a" providerId="ADAL" clId="{639C95CF-9328-422C-A031-AD82D6619598}" dt="2021-01-04T16:35:39.615" v="1193" actId="790"/>
        <pc:sldMkLst>
          <pc:docMk/>
          <pc:sldMk cId="4256813372" sldId="260"/>
        </pc:sldMkLst>
        <pc:spChg chg="mod">
          <ac:chgData name="Rafael Barbarroxa (1181498)" userId="b053baec-3f63-4694-aeaf-3c9130c9394a" providerId="ADAL" clId="{639C95CF-9328-422C-A031-AD82D6619598}" dt="2021-01-04T16:35:39.615" v="1193" actId="790"/>
          <ac:spMkLst>
            <pc:docMk/>
            <pc:sldMk cId="4256813372" sldId="260"/>
            <ac:spMk id="2" creationId="{30A7357F-1550-41E0-9710-3D51C23AE16C}"/>
          </ac:spMkLst>
        </pc:spChg>
        <pc:spChg chg="mod">
          <ac:chgData name="Rafael Barbarroxa (1181498)" userId="b053baec-3f63-4694-aeaf-3c9130c9394a" providerId="ADAL" clId="{639C95CF-9328-422C-A031-AD82D6619598}" dt="2021-01-04T16:30:41.753" v="1053" actId="790"/>
          <ac:spMkLst>
            <pc:docMk/>
            <pc:sldMk cId="4256813372" sldId="260"/>
            <ac:spMk id="3" creationId="{F2063CD0-2EFB-4619-B8F7-497A5D032E98}"/>
          </ac:spMkLst>
        </pc:spChg>
        <pc:spChg chg="add del">
          <ac:chgData name="Rafael Barbarroxa (1181498)" userId="b053baec-3f63-4694-aeaf-3c9130c9394a" providerId="ADAL" clId="{639C95CF-9328-422C-A031-AD82D6619598}" dt="2021-01-04T16:17:56.466" v="848" actId="26606"/>
          <ac:spMkLst>
            <pc:docMk/>
            <pc:sldMk cId="4256813372" sldId="260"/>
            <ac:spMk id="9" creationId="{C1DD1A8A-57D5-4A81-AD04-532B043C5611}"/>
          </ac:spMkLst>
        </pc:spChg>
        <pc:spChg chg="add del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10" creationId="{35555856-9970-4BC3-9AA9-6A917F53AFBD}"/>
          </ac:spMkLst>
        </pc:spChg>
        <pc:spChg chg="add del">
          <ac:chgData name="Rafael Barbarroxa (1181498)" userId="b053baec-3f63-4694-aeaf-3c9130c9394a" providerId="ADAL" clId="{639C95CF-9328-422C-A031-AD82D6619598}" dt="2021-01-04T16:17:56.466" v="848" actId="26606"/>
          <ac:spMkLst>
            <pc:docMk/>
            <pc:sldMk cId="4256813372" sldId="260"/>
            <ac:spMk id="11" creationId="{007891EC-4501-44ED-A8C8-B11B6DB767AB}"/>
          </ac:spMkLst>
        </pc:spChg>
        <pc:spChg chg="add del">
          <ac:chgData name="Rafael Barbarroxa (1181498)" userId="b053baec-3f63-4694-aeaf-3c9130c9394a" providerId="ADAL" clId="{639C95CF-9328-422C-A031-AD82D6619598}" dt="2021-01-04T16:18:01.969" v="850" actId="26606"/>
          <ac:spMkLst>
            <pc:docMk/>
            <pc:sldMk cId="4256813372" sldId="260"/>
            <ac:spMk id="13" creationId="{71B2258F-86CA-4D4D-8270-BC05FCDEBFB3}"/>
          </ac:spMkLst>
        </pc:spChg>
        <pc:spChg chg="add del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16" creationId="{13722DD7-BA73-4776-93A3-94491FEF7260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1" creationId="{0DE6A193-4755-479A-BC6F-A7EBCA73BE1A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3" creationId="{AB8B8498-A488-40AF-99EB-F622ED9AD6B8}"/>
          </ac:spMkLst>
        </pc:spChg>
        <pc:spChg chg="add">
          <ac:chgData name="Rafael Barbarroxa (1181498)" userId="b053baec-3f63-4694-aeaf-3c9130c9394a" providerId="ADAL" clId="{639C95CF-9328-422C-A031-AD82D6619598}" dt="2021-01-04T16:18:12.029" v="853" actId="26606"/>
          <ac:spMkLst>
            <pc:docMk/>
            <pc:sldMk cId="4256813372" sldId="260"/>
            <ac:spMk id="25" creationId="{2F033D07-FE42-4E5C-A00A-FFE1D42C0FFD}"/>
          </ac:spMkLst>
        </pc:spChg>
        <pc:picChg chg="add del">
          <ac:chgData name="Rafael Barbarroxa (1181498)" userId="b053baec-3f63-4694-aeaf-3c9130c9394a" providerId="ADAL" clId="{639C95CF-9328-422C-A031-AD82D6619598}" dt="2021-01-04T16:17:56.466" v="848" actId="26606"/>
          <ac:picMkLst>
            <pc:docMk/>
            <pc:sldMk cId="4256813372" sldId="260"/>
            <ac:picMk id="5" creationId="{3E3F7CC5-D933-4CF0-AE00-BF73DB03CDED}"/>
          </ac:picMkLst>
        </pc:picChg>
        <pc:picChg chg="add mod ord">
          <ac:chgData name="Rafael Barbarroxa (1181498)" userId="b053baec-3f63-4694-aeaf-3c9130c9394a" providerId="ADAL" clId="{639C95CF-9328-422C-A031-AD82D6619598}" dt="2021-01-04T16:18:12.029" v="853" actId="26606"/>
          <ac:picMkLst>
            <pc:docMk/>
            <pc:sldMk cId="4256813372" sldId="260"/>
            <ac:picMk id="7" creationId="{0F8BB9FD-A8F4-4905-8BB9-C6B6B81FF13F}"/>
          </ac:picMkLst>
        </pc:picChg>
        <pc:picChg chg="add del">
          <ac:chgData name="Rafael Barbarroxa (1181498)" userId="b053baec-3f63-4694-aeaf-3c9130c9394a" providerId="ADAL" clId="{639C95CF-9328-422C-A031-AD82D6619598}" dt="2021-01-04T16:18:12.029" v="853" actId="26606"/>
          <ac:picMkLst>
            <pc:docMk/>
            <pc:sldMk cId="4256813372" sldId="260"/>
            <ac:picMk id="12" creationId="{7F487851-BFAF-46D8-A1ED-50CAD6E46F59}"/>
          </ac:picMkLst>
        </pc:picChg>
        <pc:picChg chg="add del">
          <ac:chgData name="Rafael Barbarroxa (1181498)" userId="b053baec-3f63-4694-aeaf-3c9130c9394a" providerId="ADAL" clId="{639C95CF-9328-422C-A031-AD82D6619598}" dt="2021-01-04T16:18:01.969" v="850" actId="26606"/>
          <ac:picMkLst>
            <pc:docMk/>
            <pc:sldMk cId="4256813372" sldId="260"/>
            <ac:picMk id="14" creationId="{D968C0A4-E58E-4AF4-A316-DD89B522B08E}"/>
          </ac:picMkLst>
        </pc:picChg>
      </pc:sldChg>
      <pc:sldChg chg="addSp delSp modSp new mod">
        <pc:chgData name="Rafael Barbarroxa (1181498)" userId="b053baec-3f63-4694-aeaf-3c9130c9394a" providerId="ADAL" clId="{639C95CF-9328-422C-A031-AD82D6619598}" dt="2021-01-04T16:21:09.178" v="869" actId="14100"/>
        <pc:sldMkLst>
          <pc:docMk/>
          <pc:sldMk cId="1689174730" sldId="261"/>
        </pc:sldMkLst>
        <pc:spChg chg="mod">
          <ac:chgData name="Rafael Barbarroxa (1181498)" userId="b053baec-3f63-4694-aeaf-3c9130c9394a" providerId="ADAL" clId="{639C95CF-9328-422C-A031-AD82D6619598}" dt="2021-01-04T16:18:42.985" v="867" actId="113"/>
          <ac:spMkLst>
            <pc:docMk/>
            <pc:sldMk cId="1689174730" sldId="261"/>
            <ac:spMk id="2" creationId="{61B49692-2F02-46B2-AEE3-785EDC5930A4}"/>
          </ac:spMkLst>
        </pc:spChg>
        <pc:spChg chg="del">
          <ac:chgData name="Rafael Barbarroxa (1181498)" userId="b053baec-3f63-4694-aeaf-3c9130c9394a" providerId="ADAL" clId="{639C95CF-9328-422C-A031-AD82D6619598}" dt="2021-01-04T16:18:55.108" v="868"/>
          <ac:spMkLst>
            <pc:docMk/>
            <pc:sldMk cId="1689174730" sldId="261"/>
            <ac:spMk id="3" creationId="{ADC5BA13-1AA5-4D7C-B4C2-BCE18E64AA11}"/>
          </ac:spMkLst>
        </pc:spChg>
        <pc:picChg chg="add mod">
          <ac:chgData name="Rafael Barbarroxa (1181498)" userId="b053baec-3f63-4694-aeaf-3c9130c9394a" providerId="ADAL" clId="{639C95CF-9328-422C-A031-AD82D6619598}" dt="2021-01-04T16:21:09.178" v="869" actId="14100"/>
          <ac:picMkLst>
            <pc:docMk/>
            <pc:sldMk cId="1689174730" sldId="261"/>
            <ac:picMk id="4" creationId="{1BA866ED-E708-4188-A8F3-1BFA47BF47F4}"/>
          </ac:picMkLst>
        </pc:picChg>
      </pc:sldChg>
      <pc:sldChg chg="addSp modSp new mod ord setBg setClrOvrMap">
        <pc:chgData name="Rafael Barbarroxa (1181498)" userId="b053baec-3f63-4694-aeaf-3c9130c9394a" providerId="ADAL" clId="{639C95CF-9328-422C-A031-AD82D6619598}" dt="2021-01-04T16:37:39.227" v="1421" actId="20577"/>
        <pc:sldMkLst>
          <pc:docMk/>
          <pc:sldMk cId="2372108940" sldId="262"/>
        </pc:sldMkLst>
        <pc:spChg chg="mod">
          <ac:chgData name="Rafael Barbarroxa (1181498)" userId="b053baec-3f63-4694-aeaf-3c9130c9394a" providerId="ADAL" clId="{639C95CF-9328-422C-A031-AD82D6619598}" dt="2021-01-04T16:35:50.258" v="1194" actId="113"/>
          <ac:spMkLst>
            <pc:docMk/>
            <pc:sldMk cId="2372108940" sldId="262"/>
            <ac:spMk id="2" creationId="{6A839F12-1533-4E39-BC52-0E9B50FA499A}"/>
          </ac:spMkLst>
        </pc:spChg>
        <pc:spChg chg="mod">
          <ac:chgData name="Rafael Barbarroxa (1181498)" userId="b053baec-3f63-4694-aeaf-3c9130c9394a" providerId="ADAL" clId="{639C95CF-9328-422C-A031-AD82D6619598}" dt="2021-01-04T16:37:39.227" v="1421" actId="20577"/>
          <ac:spMkLst>
            <pc:docMk/>
            <pc:sldMk cId="2372108940" sldId="262"/>
            <ac:spMk id="3" creationId="{51988CF3-CCA7-4825-A4FE-4BE5AADB0822}"/>
          </ac:spMkLst>
        </pc:spChg>
        <pc:spChg chg="add">
          <ac:chgData name="Rafael Barbarroxa (1181498)" userId="b053baec-3f63-4694-aeaf-3c9130c9394a" providerId="ADAL" clId="{639C95CF-9328-422C-A031-AD82D6619598}" dt="2021-01-04T16:35:00.752" v="1189" actId="26606"/>
          <ac:spMkLst>
            <pc:docMk/>
            <pc:sldMk cId="2372108940" sldId="262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6:35:00.752" v="1189" actId="26606"/>
          <ac:spMkLst>
            <pc:docMk/>
            <pc:sldMk cId="2372108940" sldId="262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6:35:00.752" v="1189" actId="26606"/>
          <ac:picMkLst>
            <pc:docMk/>
            <pc:sldMk cId="2372108940" sldId="262"/>
            <ac:picMk id="5" creationId="{A4269A53-A5BC-4C9A-AD20-A1E44505E7A0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7:01:37.673" v="1718" actId="113"/>
        <pc:sldMkLst>
          <pc:docMk/>
          <pc:sldMk cId="4097075945" sldId="263"/>
        </pc:sldMkLst>
        <pc:spChg chg="mod">
          <ac:chgData name="Rafael Barbarroxa (1181498)" userId="b053baec-3f63-4694-aeaf-3c9130c9394a" providerId="ADAL" clId="{639C95CF-9328-422C-A031-AD82D6619598}" dt="2021-01-04T17:01:37.673" v="1718" actId="113"/>
          <ac:spMkLst>
            <pc:docMk/>
            <pc:sldMk cId="4097075945" sldId="263"/>
            <ac:spMk id="2" creationId="{7E0F0468-60D3-4398-88DB-25CEE01D6A57}"/>
          </ac:spMkLst>
        </pc:spChg>
        <pc:spChg chg="add del mod">
          <ac:chgData name="Rafael Barbarroxa (1181498)" userId="b053baec-3f63-4694-aeaf-3c9130c9394a" providerId="ADAL" clId="{639C95CF-9328-422C-A031-AD82D6619598}" dt="2021-01-04T17:01:32.744" v="1717" actId="26606"/>
          <ac:spMkLst>
            <pc:docMk/>
            <pc:sldMk cId="4097075945" sldId="263"/>
            <ac:spMk id="3" creationId="{180AD906-5915-425B-A8E2-DB1C7200B783}"/>
          </ac:spMkLst>
        </pc:spChg>
        <pc:spChg chg="add del">
          <ac:chgData name="Rafael Barbarroxa (1181498)" userId="b053baec-3f63-4694-aeaf-3c9130c9394a" providerId="ADAL" clId="{639C95CF-9328-422C-A031-AD82D6619598}" dt="2021-01-04T16:58:45.990" v="1630" actId="26606"/>
          <ac:spMkLst>
            <pc:docMk/>
            <pc:sldMk cId="4097075945" sldId="263"/>
            <ac:spMk id="9" creationId="{68575C10-8187-4AC4-AD72-C754EAFD2867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3" creationId="{99F74EB5-E547-4FB4-95F5-BCC788F3C4A0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4" creationId="{7301F447-EEF7-48F5-AF73-7566EE7F64AD}"/>
          </ac:spMkLst>
        </pc:spChg>
        <pc:spChg chg="add del">
          <ac:chgData name="Rafael Barbarroxa (1181498)" userId="b053baec-3f63-4694-aeaf-3c9130c9394a" providerId="ADAL" clId="{639C95CF-9328-422C-A031-AD82D6619598}" dt="2021-01-04T16:58:47.026" v="1632" actId="26606"/>
          <ac:spMkLst>
            <pc:docMk/>
            <pc:sldMk cId="4097075945" sldId="263"/>
            <ac:spMk id="15" creationId="{F7117410-A2A4-4085-9ADC-46744551DBDE}"/>
          </ac:spMkLst>
        </pc:spChg>
        <pc:spChg chg="add del">
          <ac:chgData name="Rafael Barbarroxa (1181498)" userId="b053baec-3f63-4694-aeaf-3c9130c9394a" providerId="ADAL" clId="{639C95CF-9328-422C-A031-AD82D6619598}" dt="2021-01-04T16:58:55.812" v="1634" actId="26606"/>
          <ac:spMkLst>
            <pc:docMk/>
            <pc:sldMk cId="4097075945" sldId="263"/>
            <ac:spMk id="18" creationId="{9228552E-C8B1-4A80-8448-0787CE0FC704}"/>
          </ac:spMkLst>
        </pc:spChg>
        <pc:spChg chg="add del">
          <ac:chgData name="Rafael Barbarroxa (1181498)" userId="b053baec-3f63-4694-aeaf-3c9130c9394a" providerId="ADAL" clId="{639C95CF-9328-422C-A031-AD82D6619598}" dt="2021-01-04T16:58:55.812" v="1634" actId="26606"/>
          <ac:spMkLst>
            <pc:docMk/>
            <pc:sldMk cId="4097075945" sldId="263"/>
            <ac:spMk id="20" creationId="{180AD906-5915-425B-A8E2-DB1C7200B783}"/>
          </ac:spMkLst>
        </pc:spChg>
        <pc:graphicFrameChg chg="add del">
          <ac:chgData name="Rafael Barbarroxa (1181498)" userId="b053baec-3f63-4694-aeaf-3c9130c9394a" providerId="ADAL" clId="{639C95CF-9328-422C-A031-AD82D6619598}" dt="2021-01-04T16:58:45.990" v="1630" actId="26606"/>
          <ac:graphicFrameMkLst>
            <pc:docMk/>
            <pc:sldMk cId="4097075945" sldId="263"/>
            <ac:graphicFrameMk id="5" creationId="{844DD3E2-BAC4-4B46-8002-501111FED329}"/>
          </ac:graphicFrameMkLst>
        </pc:graphicFrameChg>
        <pc:graphicFrameChg chg="add">
          <ac:chgData name="Rafael Barbarroxa (1181498)" userId="b053baec-3f63-4694-aeaf-3c9130c9394a" providerId="ADAL" clId="{639C95CF-9328-422C-A031-AD82D6619598}" dt="2021-01-04T17:01:32.744" v="1717" actId="26606"/>
          <ac:graphicFrameMkLst>
            <pc:docMk/>
            <pc:sldMk cId="4097075945" sldId="263"/>
            <ac:graphicFrameMk id="6" creationId="{A490AFB5-F628-4614-ADD2-A5F6BEB8A93A}"/>
          </ac:graphicFrameMkLst>
        </pc:graphicFrameChg>
        <pc:graphicFrameChg chg="add del">
          <ac:chgData name="Rafael Barbarroxa (1181498)" userId="b053baec-3f63-4694-aeaf-3c9130c9394a" providerId="ADAL" clId="{639C95CF-9328-422C-A031-AD82D6619598}" dt="2021-01-04T16:58:47.026" v="1632" actId="26606"/>
          <ac:graphicFrameMkLst>
            <pc:docMk/>
            <pc:sldMk cId="4097075945" sldId="263"/>
            <ac:graphicFrameMk id="16" creationId="{1C2BD778-0747-4A83-9397-51DD05DBEC55}"/>
          </ac:graphicFrameMkLst>
        </pc:graphicFrameChg>
        <pc:graphicFrameChg chg="add del">
          <ac:chgData name="Rafael Barbarroxa (1181498)" userId="b053baec-3f63-4694-aeaf-3c9130c9394a" providerId="ADAL" clId="{639C95CF-9328-422C-A031-AD82D6619598}" dt="2021-01-04T17:00:00.711" v="1638" actId="26606"/>
          <ac:graphicFrameMkLst>
            <pc:docMk/>
            <pc:sldMk cId="4097075945" sldId="263"/>
            <ac:graphicFrameMk id="22" creationId="{540DCD3E-426C-40C7-A11E-1371F5A06536}"/>
          </ac:graphicFrameMkLst>
        </pc:graphicFrameChg>
        <pc:picChg chg="add del">
          <ac:chgData name="Rafael Barbarroxa (1181498)" userId="b053baec-3f63-4694-aeaf-3c9130c9394a" providerId="ADAL" clId="{639C95CF-9328-422C-A031-AD82D6619598}" dt="2021-01-04T16:58:55.812" v="1634" actId="26606"/>
          <ac:picMkLst>
            <pc:docMk/>
            <pc:sldMk cId="4097075945" sldId="263"/>
            <ac:picMk id="19" creationId="{CCA1D5DC-7644-44E5-B502-FD9279D3B805}"/>
          </ac:picMkLst>
        </pc:picChg>
        <pc:cxnChg chg="add del">
          <ac:chgData name="Rafael Barbarroxa (1181498)" userId="b053baec-3f63-4694-aeaf-3c9130c9394a" providerId="ADAL" clId="{639C95CF-9328-422C-A031-AD82D6619598}" dt="2021-01-04T16:58:45.990" v="1630" actId="26606"/>
          <ac:cxnSpMkLst>
            <pc:docMk/>
            <pc:sldMk cId="4097075945" sldId="263"/>
            <ac:cxnSpMk id="11" creationId="{74E776C9-ED67-41B7-B3A3-4DF76EF3ACEE}"/>
          </ac:cxnSpMkLst>
        </pc:cxnChg>
      </pc:sldChg>
      <pc:sldChg chg="addSp delSp modSp new mod setBg setClrOvrMap">
        <pc:chgData name="Rafael Barbarroxa (1181498)" userId="b053baec-3f63-4694-aeaf-3c9130c9394a" providerId="ADAL" clId="{639C95CF-9328-422C-A031-AD82D6619598}" dt="2021-01-04T17:10:33.661" v="1760" actId="26606"/>
        <pc:sldMkLst>
          <pc:docMk/>
          <pc:sldMk cId="2690060831" sldId="264"/>
        </pc:sldMkLst>
        <pc:spChg chg="mod or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2" creationId="{47F88843-5A1F-4854-A415-89FACE010689}"/>
          </ac:spMkLst>
        </pc:spChg>
        <pc:spChg chg="del">
          <ac:chgData name="Rafael Barbarroxa (1181498)" userId="b053baec-3f63-4694-aeaf-3c9130c9394a" providerId="ADAL" clId="{639C95CF-9328-422C-A031-AD82D6619598}" dt="2021-01-04T17:09:16.176" v="1753" actId="931"/>
          <ac:spMkLst>
            <pc:docMk/>
            <pc:sldMk cId="2690060831" sldId="264"/>
            <ac:spMk id="3" creationId="{B791390F-6F74-43F2-8ED5-2F52A5159873}"/>
          </ac:spMkLst>
        </pc:spChg>
        <pc:spChg chg="add del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0" creationId="{D928DD85-BB99-450D-A702-2683E0296282}"/>
          </ac:spMkLst>
        </pc:spChg>
        <pc:spChg chg="add del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2" creationId="{240E5BD2-4019-4012-A1AA-628900E659E9}"/>
          </ac:spMkLst>
        </pc:spChg>
        <pc:spChg chg="ad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7" creationId="{D928DD85-BB99-450D-A702-2683E0296282}"/>
          </ac:spMkLst>
        </pc:spChg>
        <pc:spChg chg="add">
          <ac:chgData name="Rafael Barbarroxa (1181498)" userId="b053baec-3f63-4694-aeaf-3c9130c9394a" providerId="ADAL" clId="{639C95CF-9328-422C-A031-AD82D6619598}" dt="2021-01-04T17:10:33.661" v="1760" actId="26606"/>
          <ac:spMkLst>
            <pc:docMk/>
            <pc:sldMk cId="2690060831" sldId="264"/>
            <ac:spMk id="19" creationId="{240E5BD2-4019-4012-A1AA-628900E659E9}"/>
          </ac:spMkLst>
        </pc:spChg>
        <pc:picChg chg="add mod">
          <ac:chgData name="Rafael Barbarroxa (1181498)" userId="b053baec-3f63-4694-aeaf-3c9130c9394a" providerId="ADAL" clId="{639C95CF-9328-422C-A031-AD82D6619598}" dt="2021-01-04T17:10:33.661" v="1760" actId="26606"/>
          <ac:picMkLst>
            <pc:docMk/>
            <pc:sldMk cId="2690060831" sldId="264"/>
            <ac:picMk id="5" creationId="{DD6C5CEC-BC7A-4DBE-B215-57A2172BB815}"/>
          </ac:picMkLst>
        </pc:picChg>
      </pc:sldChg>
      <pc:sldChg chg="addSp delSp modSp new mod setBg modClrScheme setClrOvrMap chgLayout">
        <pc:chgData name="Rafael Barbarroxa (1181498)" userId="b053baec-3f63-4694-aeaf-3c9130c9394a" providerId="ADAL" clId="{639C95CF-9328-422C-A031-AD82D6619598}" dt="2021-01-04T17:20:55.036" v="1931" actId="1076"/>
        <pc:sldMkLst>
          <pc:docMk/>
          <pc:sldMk cId="4266990386" sldId="265"/>
        </pc:sldMkLst>
        <pc:spChg chg="del">
          <ac:chgData name="Rafael Barbarroxa (1181498)" userId="b053baec-3f63-4694-aeaf-3c9130c9394a" providerId="ADAL" clId="{639C95CF-9328-422C-A031-AD82D6619598}" dt="2021-01-04T17:11:20.402" v="1762" actId="478"/>
          <ac:spMkLst>
            <pc:docMk/>
            <pc:sldMk cId="4266990386" sldId="265"/>
            <ac:spMk id="2" creationId="{A8D4FA3A-5160-47A6-BAB0-8C1B26F08A35}"/>
          </ac:spMkLst>
        </pc:spChg>
        <pc:spChg chg="del">
          <ac:chgData name="Rafael Barbarroxa (1181498)" userId="b053baec-3f63-4694-aeaf-3c9130c9394a" providerId="ADAL" clId="{639C95CF-9328-422C-A031-AD82D6619598}" dt="2021-01-04T17:11:28.940" v="1763"/>
          <ac:spMkLst>
            <pc:docMk/>
            <pc:sldMk cId="4266990386" sldId="265"/>
            <ac:spMk id="3" creationId="{7A734B61-60A6-475D-8580-A340E2E07D1B}"/>
          </ac:spMkLst>
        </pc:spChg>
        <pc:spChg chg="add del mod">
          <ac:chgData name="Rafael Barbarroxa (1181498)" userId="b053baec-3f63-4694-aeaf-3c9130c9394a" providerId="ADAL" clId="{639C95CF-9328-422C-A031-AD82D6619598}" dt="2021-01-04T17:14:03.148" v="1770" actId="478"/>
          <ac:spMkLst>
            <pc:docMk/>
            <pc:sldMk cId="4266990386" sldId="265"/>
            <ac:spMk id="6" creationId="{2D8C6A41-A408-4DE4-83C6-9F7FF585425B}"/>
          </ac:spMkLst>
        </pc:spChg>
        <pc:spChg chg="add del mod">
          <ac:chgData name="Rafael Barbarroxa (1181498)" userId="b053baec-3f63-4694-aeaf-3c9130c9394a" providerId="ADAL" clId="{639C95CF-9328-422C-A031-AD82D6619598}" dt="2021-01-04T17:16:44.532" v="1824" actId="478"/>
          <ac:spMkLst>
            <pc:docMk/>
            <pc:sldMk cId="4266990386" sldId="265"/>
            <ac:spMk id="8" creationId="{44F0AD17-19B5-49C9-9379-92DA0F98FAA7}"/>
          </ac:spMkLst>
        </pc:spChg>
        <pc:spChg chg="add del mod ord">
          <ac:chgData name="Rafael Barbarroxa (1181498)" userId="b053baec-3f63-4694-aeaf-3c9130c9394a" providerId="ADAL" clId="{639C95CF-9328-422C-A031-AD82D6619598}" dt="2021-01-04T17:19:59.937" v="1903" actId="478"/>
          <ac:spMkLst>
            <pc:docMk/>
            <pc:sldMk cId="4266990386" sldId="265"/>
            <ac:spMk id="9" creationId="{1FC91CEB-9DA3-43EC-8CDE-054A05B3B5F8}"/>
          </ac:spMkLst>
        </pc:spChg>
        <pc:spChg chg="add mod">
          <ac:chgData name="Rafael Barbarroxa (1181498)" userId="b053baec-3f63-4694-aeaf-3c9130c9394a" providerId="ADAL" clId="{639C95CF-9328-422C-A031-AD82D6619598}" dt="2021-01-04T17:20:33.885" v="1914" actId="1076"/>
          <ac:spMkLst>
            <pc:docMk/>
            <pc:sldMk cId="4266990386" sldId="265"/>
            <ac:spMk id="10" creationId="{5C14E3D4-74CC-4B2A-BBCB-C5A15996C810}"/>
          </ac:spMkLst>
        </pc:spChg>
        <pc:spChg chg="add del mod">
          <ac:chgData name="Rafael Barbarroxa (1181498)" userId="b053baec-3f63-4694-aeaf-3c9130c9394a" providerId="ADAL" clId="{639C95CF-9328-422C-A031-AD82D6619598}" dt="2021-01-04T17:20:03.260" v="1904" actId="478"/>
          <ac:spMkLst>
            <pc:docMk/>
            <pc:sldMk cId="4266990386" sldId="265"/>
            <ac:spMk id="12" creationId="{756F93A6-9136-4985-ADA7-A32A0BE99191}"/>
          </ac:spMkLst>
        </pc:spChg>
        <pc:spChg chg="add del">
          <ac:chgData name="Rafael Barbarroxa (1181498)" userId="b053baec-3f63-4694-aeaf-3c9130c9394a" providerId="ADAL" clId="{639C95CF-9328-422C-A031-AD82D6619598}" dt="2021-01-04T17:14:50.171" v="1799" actId="26606"/>
          <ac:spMkLst>
            <pc:docMk/>
            <pc:sldMk cId="4266990386" sldId="265"/>
            <ac:spMk id="13" creationId="{BEE73255-8084-4DF9-BB0B-15EAC92E2CB9}"/>
          </ac:spMkLst>
        </pc:spChg>
        <pc:spChg chg="add del">
          <ac:chgData name="Rafael Barbarroxa (1181498)" userId="b053baec-3f63-4694-aeaf-3c9130c9394a" providerId="ADAL" clId="{639C95CF-9328-422C-A031-AD82D6619598}" dt="2021-01-04T17:17:07.017" v="1833" actId="26606"/>
          <ac:spMkLst>
            <pc:docMk/>
            <pc:sldMk cId="4266990386" sldId="265"/>
            <ac:spMk id="14" creationId="{16C5FA50-8D52-4617-AF91-5C7B1C8352F1}"/>
          </ac:spMkLst>
        </pc:spChg>
        <pc:spChg chg="add del">
          <ac:chgData name="Rafael Barbarroxa (1181498)" userId="b053baec-3f63-4694-aeaf-3c9130c9394a" providerId="ADAL" clId="{639C95CF-9328-422C-A031-AD82D6619598}" dt="2021-01-04T17:14:50.171" v="1799" actId="26606"/>
          <ac:spMkLst>
            <pc:docMk/>
            <pc:sldMk cId="4266990386" sldId="265"/>
            <ac:spMk id="15" creationId="{67048353-8981-459A-9BC6-9711CE462E06}"/>
          </ac:spMkLst>
        </pc:spChg>
        <pc:spChg chg="add del">
          <ac:chgData name="Rafael Barbarroxa (1181498)" userId="b053baec-3f63-4694-aeaf-3c9130c9394a" providerId="ADAL" clId="{639C95CF-9328-422C-A031-AD82D6619598}" dt="2021-01-04T17:17:07.017" v="1833" actId="26606"/>
          <ac:spMkLst>
            <pc:docMk/>
            <pc:sldMk cId="4266990386" sldId="265"/>
            <ac:spMk id="16" creationId="{E223798C-12AD-4B0C-A50C-D676347D67CF}"/>
          </ac:spMkLst>
        </pc:spChg>
        <pc:spChg chg="add del">
          <ac:chgData name="Rafael Barbarroxa (1181498)" userId="b053baec-3f63-4694-aeaf-3c9130c9394a" providerId="ADAL" clId="{639C95CF-9328-422C-A031-AD82D6619598}" dt="2021-01-04T17:15:06.045" v="1811" actId="26606"/>
          <ac:spMkLst>
            <pc:docMk/>
            <pc:sldMk cId="4266990386" sldId="265"/>
            <ac:spMk id="17" creationId="{16C5FA50-8D52-4617-AF91-5C7B1C8352F1}"/>
          </ac:spMkLst>
        </pc:spChg>
        <pc:spChg chg="add del">
          <ac:chgData name="Rafael Barbarroxa (1181498)" userId="b053baec-3f63-4694-aeaf-3c9130c9394a" providerId="ADAL" clId="{639C95CF-9328-422C-A031-AD82D6619598}" dt="2021-01-04T17:15:06.045" v="1811" actId="26606"/>
          <ac:spMkLst>
            <pc:docMk/>
            <pc:sldMk cId="4266990386" sldId="265"/>
            <ac:spMk id="18" creationId="{E223798C-12AD-4B0C-A50C-D676347D67CF}"/>
          </ac:spMkLst>
        </pc:spChg>
        <pc:spChg chg="add del mod">
          <ac:chgData name="Rafael Barbarroxa (1181498)" userId="b053baec-3f63-4694-aeaf-3c9130c9394a" providerId="ADAL" clId="{639C95CF-9328-422C-A031-AD82D6619598}" dt="2021-01-04T17:20:11.364" v="1907"/>
          <ac:spMkLst>
            <pc:docMk/>
            <pc:sldMk cId="4266990386" sldId="265"/>
            <ac:spMk id="20" creationId="{789AF8B7-C10C-4390-885D-DDF1C301C0F6}"/>
          </ac:spMkLst>
        </pc:spChg>
        <pc:spChg chg="add mod">
          <ac:chgData name="Rafael Barbarroxa (1181498)" userId="b053baec-3f63-4694-aeaf-3c9130c9394a" providerId="ADAL" clId="{639C95CF-9328-422C-A031-AD82D6619598}" dt="2021-01-04T17:20:55.036" v="1931" actId="1076"/>
          <ac:spMkLst>
            <pc:docMk/>
            <pc:sldMk cId="4266990386" sldId="265"/>
            <ac:spMk id="21" creationId="{30AAD3FB-2931-4AC9-82AD-8CFA3B84AEF4}"/>
          </ac:spMkLst>
        </pc:spChg>
        <pc:spChg chg="add del">
          <ac:chgData name="Rafael Barbarroxa (1181498)" userId="b053baec-3f63-4694-aeaf-3c9130c9394a" providerId="ADAL" clId="{639C95CF-9328-422C-A031-AD82D6619598}" dt="2021-01-04T17:15:04.317" v="1807" actId="26606"/>
          <ac:spMkLst>
            <pc:docMk/>
            <pc:sldMk cId="4266990386" sldId="265"/>
            <ac:spMk id="23" creationId="{C3896A03-3945-419A-B66B-4EE266EDD152}"/>
          </ac:spMkLst>
        </pc:spChg>
        <pc:spChg chg="add del">
          <ac:chgData name="Rafael Barbarroxa (1181498)" userId="b053baec-3f63-4694-aeaf-3c9130c9394a" providerId="ADAL" clId="{639C95CF-9328-422C-A031-AD82D6619598}" dt="2021-01-04T17:15:04.317" v="1807" actId="26606"/>
          <ac:spMkLst>
            <pc:docMk/>
            <pc:sldMk cId="4266990386" sldId="265"/>
            <ac:spMk id="25" creationId="{B34F5AD2-EDBD-4BBD-A55C-EAFFD0C7097A}"/>
          </ac:spMkLst>
        </pc:spChg>
        <pc:picChg chg="add del mod">
          <ac:chgData name="Rafael Barbarroxa (1181498)" userId="b053baec-3f63-4694-aeaf-3c9130c9394a" providerId="ADAL" clId="{639C95CF-9328-422C-A031-AD82D6619598}" dt="2021-01-04T17:13:51.896" v="1767" actId="478"/>
          <ac:picMkLst>
            <pc:docMk/>
            <pc:sldMk cId="4266990386" sldId="265"/>
            <ac:picMk id="4" creationId="{BB126261-FCAC-48DC-9DBE-EB2B0C124DCC}"/>
          </ac:picMkLst>
        </pc:picChg>
        <pc:picChg chg="add mod ord">
          <ac:chgData name="Rafael Barbarroxa (1181498)" userId="b053baec-3f63-4694-aeaf-3c9130c9394a" providerId="ADAL" clId="{639C95CF-9328-422C-A031-AD82D6619598}" dt="2021-01-04T17:20:40.361" v="1917" actId="1076"/>
          <ac:picMkLst>
            <pc:docMk/>
            <pc:sldMk cId="4266990386" sldId="265"/>
            <ac:picMk id="7" creationId="{1FD104B9-A14E-4369-AA06-64E307D375CC}"/>
          </ac:picMkLst>
        </pc:picChg>
        <pc:picChg chg="add mod">
          <ac:chgData name="Rafael Barbarroxa (1181498)" userId="b053baec-3f63-4694-aeaf-3c9130c9394a" providerId="ADAL" clId="{639C95CF-9328-422C-A031-AD82D6619598}" dt="2021-01-04T17:19:06.499" v="1892" actId="1076"/>
          <ac:picMkLst>
            <pc:docMk/>
            <pc:sldMk cId="4266990386" sldId="265"/>
            <ac:picMk id="19" creationId="{B51B632C-A3BF-49FF-983B-AFED3AB138D7}"/>
          </ac:picMkLst>
        </pc:picChg>
      </pc:sldChg>
      <pc:sldChg chg="new del">
        <pc:chgData name="Rafael Barbarroxa (1181498)" userId="b053baec-3f63-4694-aeaf-3c9130c9394a" providerId="ADAL" clId="{639C95CF-9328-422C-A031-AD82D6619598}" dt="2021-01-04T17:23:12.508" v="1954" actId="47"/>
        <pc:sldMkLst>
          <pc:docMk/>
          <pc:sldMk cId="2018835157" sldId="266"/>
        </pc:sldMkLst>
      </pc:sldChg>
      <pc:sldChg chg="addSp delSp modSp new del mod setBg setClrOvrMap">
        <pc:chgData name="Rafael Barbarroxa (1181498)" userId="b053baec-3f63-4694-aeaf-3c9130c9394a" providerId="ADAL" clId="{639C95CF-9328-422C-A031-AD82D6619598}" dt="2021-01-04T17:23:05.530" v="1951" actId="47"/>
        <pc:sldMkLst>
          <pc:docMk/>
          <pc:sldMk cId="3991014222" sldId="266"/>
        </pc:sldMkLst>
        <pc:spChg chg="mod ord">
          <ac:chgData name="Rafael Barbarroxa (1181498)" userId="b053baec-3f63-4694-aeaf-3c9130c9394a" providerId="ADAL" clId="{639C95CF-9328-422C-A031-AD82D6619598}" dt="2021-01-04T17:23:02.519" v="1950" actId="20577"/>
          <ac:spMkLst>
            <pc:docMk/>
            <pc:sldMk cId="3991014222" sldId="266"/>
            <ac:spMk id="2" creationId="{A05DB899-4DD6-4C83-9AA9-989049FEF3B4}"/>
          </ac:spMkLst>
        </pc:spChg>
        <pc:spChg chg="add del">
          <ac:chgData name="Rafael Barbarroxa (1181498)" userId="b053baec-3f63-4694-aeaf-3c9130c9394a" providerId="ADAL" clId="{639C95CF-9328-422C-A031-AD82D6619598}" dt="2021-01-04T17:23:00.382" v="1947" actId="26606"/>
          <ac:spMkLst>
            <pc:docMk/>
            <pc:sldMk cId="3991014222" sldId="266"/>
            <ac:spMk id="9" creationId="{D928DD85-BB99-450D-A702-2683E0296282}"/>
          </ac:spMkLst>
        </pc:spChg>
        <pc:spChg chg="add del">
          <ac:chgData name="Rafael Barbarroxa (1181498)" userId="b053baec-3f63-4694-aeaf-3c9130c9394a" providerId="ADAL" clId="{639C95CF-9328-422C-A031-AD82D6619598}" dt="2021-01-04T17:23:00.382" v="1947" actId="26606"/>
          <ac:spMkLst>
            <pc:docMk/>
            <pc:sldMk cId="3991014222" sldId="266"/>
            <ac:spMk id="11" creationId="{240E5BD2-4019-4012-A1AA-628900E659E9}"/>
          </ac:spMkLst>
        </pc:spChg>
        <pc:picChg chg="add del mod">
          <ac:chgData name="Rafael Barbarroxa (1181498)" userId="b053baec-3f63-4694-aeaf-3c9130c9394a" providerId="ADAL" clId="{639C95CF-9328-422C-A031-AD82D6619598}" dt="2021-01-04T17:23:01.013" v="1948" actId="931"/>
          <ac:picMkLst>
            <pc:docMk/>
            <pc:sldMk cId="3991014222" sldId="266"/>
            <ac:picMk id="4" creationId="{CC229C31-2CF1-4C2C-B12B-6AC2AC8C5BCC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7:40:34.086" v="2260" actId="1076"/>
        <pc:sldMkLst>
          <pc:docMk/>
          <pc:sldMk cId="367034847" sldId="267"/>
        </pc:sldMkLst>
        <pc:spChg chg="mod">
          <ac:chgData name="Rafael Barbarroxa (1181498)" userId="b053baec-3f63-4694-aeaf-3c9130c9394a" providerId="ADAL" clId="{639C95CF-9328-422C-A031-AD82D6619598}" dt="2021-01-04T17:40:34.086" v="2260" actId="1076"/>
          <ac:spMkLst>
            <pc:docMk/>
            <pc:sldMk cId="367034847" sldId="267"/>
            <ac:spMk id="2" creationId="{908A9893-99AE-4663-BC7D-C01BEADB5F09}"/>
          </ac:spMkLst>
        </pc:spChg>
        <pc:spChg chg="mod">
          <ac:chgData name="Rafael Barbarroxa (1181498)" userId="b053baec-3f63-4694-aeaf-3c9130c9394a" providerId="ADAL" clId="{639C95CF-9328-422C-A031-AD82D6619598}" dt="2021-01-04T17:39:36.748" v="2258" actId="1076"/>
          <ac:spMkLst>
            <pc:docMk/>
            <pc:sldMk cId="367034847" sldId="267"/>
            <ac:spMk id="3" creationId="{0C246DEA-E094-4865-AC59-03F5FA7F2A33}"/>
          </ac:spMkLst>
        </pc:spChg>
        <pc:spChg chg="add del">
          <ac:chgData name="Rafael Barbarroxa (1181498)" userId="b053baec-3f63-4694-aeaf-3c9130c9394a" providerId="ADAL" clId="{639C95CF-9328-422C-A031-AD82D6619598}" dt="2021-01-04T17:29:46.268" v="2144" actId="26606"/>
          <ac:spMkLst>
            <pc:docMk/>
            <pc:sldMk cId="367034847" sldId="267"/>
            <ac:spMk id="10" creationId="{9228552E-C8B1-4A80-8448-0787CE0FC704}"/>
          </ac:spMkLst>
        </pc:spChg>
        <pc:spChg chg="add">
          <ac:chgData name="Rafael Barbarroxa (1181498)" userId="b053baec-3f63-4694-aeaf-3c9130c9394a" providerId="ADAL" clId="{639C95CF-9328-422C-A031-AD82D6619598}" dt="2021-01-04T17:29:46.321" v="2145" actId="26606"/>
          <ac:spMkLst>
            <pc:docMk/>
            <pc:sldMk cId="367034847" sldId="267"/>
            <ac:spMk id="12" creationId="{F605C4CC-A25C-416F-8333-7CB7DC97D870}"/>
          </ac:spMkLst>
        </pc:spChg>
        <pc:spChg chg="add">
          <ac:chgData name="Rafael Barbarroxa (1181498)" userId="b053baec-3f63-4694-aeaf-3c9130c9394a" providerId="ADAL" clId="{639C95CF-9328-422C-A031-AD82D6619598}" dt="2021-01-04T17:29:46.321" v="2145" actId="26606"/>
          <ac:spMkLst>
            <pc:docMk/>
            <pc:sldMk cId="367034847" sldId="267"/>
            <ac:spMk id="13" creationId="{8F23F8A3-8FD7-4779-8323-FDC26BE99889}"/>
          </ac:spMkLst>
        </pc:spChg>
        <pc:picChg chg="add mod ord">
          <ac:chgData name="Rafael Barbarroxa (1181498)" userId="b053baec-3f63-4694-aeaf-3c9130c9394a" providerId="ADAL" clId="{639C95CF-9328-422C-A031-AD82D6619598}" dt="2021-01-04T17:29:46.321" v="2145" actId="26606"/>
          <ac:picMkLst>
            <pc:docMk/>
            <pc:sldMk cId="367034847" sldId="267"/>
            <ac:picMk id="5" creationId="{77FE1F2A-6825-47C9-BF3F-35B268CB0FB4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40:28.227" v="2259" actId="1076"/>
        <pc:sldMkLst>
          <pc:docMk/>
          <pc:sldMk cId="2861112913" sldId="268"/>
        </pc:sldMkLst>
        <pc:spChg chg="mod">
          <ac:chgData name="Rafael Barbarroxa (1181498)" userId="b053baec-3f63-4694-aeaf-3c9130c9394a" providerId="ADAL" clId="{639C95CF-9328-422C-A031-AD82D6619598}" dt="2021-01-04T17:40:28.227" v="2259" actId="1076"/>
          <ac:spMkLst>
            <pc:docMk/>
            <pc:sldMk cId="2861112913" sldId="268"/>
            <ac:spMk id="2" creationId="{6B3A0D84-8E40-4871-9633-FA2259683E49}"/>
          </ac:spMkLst>
        </pc:spChg>
        <pc:spChg chg="mod">
          <ac:chgData name="Rafael Barbarroxa (1181498)" userId="b053baec-3f63-4694-aeaf-3c9130c9394a" providerId="ADAL" clId="{639C95CF-9328-422C-A031-AD82D6619598}" dt="2021-01-04T17:39:26.699" v="2256" actId="1076"/>
          <ac:spMkLst>
            <pc:docMk/>
            <pc:sldMk cId="2861112913" sldId="268"/>
            <ac:spMk id="3" creationId="{F1BF215B-9BA2-4CFB-B9E9-58F923F0D3D8}"/>
          </ac:spMkLst>
        </pc:spChg>
        <pc:spChg chg="add">
          <ac:chgData name="Rafael Barbarroxa (1181498)" userId="b053baec-3f63-4694-aeaf-3c9130c9394a" providerId="ADAL" clId="{639C95CF-9328-422C-A031-AD82D6619598}" dt="2021-01-04T17:39:20.409" v="2255" actId="26606"/>
          <ac:spMkLst>
            <pc:docMk/>
            <pc:sldMk cId="2861112913" sldId="268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39:20.409" v="2255" actId="26606"/>
          <ac:spMkLst>
            <pc:docMk/>
            <pc:sldMk cId="2861112913" sldId="268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39:20.409" v="2255" actId="26606"/>
          <ac:picMkLst>
            <pc:docMk/>
            <pc:sldMk cId="2861112913" sldId="268"/>
            <ac:picMk id="5" creationId="{7894FB09-3A2A-415E-9179-D80C316E8D44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51:09.052" v="2366" actId="1076"/>
        <pc:sldMkLst>
          <pc:docMk/>
          <pc:sldMk cId="4096045787" sldId="269"/>
        </pc:sldMkLst>
        <pc:spChg chg="mod">
          <ac:chgData name="Rafael Barbarroxa (1181498)" userId="b053baec-3f63-4694-aeaf-3c9130c9394a" providerId="ADAL" clId="{639C95CF-9328-422C-A031-AD82D6619598}" dt="2021-01-04T17:51:09.052" v="2366" actId="1076"/>
          <ac:spMkLst>
            <pc:docMk/>
            <pc:sldMk cId="4096045787" sldId="269"/>
            <ac:spMk id="2" creationId="{72468D28-C0EB-4A01-915B-0BE96FD235FD}"/>
          </ac:spMkLst>
        </pc:spChg>
        <pc:spChg chg="mo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3" creationId="{E091246E-A382-4D0A-8134-61A99B5562CB}"/>
          </ac:spMkLst>
        </pc:spChg>
        <pc:spChg chg="ad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1:01.137" v="2365" actId="26606"/>
          <ac:spMkLst>
            <pc:docMk/>
            <pc:sldMk cId="4096045787" sldId="269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51:01.137" v="2365" actId="26606"/>
          <ac:picMkLst>
            <pc:docMk/>
            <pc:sldMk cId="4096045787" sldId="269"/>
            <ac:picMk id="5" creationId="{1F656A6A-A84C-4768-A16D-12E10C2A45A5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7:56:36.938" v="2467" actId="962"/>
        <pc:sldMkLst>
          <pc:docMk/>
          <pc:sldMk cId="2091602654" sldId="270"/>
        </pc:sldMkLst>
        <pc:spChg chg="mod">
          <ac:chgData name="Rafael Barbarroxa (1181498)" userId="b053baec-3f63-4694-aeaf-3c9130c9394a" providerId="ADAL" clId="{639C95CF-9328-422C-A031-AD82D6619598}" dt="2021-01-04T17:56:36.938" v="2467" actId="962"/>
          <ac:spMkLst>
            <pc:docMk/>
            <pc:sldMk cId="2091602654" sldId="270"/>
            <ac:spMk id="2" creationId="{EF4CA2F7-B714-4272-B128-4FE56871F762}"/>
          </ac:spMkLst>
        </pc:spChg>
        <pc:spChg chg="mo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3" creationId="{C5340D5C-FF39-45ED-B970-8FF869AFC4F4}"/>
          </ac:spMkLst>
        </pc:spChg>
        <pc:spChg chg="ad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6:36.883" v="2465" actId="26606"/>
          <ac:spMkLst>
            <pc:docMk/>
            <pc:sldMk cId="2091602654" sldId="270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7:56:36.933" v="2466" actId="27614"/>
          <ac:picMkLst>
            <pc:docMk/>
            <pc:sldMk cId="2091602654" sldId="270"/>
            <ac:picMk id="5" creationId="{12740D11-F54A-46D8-A0C8-AE4AE6E3D332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40:15.953" v="2888" actId="1076"/>
        <pc:sldMkLst>
          <pc:docMk/>
          <pc:sldMk cId="2900018737" sldId="271"/>
        </pc:sldMkLst>
        <pc:spChg chg="mod">
          <ac:chgData name="Rafael Barbarroxa (1181498)" userId="b053baec-3f63-4694-aeaf-3c9130c9394a" providerId="ADAL" clId="{639C95CF-9328-422C-A031-AD82D6619598}" dt="2021-01-04T18:40:15.953" v="2888" actId="1076"/>
          <ac:spMkLst>
            <pc:docMk/>
            <pc:sldMk cId="2900018737" sldId="271"/>
            <ac:spMk id="2" creationId="{59EBD004-D79A-472C-8470-9DD921AD5FDE}"/>
          </ac:spMkLst>
        </pc:spChg>
        <pc:spChg chg="mod">
          <ac:chgData name="Rafael Barbarroxa (1181498)" userId="b053baec-3f63-4694-aeaf-3c9130c9394a" providerId="ADAL" clId="{639C95CF-9328-422C-A031-AD82D6619598}" dt="2021-01-04T18:00:10.260" v="2556" actId="1076"/>
          <ac:spMkLst>
            <pc:docMk/>
            <pc:sldMk cId="2900018737" sldId="271"/>
            <ac:spMk id="3" creationId="{0220DE39-BF51-4798-AB8E-EB8EB56D0CCD}"/>
          </ac:spMkLst>
        </pc:spChg>
        <pc:spChg chg="add">
          <ac:chgData name="Rafael Barbarroxa (1181498)" userId="b053baec-3f63-4694-aeaf-3c9130c9394a" providerId="ADAL" clId="{639C95CF-9328-422C-A031-AD82D6619598}" dt="2021-01-04T17:59:59.976" v="2550" actId="26606"/>
          <ac:spMkLst>
            <pc:docMk/>
            <pc:sldMk cId="2900018737" sldId="271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7:59:59.976" v="2550" actId="26606"/>
          <ac:spMkLst>
            <pc:docMk/>
            <pc:sldMk cId="2900018737" sldId="271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8:00:00.530" v="2552" actId="962"/>
          <ac:picMkLst>
            <pc:docMk/>
            <pc:sldMk cId="2900018737" sldId="271"/>
            <ac:picMk id="5" creationId="{68989A70-647E-48AA-A60C-BF097F1CD64E}"/>
          </ac:picMkLst>
        </pc:picChg>
      </pc:sldChg>
      <pc:sldChg chg="addSp delSp modSp new mod setBg setClrOvrMap">
        <pc:chgData name="Rafael Barbarroxa (1181498)" userId="b053baec-3f63-4694-aeaf-3c9130c9394a" providerId="ADAL" clId="{639C95CF-9328-422C-A031-AD82D6619598}" dt="2021-01-04T18:03:43.247" v="2702" actId="113"/>
        <pc:sldMkLst>
          <pc:docMk/>
          <pc:sldMk cId="18133005" sldId="272"/>
        </pc:sldMkLst>
        <pc:spChg chg="mod">
          <ac:chgData name="Rafael Barbarroxa (1181498)" userId="b053baec-3f63-4694-aeaf-3c9130c9394a" providerId="ADAL" clId="{639C95CF-9328-422C-A031-AD82D6619598}" dt="2021-01-04T18:03:43.247" v="2702" actId="113"/>
          <ac:spMkLst>
            <pc:docMk/>
            <pc:sldMk cId="18133005" sldId="272"/>
            <ac:spMk id="2" creationId="{AAAE30E1-F62B-41B7-8663-16A468AFE514}"/>
          </ac:spMkLst>
        </pc:spChg>
        <pc:spChg chg="mod">
          <ac:chgData name="Rafael Barbarroxa (1181498)" userId="b053baec-3f63-4694-aeaf-3c9130c9394a" providerId="ADAL" clId="{639C95CF-9328-422C-A031-AD82D6619598}" dt="2021-01-04T18:03:38.748" v="2701" actId="962"/>
          <ac:spMkLst>
            <pc:docMk/>
            <pc:sldMk cId="18133005" sldId="272"/>
            <ac:spMk id="3" creationId="{6CF06067-1493-4B1D-86B1-4929BEC49975}"/>
          </ac:spMkLst>
        </pc:spChg>
        <pc:spChg chg="add del">
          <ac:chgData name="Rafael Barbarroxa (1181498)" userId="b053baec-3f63-4694-aeaf-3c9130c9394a" providerId="ADAL" clId="{639C95CF-9328-422C-A031-AD82D6619598}" dt="2021-01-04T18:03:32.308" v="2693" actId="26606"/>
          <ac:spMkLst>
            <pc:docMk/>
            <pc:sldMk cId="18133005" sldId="272"/>
            <ac:spMk id="9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2.308" v="2693" actId="26606"/>
          <ac:spMkLst>
            <pc:docMk/>
            <pc:sldMk cId="18133005" sldId="272"/>
            <ac:spMk id="11" creationId="{F605C4CC-A25C-416F-8333-7CB7DC97D870}"/>
          </ac:spMkLst>
        </pc:spChg>
        <pc:spChg chg="add del">
          <ac:chgData name="Rafael Barbarroxa (1181498)" userId="b053baec-3f63-4694-aeaf-3c9130c9394a" providerId="ADAL" clId="{639C95CF-9328-422C-A031-AD82D6619598}" dt="2021-01-04T18:03:34.036" v="2695" actId="26606"/>
          <ac:spMkLst>
            <pc:docMk/>
            <pc:sldMk cId="18133005" sldId="272"/>
            <ac:spMk id="14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4.036" v="2695" actId="26606"/>
          <ac:spMkLst>
            <pc:docMk/>
            <pc:sldMk cId="18133005" sldId="272"/>
            <ac:spMk id="15" creationId="{F605C4CC-A25C-416F-8333-7CB7DC97D870}"/>
          </ac:spMkLst>
        </pc:spChg>
        <pc:spChg chg="add del">
          <ac:chgData name="Rafael Barbarroxa (1181498)" userId="b053baec-3f63-4694-aeaf-3c9130c9394a" providerId="ADAL" clId="{639C95CF-9328-422C-A031-AD82D6619598}" dt="2021-01-04T18:03:34.758" v="2697" actId="26606"/>
          <ac:spMkLst>
            <pc:docMk/>
            <pc:sldMk cId="18133005" sldId="272"/>
            <ac:spMk id="18" creationId="{8F23F8A3-8FD7-4779-8323-FDC26BE99889}"/>
          </ac:spMkLst>
        </pc:spChg>
        <pc:spChg chg="add del">
          <ac:chgData name="Rafael Barbarroxa (1181498)" userId="b053baec-3f63-4694-aeaf-3c9130c9394a" providerId="ADAL" clId="{639C95CF-9328-422C-A031-AD82D6619598}" dt="2021-01-04T18:03:34.758" v="2697" actId="26606"/>
          <ac:spMkLst>
            <pc:docMk/>
            <pc:sldMk cId="18133005" sldId="272"/>
            <ac:spMk id="19" creationId="{F605C4CC-A25C-416F-8333-7CB7DC97D870}"/>
          </ac:spMkLst>
        </pc:spChg>
        <pc:spChg chg="add">
          <ac:chgData name="Rafael Barbarroxa (1181498)" userId="b053baec-3f63-4694-aeaf-3c9130c9394a" providerId="ADAL" clId="{639C95CF-9328-422C-A031-AD82D6619598}" dt="2021-01-04T18:03:34.835" v="2698" actId="26606"/>
          <ac:spMkLst>
            <pc:docMk/>
            <pc:sldMk cId="18133005" sldId="272"/>
            <ac:spMk id="22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03:34.835" v="2698" actId="26606"/>
          <ac:spMkLst>
            <pc:docMk/>
            <pc:sldMk cId="18133005" sldId="272"/>
            <ac:spMk id="23" creationId="{F605C4CC-A25C-416F-8333-7CB7DC97D870}"/>
          </ac:spMkLst>
        </pc:spChg>
        <pc:picChg chg="add del">
          <ac:chgData name="Rafael Barbarroxa (1181498)" userId="b053baec-3f63-4694-aeaf-3c9130c9394a" providerId="ADAL" clId="{639C95CF-9328-422C-A031-AD82D6619598}" dt="2021-01-04T18:03:32.308" v="2693" actId="26606"/>
          <ac:picMkLst>
            <pc:docMk/>
            <pc:sldMk cId="18133005" sldId="272"/>
            <ac:picMk id="5" creationId="{97F4C792-21D0-4A61-8DB2-6ABAFE43E5AD}"/>
          </ac:picMkLst>
        </pc:picChg>
        <pc:picChg chg="add del">
          <ac:chgData name="Rafael Barbarroxa (1181498)" userId="b053baec-3f63-4694-aeaf-3c9130c9394a" providerId="ADAL" clId="{639C95CF-9328-422C-A031-AD82D6619598}" dt="2021-01-04T18:03:34.036" v="2695" actId="26606"/>
          <ac:picMkLst>
            <pc:docMk/>
            <pc:sldMk cId="18133005" sldId="272"/>
            <ac:picMk id="13" creationId="{83328E9D-BD03-4C7D-A2FA-D4B1B5AFC613}"/>
          </ac:picMkLst>
        </pc:picChg>
        <pc:picChg chg="add del">
          <ac:chgData name="Rafael Barbarroxa (1181498)" userId="b053baec-3f63-4694-aeaf-3c9130c9394a" providerId="ADAL" clId="{639C95CF-9328-422C-A031-AD82D6619598}" dt="2021-01-04T18:03:34.758" v="2697" actId="26606"/>
          <ac:picMkLst>
            <pc:docMk/>
            <pc:sldMk cId="18133005" sldId="272"/>
            <ac:picMk id="17" creationId="{97F4C792-21D0-4A61-8DB2-6ABAFE43E5AD}"/>
          </ac:picMkLst>
        </pc:picChg>
        <pc:picChg chg="add mod">
          <ac:chgData name="Rafael Barbarroxa (1181498)" userId="b053baec-3f63-4694-aeaf-3c9130c9394a" providerId="ADAL" clId="{639C95CF-9328-422C-A031-AD82D6619598}" dt="2021-01-04T18:03:38.741" v="2700" actId="27614"/>
          <ac:picMkLst>
            <pc:docMk/>
            <pc:sldMk cId="18133005" sldId="272"/>
            <ac:picMk id="21" creationId="{83328E9D-BD03-4C7D-A2FA-D4B1B5AFC613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08:41.910" v="2778" actId="26606"/>
        <pc:sldMkLst>
          <pc:docMk/>
          <pc:sldMk cId="2595496988" sldId="273"/>
        </pc:sldMkLst>
        <pc:spChg chg="mo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2" creationId="{3CC273AD-F250-461B-B10D-B95439D26C27}"/>
          </ac:spMkLst>
        </pc:spChg>
        <pc:spChg chg="mo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3" creationId="{64FEDAC9-CD63-4395-A1E4-5FF864E617B9}"/>
          </ac:spMkLst>
        </pc:spChg>
        <pc:spChg chg="ad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9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08:41.910" v="2778" actId="26606"/>
          <ac:spMkLst>
            <pc:docMk/>
            <pc:sldMk cId="2595496988" sldId="273"/>
            <ac:spMk id="11" creationId="{F605C4CC-A25C-416F-8333-7CB7DC97D870}"/>
          </ac:spMkLst>
        </pc:spChg>
        <pc:picChg chg="add">
          <ac:chgData name="Rafael Barbarroxa (1181498)" userId="b053baec-3f63-4694-aeaf-3c9130c9394a" providerId="ADAL" clId="{639C95CF-9328-422C-A031-AD82D6619598}" dt="2021-01-04T18:08:41.910" v="2778" actId="26606"/>
          <ac:picMkLst>
            <pc:docMk/>
            <pc:sldMk cId="2595496988" sldId="273"/>
            <ac:picMk id="5" creationId="{897620FE-E14F-49B1-AD93-5556315916AB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14:20.565" v="2884" actId="962"/>
        <pc:sldMkLst>
          <pc:docMk/>
          <pc:sldMk cId="2920440398" sldId="274"/>
        </pc:sldMkLst>
        <pc:spChg chg="mo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2" creationId="{5E776449-E996-415F-9F15-551A6D26F2EB}"/>
          </ac:spMkLst>
        </pc:spChg>
        <pc:spChg chg="mo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3" creationId="{05B93153-2513-4B05-B909-76151028C032}"/>
          </ac:spMkLst>
        </pc:spChg>
        <pc:spChg chg="ad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10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14:20.294" v="2882" actId="26606"/>
          <ac:spMkLst>
            <pc:docMk/>
            <pc:sldMk cId="2920440398" sldId="274"/>
            <ac:spMk id="12" creationId="{F605C4CC-A25C-416F-8333-7CB7DC97D870}"/>
          </ac:spMkLst>
        </pc:spChg>
        <pc:picChg chg="add mod ord">
          <ac:chgData name="Rafael Barbarroxa (1181498)" userId="b053baec-3f63-4694-aeaf-3c9130c9394a" providerId="ADAL" clId="{639C95CF-9328-422C-A031-AD82D6619598}" dt="2021-01-04T18:14:20.565" v="2884" actId="962"/>
          <ac:picMkLst>
            <pc:docMk/>
            <pc:sldMk cId="2920440398" sldId="274"/>
            <ac:picMk id="5" creationId="{C2C6B361-C7E3-4398-9D85-0C19D2128626}"/>
          </ac:picMkLst>
        </pc:picChg>
      </pc:sldChg>
      <pc:sldChg chg="addSp modSp new mod setBg setClrOvrMap">
        <pc:chgData name="Rafael Barbarroxa (1181498)" userId="b053baec-3f63-4694-aeaf-3c9130c9394a" providerId="ADAL" clId="{639C95CF-9328-422C-A031-AD82D6619598}" dt="2021-01-04T18:42:52.473" v="2956" actId="20577"/>
        <pc:sldMkLst>
          <pc:docMk/>
          <pc:sldMk cId="4279157184" sldId="275"/>
        </pc:sldMkLst>
        <pc:spChg chg="mo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2" creationId="{37C0F914-2B77-44A4-A0BB-44FD45A96631}"/>
          </ac:spMkLst>
        </pc:spChg>
        <pc:spChg chg="mod">
          <ac:chgData name="Rafael Barbarroxa (1181498)" userId="b053baec-3f63-4694-aeaf-3c9130c9394a" providerId="ADAL" clId="{639C95CF-9328-422C-A031-AD82D6619598}" dt="2021-01-04T18:42:52.473" v="2956" actId="20577"/>
          <ac:spMkLst>
            <pc:docMk/>
            <pc:sldMk cId="4279157184" sldId="275"/>
            <ac:spMk id="3" creationId="{E3F2F6BB-67CC-437E-82AF-03CC1957C244}"/>
          </ac:spMkLst>
        </pc:spChg>
        <pc:spChg chg="ad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9" creationId="{8F23F8A3-8FD7-4779-8323-FDC26BE99889}"/>
          </ac:spMkLst>
        </pc:spChg>
        <pc:spChg chg="add">
          <ac:chgData name="Rafael Barbarroxa (1181498)" userId="b053baec-3f63-4694-aeaf-3c9130c9394a" providerId="ADAL" clId="{639C95CF-9328-422C-A031-AD82D6619598}" dt="2021-01-04T18:41:53.195" v="2946" actId="26606"/>
          <ac:spMkLst>
            <pc:docMk/>
            <pc:sldMk cId="4279157184" sldId="275"/>
            <ac:spMk id="11" creationId="{F605C4CC-A25C-416F-8333-7CB7DC97D870}"/>
          </ac:spMkLst>
        </pc:spChg>
        <pc:picChg chg="add">
          <ac:chgData name="Rafael Barbarroxa (1181498)" userId="b053baec-3f63-4694-aeaf-3c9130c9394a" providerId="ADAL" clId="{639C95CF-9328-422C-A031-AD82D6619598}" dt="2021-01-04T18:41:53.195" v="2946" actId="26606"/>
          <ac:picMkLst>
            <pc:docMk/>
            <pc:sldMk cId="4279157184" sldId="275"/>
            <ac:picMk id="5" creationId="{10A4C5EF-6F0F-4399-BD59-6DD8AB1957F6}"/>
          </ac:picMkLst>
        </pc:picChg>
      </pc:sldChg>
      <pc:sldChg chg="addSp delSp modSp new mod setBg delAnim modAnim setClrOvrMap">
        <pc:chgData name="Rafael Barbarroxa (1181498)" userId="b053baec-3f63-4694-aeaf-3c9130c9394a" providerId="ADAL" clId="{639C95CF-9328-422C-A031-AD82D6619598}" dt="2021-01-04T18:49:41.831" v="3029" actId="790"/>
        <pc:sldMkLst>
          <pc:docMk/>
          <pc:sldMk cId="4250605504" sldId="276"/>
        </pc:sldMkLst>
        <pc:spChg chg="mod">
          <ac:chgData name="Rafael Barbarroxa (1181498)" userId="b053baec-3f63-4694-aeaf-3c9130c9394a" providerId="ADAL" clId="{639C95CF-9328-422C-A031-AD82D6619598}" dt="2021-01-04T18:49:41.831" v="3029" actId="790"/>
          <ac:spMkLst>
            <pc:docMk/>
            <pc:sldMk cId="4250605504" sldId="276"/>
            <ac:spMk id="2" creationId="{8FBFD57E-E62C-4A72-99F1-D713082BC877}"/>
          </ac:spMkLst>
        </pc:spChg>
        <pc:spChg chg="add del">
          <ac:chgData name="Rafael Barbarroxa (1181498)" userId="b053baec-3f63-4694-aeaf-3c9130c9394a" providerId="ADAL" clId="{639C95CF-9328-422C-A031-AD82D6619598}" dt="2021-01-04T18:44:16.200" v="2973" actId="931"/>
          <ac:spMkLst>
            <pc:docMk/>
            <pc:sldMk cId="4250605504" sldId="276"/>
            <ac:spMk id="3" creationId="{F6971E85-91D9-4782-B858-D2498621F517}"/>
          </ac:spMkLst>
        </pc:spChg>
        <pc:spChg chg="add del">
          <ac:chgData name="Rafael Barbarroxa (1181498)" userId="b053baec-3f63-4694-aeaf-3c9130c9394a" providerId="ADAL" clId="{639C95CF-9328-422C-A031-AD82D6619598}" dt="2021-01-04T18:49:15.924" v="3025" actId="26606"/>
          <ac:spMkLst>
            <pc:docMk/>
            <pc:sldMk cId="4250605504" sldId="276"/>
            <ac:spMk id="5" creationId="{71B2258F-86CA-4D4D-8270-BC05FCDEBFB3}"/>
          </ac:spMkLst>
        </pc:spChg>
        <pc:spChg chg="add del mod">
          <ac:chgData name="Rafael Barbarroxa (1181498)" userId="b053baec-3f63-4694-aeaf-3c9130c9394a" providerId="ADAL" clId="{639C95CF-9328-422C-A031-AD82D6619598}" dt="2021-01-04T18:45:20.339" v="2983" actId="931"/>
          <ac:spMkLst>
            <pc:docMk/>
            <pc:sldMk cId="4250605504" sldId="276"/>
            <ac:spMk id="6" creationId="{FAC82A4E-B76C-47DF-8124-8159035F0BDF}"/>
          </ac:spMkLst>
        </pc:spChg>
        <pc:spChg chg="add del">
          <ac:chgData name="Rafael Barbarroxa (1181498)" userId="b053baec-3f63-4694-aeaf-3c9130c9394a" providerId="ADAL" clId="{639C95CF-9328-422C-A031-AD82D6619598}" dt="2021-01-04T18:43:54.884" v="2972" actId="26606"/>
          <ac:spMkLst>
            <pc:docMk/>
            <pc:sldMk cId="4250605504" sldId="276"/>
            <ac:spMk id="8" creationId="{23962611-DFD5-4092-AAFD-559E3DFCE2C9}"/>
          </ac:spMkLst>
        </pc:spChg>
        <pc:spChg chg="add del mod">
          <ac:chgData name="Rafael Barbarroxa (1181498)" userId="b053baec-3f63-4694-aeaf-3c9130c9394a" providerId="ADAL" clId="{639C95CF-9328-422C-A031-AD82D6619598}" dt="2021-01-04T18:48:48.759" v="3010" actId="478"/>
          <ac:spMkLst>
            <pc:docMk/>
            <pc:sldMk cId="4250605504" sldId="276"/>
            <ac:spMk id="12" creationId="{ACCEF1AE-D04E-45B1-A048-D9CA31A618DF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3" creationId="{DA3C47C2-33A2-44B2-BEAB-FEB679075C24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4" creationId="{AD182BA8-54AD-4D9F-8264-B0FA8BB47D7C}"/>
          </ac:spMkLst>
        </pc:spChg>
        <pc:spChg chg="add">
          <ac:chgData name="Rafael Barbarroxa (1181498)" userId="b053baec-3f63-4694-aeaf-3c9130c9394a" providerId="ADAL" clId="{639C95CF-9328-422C-A031-AD82D6619598}" dt="2021-01-04T18:49:15.987" v="3026" actId="26606"/>
          <ac:spMkLst>
            <pc:docMk/>
            <pc:sldMk cId="4250605504" sldId="276"/>
            <ac:spMk id="15" creationId="{4ED83379-0499-45E1-AB78-6AA230F96442}"/>
          </ac:spMkLst>
        </pc:spChg>
        <pc:graphicFrameChg chg="add del mod modGraphic">
          <ac:chgData name="Rafael Barbarroxa (1181498)" userId="b053baec-3f63-4694-aeaf-3c9130c9394a" providerId="ADAL" clId="{639C95CF-9328-422C-A031-AD82D6619598}" dt="2021-01-04T18:44:36.414" v="2982" actId="478"/>
          <ac:graphicFrameMkLst>
            <pc:docMk/>
            <pc:sldMk cId="4250605504" sldId="276"/>
            <ac:graphicFrameMk id="4" creationId="{5AB11764-6DD2-4FA2-9E83-624D9F595000}"/>
          </ac:graphicFrameMkLst>
        </pc:graphicFrameChg>
        <pc:graphicFrameChg chg="add del mod modGraphic">
          <ac:chgData name="Rafael Barbarroxa (1181498)" userId="b053baec-3f63-4694-aeaf-3c9130c9394a" providerId="ADAL" clId="{639C95CF-9328-422C-A031-AD82D6619598}" dt="2021-01-04T18:47:11.705" v="3004" actId="478"/>
          <ac:graphicFrameMkLst>
            <pc:docMk/>
            <pc:sldMk cId="4250605504" sldId="276"/>
            <ac:graphicFrameMk id="7" creationId="{0A086D32-1352-4A78-9DF3-67BE74DE713F}"/>
          </ac:graphicFrameMkLst>
        </pc:graphicFrameChg>
        <pc:graphicFrameChg chg="add del mod modGraphic">
          <ac:chgData name="Rafael Barbarroxa (1181498)" userId="b053baec-3f63-4694-aeaf-3c9130c9394a" providerId="ADAL" clId="{639C95CF-9328-422C-A031-AD82D6619598}" dt="2021-01-04T18:47:29.813" v="3009" actId="478"/>
          <ac:graphicFrameMkLst>
            <pc:docMk/>
            <pc:sldMk cId="4250605504" sldId="276"/>
            <ac:graphicFrameMk id="9" creationId="{87D3D20E-0C9D-46F9-BB3C-2725E75FAF08}"/>
          </ac:graphicFrameMkLst>
        </pc:graphicFrameChg>
        <pc:picChg chg="add del">
          <ac:chgData name="Rafael Barbarroxa (1181498)" userId="b053baec-3f63-4694-aeaf-3c9130c9394a" providerId="ADAL" clId="{639C95CF-9328-422C-A031-AD82D6619598}" dt="2021-01-04T18:43:54.884" v="2972" actId="26606"/>
          <ac:picMkLst>
            <pc:docMk/>
            <pc:sldMk cId="4250605504" sldId="276"/>
            <ac:picMk id="10" creationId="{2270F1FA-0425-408F-9861-80BF5AFB276D}"/>
          </ac:picMkLst>
        </pc:picChg>
        <pc:picChg chg="add del">
          <ac:chgData name="Rafael Barbarroxa (1181498)" userId="b053baec-3f63-4694-aeaf-3c9130c9394a" providerId="ADAL" clId="{639C95CF-9328-422C-A031-AD82D6619598}" dt="2021-01-04T18:49:15.924" v="3025" actId="26606"/>
          <ac:picMkLst>
            <pc:docMk/>
            <pc:sldMk cId="4250605504" sldId="276"/>
            <ac:picMk id="11" creationId="{1747C375-D585-43A6-A986-086C261F73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0F323-6699-408E-86F2-8B0997B4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2A40E-DD59-4E7F-9AD8-34EA3972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CC8393-65AA-4B11-86A3-2A6AC96E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F8C978-9ACF-4D11-B35A-8224A75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FDBE7B-610D-47B9-AA7F-1B470D8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3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6C55B-1B3D-4007-A49C-A816D8C9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9B15D0-679C-423E-8227-1B3CECDE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4F6E0D-647A-4D3B-91F0-055DEF81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E8A551-2B31-4628-9579-A1CF8596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E4CBCF-399D-48AC-9567-8457EDE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2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93178-2337-4FE0-934B-6447D7ED3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C814F86-1D9F-4993-B5C1-07141103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4E9DB5-0ED2-4360-936C-D218976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2E7BBC-3371-4831-87DE-1607D00B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8B1166-38C3-475D-BB1B-6A7B145F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1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BA0D-37D6-48BE-A369-668669F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6FC595-9DBB-4577-A6D6-30BA2B3A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565577-41B1-4D5F-B618-0EF1C649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51F3CC-C096-4EAD-825D-4F97B5D4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6F14E9-9D0E-42E3-8DC3-63B9D90E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1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FDD7-A278-4DC6-B386-8A762D77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EEB95A-412F-4629-B9FC-BFDD6109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0B3D3B-7973-4F91-A000-8E95A3C2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0FEF74-B5BC-4700-9BC9-0AFB16C7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7AC78C-2BA6-40F4-8126-483090B3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77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07E27-7460-43EC-A9B5-EF85393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9B8174-0897-4DF9-B797-E7C72E59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AC58433-9DDC-49D3-B559-3F0199C6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E1DDF7-9CCA-47AD-BF88-A5B57C1A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4AC9DA-06BD-43DD-A44B-66FAAB53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6EB6F0-DA94-4D4C-ADD3-C472917E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1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789ED-1A2D-408E-9699-55FACB3B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211D6B-59A5-45DA-98A0-163B3941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BBC26B-42B3-4CD8-8191-E9B26C69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B168EC-D775-458C-991C-12B0E7DB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93C93F-3F5A-4DC9-A54B-2AF4EF58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1818A39-0349-4D0F-B8FB-3D1A0C70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DE1B2D-7B0B-461D-B325-B28F85B7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11BA61D-C8D6-4699-BEC7-0A1A99B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6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8D6A3-5F58-4E77-9358-4CF4C476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609ACE-4192-427E-B6EC-985CACE4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6A8690-1D43-41E0-9473-C467F3A6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90D2C8-1C91-47D6-9E65-A4F39BA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47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89CED7-DA12-4444-983E-DF7D5BF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3207C2C-4156-4F72-82A3-0F7BB418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28B06-6050-4B32-B3F1-355A8BD4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823DD-C0D3-4EFB-A53A-5351A0F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2B968-C4FE-460D-91E8-AB215E20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0BFA19B-0F84-42AB-BF40-14D4D7D8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8BAC45-E6B6-4468-A34C-FD82BE08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F9EC6B-A411-4576-80EF-2591653D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D95655-B384-4D60-AB24-91EEBBE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3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5EB6-84CA-412E-A62B-7F92895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81E2BB3-2162-4C34-AE37-D3CFCB95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6F685C-79C6-4FF6-8F32-94774FD1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7E9FB9-A34F-44A0-BABC-0511933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F1CB44-7B92-4B61-9BDA-3E5A0B01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5943B0-D535-4420-B423-6483FB2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2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683AE39-1FCA-4456-8445-E6EAE9E7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4AFFB-FADC-4B66-884A-E517FC43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0C3112-0EF6-49E1-8D02-06078022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EEF8-70ED-4BD5-B981-C1C08B9A13C1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0327F5-4F0E-4306-AB3E-EDB28B2D1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7E6AF5-0A3F-4D15-899A-57138C36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A610-F442-41A9-97BC-A19C16BF7A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79F23-6C86-4307-A368-913F6C91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454" y="5082934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 dirty="0"/>
              <a:t>Apresentação</a:t>
            </a:r>
            <a:r>
              <a:rPr lang="en-US" dirty="0"/>
              <a:t> </a:t>
            </a:r>
            <a:r>
              <a:rPr lang="pt-PT" dirty="0"/>
              <a:t>do</a:t>
            </a:r>
            <a:r>
              <a:rPr lang="en-US" dirty="0"/>
              <a:t> </a:t>
            </a:r>
            <a:r>
              <a:rPr lang="pt-PT" dirty="0"/>
              <a:t>DRP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241DF-2C1D-4163-BCD9-AB4146B3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6358" y="4572000"/>
            <a:ext cx="3511466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Orientador: André Moreira, ASC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0D6FB-9B19-482B-9A7F-3B6729281C1F}"/>
              </a:ext>
            </a:extLst>
          </p:cNvPr>
          <p:cNvSpPr txBox="1"/>
          <p:nvPr/>
        </p:nvSpPr>
        <p:spPr>
          <a:xfrm>
            <a:off x="8506358" y="5077033"/>
            <a:ext cx="271683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Trabalho Realizado por:</a:t>
            </a:r>
          </a:p>
          <a:p>
            <a:pPr>
              <a:spcAft>
                <a:spcPts val="600"/>
              </a:spcAft>
            </a:pPr>
            <a:r>
              <a:rPr lang="pt-PT" dirty="0"/>
              <a:t>1181255 Nuno Teixeira</a:t>
            </a:r>
          </a:p>
          <a:p>
            <a:pPr>
              <a:spcAft>
                <a:spcPts val="600"/>
              </a:spcAft>
            </a:pPr>
            <a:r>
              <a:rPr lang="pt-PT" dirty="0"/>
              <a:t>1181498 Rafael </a:t>
            </a:r>
            <a:r>
              <a:rPr lang="pt-PT" dirty="0" err="1"/>
              <a:t>Barbarroxa</a:t>
            </a:r>
            <a:endParaRPr lang="pt-PT" dirty="0"/>
          </a:p>
          <a:p>
            <a:pPr>
              <a:spcAft>
                <a:spcPts val="600"/>
              </a:spcAft>
            </a:pPr>
            <a:r>
              <a:rPr lang="pt-PT" dirty="0"/>
              <a:t>1181500 Vítor Crista</a:t>
            </a:r>
          </a:p>
          <a:p>
            <a:pPr>
              <a:spcAft>
                <a:spcPts val="600"/>
              </a:spcAft>
            </a:pPr>
            <a:r>
              <a:rPr lang="pt-PT" dirty="0"/>
              <a:t>1181529 Diogo Sousa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F006E3-18DD-4254-82DF-147F4062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7"/>
            <a:ext cx="12192000" cy="45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2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C021F-3EEE-4C38-B976-E721761E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pt-PT" sz="4000" b="1" dirty="0"/>
              <a:t>O que é o DRP?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63A991-CDE0-4D6B-AAA8-E9ED2A75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r>
              <a:rPr lang="pt-PT" sz="2000" dirty="0"/>
              <a:t>E</a:t>
            </a:r>
            <a:r>
              <a:rPr lang="pt-PT" sz="2000" b="0" i="0" dirty="0">
                <a:effectLst/>
              </a:rPr>
              <a:t>nvolve um conjunto de políticas e procedimentos que permitem a recuperação ou continuação da infraestrutura tecnológica e sistemas vitais, na sequência de um </a:t>
            </a:r>
            <a:r>
              <a:rPr lang="pt-PT" sz="2000" dirty="0"/>
              <a:t>desastre natural </a:t>
            </a:r>
            <a:r>
              <a:rPr lang="pt-PT" sz="2000" b="0" i="0" dirty="0">
                <a:effectLst/>
              </a:rPr>
              <a:t>ou algo provocado pelo homem.</a:t>
            </a:r>
          </a:p>
          <a:p>
            <a:r>
              <a:rPr lang="pt-PT" sz="2000" dirty="0" err="1"/>
              <a:t>Cloud</a:t>
            </a:r>
            <a:r>
              <a:rPr lang="pt-PT" sz="2000" dirty="0"/>
              <a:t> </a:t>
            </a:r>
            <a:r>
              <a:rPr lang="pt-PT" sz="2000" dirty="0" err="1"/>
              <a:t>Disaster</a:t>
            </a:r>
            <a:r>
              <a:rPr lang="pt-PT" sz="2000" dirty="0"/>
              <a:t> </a:t>
            </a:r>
            <a:r>
              <a:rPr lang="pt-PT" sz="2000" dirty="0" err="1"/>
              <a:t>Recovery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r>
              <a:rPr lang="pt-PT" sz="2000" dirty="0"/>
              <a:t>-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</a:rPr>
              <a:t>é um serviço que permite o backup e a recuperação de máquinas remotas numa plataforma baseada em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</a:rPr>
              <a:t>cloud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endParaRPr lang="pt-PT" sz="2000" dirty="0"/>
          </a:p>
        </p:txBody>
      </p:sp>
      <p:pic>
        <p:nvPicPr>
          <p:cNvPr id="5" name="Imagem 4" descr="Uma imagem com texto, bola de bilhar&#10;&#10;Descrição gerada automaticamente">
            <a:extLst>
              <a:ext uri="{FF2B5EF4-FFF2-40B4-BE49-F238E27FC236}">
                <a16:creationId xmlns:a16="http://schemas.microsoft.com/office/drawing/2014/main" id="{31CD63FB-D311-4722-82FE-94E0867BB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71500"/>
            <a:ext cx="5105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0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644C0A1-9772-48F1-B735-EB1EEDA9A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558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6768E-E05A-4B6E-979B-9E1FA967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pt-PT" b="1" dirty="0"/>
              <a:t>Desastre</a:t>
            </a:r>
            <a:endParaRPr lang="pt-PT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E2E619-EADA-40EF-B264-FD815A59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" r="19458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E5EBB9-3340-4FA5-B773-110AA800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pt-PT" sz="1800"/>
              <a:t>Refere-se a uma perturbação grave que ocorre durante um curto ou longo período de tempo, causando perdas entre elas materiais ou económicas.</a:t>
            </a:r>
          </a:p>
          <a:p>
            <a:r>
              <a:rPr lang="pt-PT" sz="1800"/>
              <a:t>Riscos tecnológicos e ameaça humana. </a:t>
            </a:r>
          </a:p>
          <a:p>
            <a:r>
              <a:rPr lang="pt-PT" sz="180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revenção, proteção, mitigação, resposta e recuperação. 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88688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A6D4B-79D7-4A7C-ABF1-6F99386F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pt-PT" b="1"/>
              <a:t>Processos críticos do negócio</a:t>
            </a:r>
            <a:endParaRPr lang="pt-PT" b="1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1" name="Picture 3" descr="Manage Critical Business Processes with BPM Software">
            <a:extLst>
              <a:ext uri="{FF2B5EF4-FFF2-40B4-BE49-F238E27FC236}">
                <a16:creationId xmlns:a16="http://schemas.microsoft.com/office/drawing/2014/main" id="{E0CB202B-C4CE-4D00-9C11-1F4FEF0F7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1" r="22303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7597D0-09D7-479A-AD44-DAF1A423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Google Sans"/>
              </a:rPr>
              <a:t>São aqueles que têm o maior impacto nas operações de uma empresa e que necessitam de recuperação.</a:t>
            </a: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pt-PT" alt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pt-PT" sz="1800"/>
              <a:t>Clientes + RGPD</a:t>
            </a:r>
          </a:p>
          <a:p>
            <a:r>
              <a:rPr lang="pt-PT" sz="1800"/>
              <a:t>Visualização</a:t>
            </a:r>
          </a:p>
          <a:p>
            <a:r>
              <a:rPr lang="pt-PT" sz="1800"/>
              <a:t>Planeamento </a:t>
            </a:r>
          </a:p>
          <a:p>
            <a:r>
              <a:rPr lang="pt-PT" sz="1800"/>
              <a:t>Master Data Rede </a:t>
            </a:r>
          </a:p>
          <a:p>
            <a:r>
              <a:rPr lang="pt-PT" sz="1800"/>
              <a:t>Master Data Viagens</a:t>
            </a:r>
          </a:p>
        </p:txBody>
      </p:sp>
    </p:spTree>
    <p:extLst>
      <p:ext uri="{BB962C8B-B14F-4D97-AF65-F5344CB8AC3E}">
        <p14:creationId xmlns:p14="http://schemas.microsoft.com/office/powerpoint/2010/main" val="324283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5389-75FE-4EDB-B9B2-EFC564D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pt-PT" b="1" dirty="0"/>
              <a:t>Preparação</a:t>
            </a:r>
            <a:endParaRPr lang="pt-PT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321545-96C5-4942-BA63-B764EF2A5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42" b="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B8CACF-4638-4E63-A888-1774EFD3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pt-PT" sz="17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Integral das aplicações Planeamento e Visualização de 6 em 6 meses;</a:t>
            </a:r>
            <a:endParaRPr lang="pt-PT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7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Diferencial das aplicações Planeamento e Visualização semanalmente;</a:t>
            </a:r>
            <a:endParaRPr lang="pt-PT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7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Mirroring das aplicações Master Data Rede, Master Data Viagens e Clientes+RGPD;</a:t>
            </a:r>
            <a:endParaRPr lang="pt-PT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pt-PT" sz="17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Integral das aplicações Master Data Rede, Master Data Viagens e Clientes+RGPD mensalmente;</a:t>
            </a:r>
          </a:p>
          <a:p>
            <a:r>
              <a:rPr lang="pt-PT" sz="170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 Diferencial das aplicações Master Data Rede, Master Data Viagens e Clientes+RGPD diariamente.</a:t>
            </a:r>
            <a:endParaRPr lang="pt-PT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347866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sa de jogos, sala&#10;&#10;Descrição gerada automaticamente">
            <a:extLst>
              <a:ext uri="{FF2B5EF4-FFF2-40B4-BE49-F238E27FC236}">
                <a16:creationId xmlns:a16="http://schemas.microsoft.com/office/drawing/2014/main" id="{0A22B007-21D7-4B2F-9932-7BC3E8BC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3" y="652463"/>
            <a:ext cx="9172575" cy="34353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6CCC5D-D03E-42E3-B7B1-505BCED85649}"/>
              </a:ext>
            </a:extLst>
          </p:cNvPr>
          <p:cNvSpPr txBox="1"/>
          <p:nvPr/>
        </p:nvSpPr>
        <p:spPr>
          <a:xfrm>
            <a:off x="2373313" y="3678238"/>
            <a:ext cx="9172575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Backup Integral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8B8C29-5C7A-415F-BA27-ADAB2D8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3" y="4156075"/>
            <a:ext cx="5408613" cy="2051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F753D60-9980-44CD-99BC-F1B42422D441}"/>
              </a:ext>
            </a:extLst>
          </p:cNvPr>
          <p:cNvSpPr txBox="1"/>
          <p:nvPr/>
        </p:nvSpPr>
        <p:spPr>
          <a:xfrm>
            <a:off x="2373313" y="5795963"/>
            <a:ext cx="5408613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Backup Diferencial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485562-9895-4C8C-A72E-2C7F2A12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88" y="4156075"/>
            <a:ext cx="3695700" cy="205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02697D-23A6-4879-B6EC-BE8D93A4955F}"/>
              </a:ext>
            </a:extLst>
          </p:cNvPr>
          <p:cNvSpPr txBox="1"/>
          <p:nvPr/>
        </p:nvSpPr>
        <p:spPr>
          <a:xfrm>
            <a:off x="7850188" y="5795963"/>
            <a:ext cx="3695700" cy="409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PT" sz="1300">
                <a:solidFill>
                  <a:srgbClr val="FFFFFF"/>
                </a:solidFill>
              </a:rPr>
              <a:t>Mirroring</a:t>
            </a:r>
          </a:p>
        </p:txBody>
      </p:sp>
    </p:spTree>
    <p:extLst>
      <p:ext uri="{BB962C8B-B14F-4D97-AF65-F5344CB8AC3E}">
        <p14:creationId xmlns:p14="http://schemas.microsoft.com/office/powerpoint/2010/main" val="259290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B45C4-EE15-494E-98A1-F376974D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pt-PT" b="1" dirty="0"/>
              <a:t>Estratégia de recuperação</a:t>
            </a:r>
            <a:endParaRPr lang="pt-PT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8" name="Picture 6" descr="Conheça as 5 melhores estratégias para recuperação de desastre – Combina  Soluções em Tecnologia">
            <a:extLst>
              <a:ext uri="{FF2B5EF4-FFF2-40B4-BE49-F238E27FC236}">
                <a16:creationId xmlns:a16="http://schemas.microsoft.com/office/drawing/2014/main" id="{77A2A3AD-FA3B-441D-8BD1-7C15AB459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6" r="10720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9ECFC4-441D-423E-B134-95E66DEA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816" y="2293086"/>
            <a:ext cx="5259714" cy="3375920"/>
          </a:xfrm>
        </p:spPr>
        <p:txBody>
          <a:bodyPr anchor="t">
            <a:normAutofit/>
          </a:bodyPr>
          <a:lstStyle/>
          <a:p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informação recuperada é guardada num local de recuperação remoto.</a:t>
            </a:r>
          </a:p>
          <a:p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nosso local de recuperação remoto é implementado como </a:t>
            </a:r>
            <a:r>
              <a:rPr lang="pt-PT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warm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-site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2509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FD57E-E62C-4A72-99F1-D713082B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 Conclusão…</a:t>
            </a:r>
            <a:endParaRPr lang="pt-PT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060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026528938664A8A32EF0FE0F7A879" ma:contentTypeVersion="9" ma:contentTypeDescription="Create a new document." ma:contentTypeScope="" ma:versionID="35589bd743ff422c426c8c0fa5df6879">
  <xsd:schema xmlns:xsd="http://www.w3.org/2001/XMLSchema" xmlns:xs="http://www.w3.org/2001/XMLSchema" xmlns:p="http://schemas.microsoft.com/office/2006/metadata/properties" xmlns:ns3="b377e226-f036-4c44-a8ea-65628c98bc1a" xmlns:ns4="2c875d8f-d4c1-4353-a791-36a1eefacaf8" targetNamespace="http://schemas.microsoft.com/office/2006/metadata/properties" ma:root="true" ma:fieldsID="09cbf4f0553a88d38644da161787532b" ns3:_="" ns4:_="">
    <xsd:import namespace="b377e226-f036-4c44-a8ea-65628c98bc1a"/>
    <xsd:import namespace="2c875d8f-d4c1-4353-a791-36a1eefaca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7e226-f036-4c44-a8ea-65628c98b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75d8f-d4c1-4353-a791-36a1eefaca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3B7D1-7597-4426-9D03-81CF8227E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5E2972-8C76-4C0F-802B-823DA185AA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c875d8f-d4c1-4353-a791-36a1eefacaf8"/>
    <ds:schemaRef ds:uri="b377e226-f036-4c44-a8ea-65628c98bc1a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CC44C2-014D-4AD2-BA88-1D9203FC4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7e226-f036-4c44-a8ea-65628c98bc1a"/>
    <ds:schemaRef ds:uri="2c875d8f-d4c1-4353-a791-36a1eefaca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265</Words>
  <Application>Microsoft Office PowerPoint</Application>
  <PresentationFormat>Ecrã Panorâmico</PresentationFormat>
  <Paragraphs>34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Tw Cen MT</vt:lpstr>
      <vt:lpstr>Tema do Office</vt:lpstr>
      <vt:lpstr>Apresentação do DRP</vt:lpstr>
      <vt:lpstr>O que é o DRP?</vt:lpstr>
      <vt:lpstr>Apresentação do PowerPoint</vt:lpstr>
      <vt:lpstr>Desastre</vt:lpstr>
      <vt:lpstr>Processos críticos do negócio</vt:lpstr>
      <vt:lpstr>Preparação</vt:lpstr>
      <vt:lpstr>Apresentação do PowerPoint</vt:lpstr>
      <vt:lpstr>Estratégia de recuperação</vt:lpstr>
      <vt:lpstr>Em Conclusão…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DRP</dc:title>
  <dc:creator>Rafael Barbarroxa (1181498)</dc:creator>
  <cp:lastModifiedBy>Rafael Barbarroxa (1181498)</cp:lastModifiedBy>
  <cp:revision>4</cp:revision>
  <dcterms:created xsi:type="dcterms:W3CDTF">2021-01-21T15:52:49Z</dcterms:created>
  <dcterms:modified xsi:type="dcterms:W3CDTF">2021-01-22T15:50:44Z</dcterms:modified>
</cp:coreProperties>
</file>