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337" y="4484663"/>
            <a:ext cx="424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김태오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한지완</a:t>
            </a:r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이지민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전도권</a:t>
            </a:r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이예은 김동희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042" y="2921168"/>
            <a:ext cx="755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Team.</a:t>
            </a:r>
            <a:r>
              <a:rPr lang="ko-KR" altLang="en-US" sz="6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에어컨이 뜨거워</a:t>
            </a:r>
            <a:endParaRPr lang="ko-KR" altLang="en-US" sz="6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232564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61042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067752" y="1545239"/>
            <a:ext cx="1927191" cy="541508"/>
            <a:chOff x="4232564" y="2276508"/>
            <a:chExt cx="192719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92718" y="2453889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58808" y="3382402"/>
            <a:ext cx="1369993" cy="541508"/>
            <a:chOff x="4140610" y="4231688"/>
            <a:chExt cx="1369993" cy="541508"/>
          </a:xfrm>
        </p:grpSpPr>
        <p:grpSp>
          <p:nvGrpSpPr>
            <p:cNvPr id="17" name="그룹 16"/>
            <p:cNvGrpSpPr/>
            <p:nvPr/>
          </p:nvGrpSpPr>
          <p:grpSpPr>
            <a:xfrm>
              <a:off x="4140610" y="4231688"/>
              <a:ext cx="712648" cy="541508"/>
              <a:chOff x="3115591" y="4405745"/>
              <a:chExt cx="4089168" cy="3107176"/>
            </a:xfrm>
          </p:grpSpPr>
          <p:sp>
            <p:nvSpPr>
              <p:cNvPr id="18" name="평행 사변형 17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평행 사변형 1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25872" y="429764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6196" y="4306041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58808" y="4348231"/>
            <a:ext cx="1825448" cy="541508"/>
            <a:chOff x="4094633" y="5209278"/>
            <a:chExt cx="182544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36811" y="345015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r>
              <a:rPr lang="ko-KR" altLang="en-US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설명</a:t>
            </a:r>
            <a:endParaRPr lang="ko-KR" altLang="en-US" dirty="0">
              <a:solidFill>
                <a:srgbClr val="6C5B7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949680" y="5390709"/>
            <a:ext cx="2226198" cy="541508"/>
            <a:chOff x="4094633" y="5209278"/>
            <a:chExt cx="2226198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1876238" cy="541508"/>
            <a:chOff x="4232564" y="2276508"/>
            <a:chExt cx="1876238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팀 설명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82273" y="31546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2251" y="31546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36251" y="1627972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49260" y="1629831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22392" y="1629832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097905" y="1627972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87597" y="304356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김태오</a:t>
            </a:r>
            <a:endParaRPr lang="en-US" altLang="ko-KR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797" y="30435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KoPub돋움체 Bold" panose="02020603020101020101"/>
              </a:rPr>
              <a:t>한지완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7389" y="30796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KoPub돋움체 Bold" panose="02020603020101020101"/>
              </a:rPr>
              <a:t>전도권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0785" y="30796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이지민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951" y="337245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메인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611" y="337245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모바일</a:t>
            </a:r>
            <a:r>
              <a:rPr lang="ko-KR" altLang="en-US" dirty="0" smtClean="0">
                <a:ea typeface="KoPub돋움체 Bold" panose="02020603020101020101"/>
              </a:rPr>
              <a:t> </a:t>
            </a:r>
            <a:r>
              <a:rPr lang="ko-KR" altLang="en-US" dirty="0" smtClean="0">
                <a:ea typeface="KoPub돋움체 Bold" panose="02020603020101020101"/>
              </a:rPr>
              <a:t>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3278" y="337245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 </a:t>
            </a:r>
            <a:r>
              <a:rPr lang="en-US" altLang="ko-KR" dirty="0" err="1" smtClean="0">
                <a:ea typeface="KoPub돋움체 Bold" panose="02020603020101020101"/>
              </a:rPr>
              <a:t>ppt</a:t>
            </a:r>
            <a:r>
              <a:rPr lang="en-US" altLang="ko-KR" dirty="0">
                <a:ea typeface="KoPub돋움체 Bold" panose="02020603020101020101"/>
              </a:rPr>
              <a:t> </a:t>
            </a:r>
            <a:r>
              <a:rPr lang="en-US" altLang="ko-KR" dirty="0" smtClean="0">
                <a:ea typeface="KoPub돋움체 Bold" panose="02020603020101020101"/>
              </a:rPr>
              <a:t>, </a:t>
            </a:r>
            <a:r>
              <a:rPr lang="en-US" altLang="ko-KR" dirty="0" smtClean="0">
                <a:ea typeface="KoPub돋움체 Bold" panose="02020603020101020101"/>
              </a:rPr>
              <a:t>UI </a:t>
            </a:r>
            <a:r>
              <a:rPr lang="ko-KR" altLang="en-US" dirty="0" smtClean="0">
                <a:ea typeface="KoPub돋움체 Bold" panose="02020603020101020101"/>
              </a:rPr>
              <a:t>디자인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3471" y="339570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모바일 서브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871231" y="4158967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49258" y="415896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78925" y="5574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김동희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3501" y="589067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발표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235" y="55213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ea typeface="KoPub돋움체 Bold" panose="02020603020101020101"/>
              </a:rPr>
              <a:t>이예은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694" y="585982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KoPub돋움체 Bold" panose="02020603020101020101"/>
              </a:rPr>
              <a:t>Ui</a:t>
            </a:r>
            <a:r>
              <a:rPr lang="ko-KR" altLang="en-US" dirty="0">
                <a:ea typeface="KoPub돋움체 Bold" panose="02020603020101020101"/>
              </a:rPr>
              <a:t> </a:t>
            </a:r>
            <a:r>
              <a:rPr lang="ko-KR" altLang="en-US" dirty="0" smtClean="0">
                <a:ea typeface="KoPub돋움체 Bold" panose="02020603020101020101"/>
              </a:rPr>
              <a:t>디자인</a:t>
            </a:r>
            <a:endParaRPr lang="ko-KR" altLang="en-US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75953" y="206639"/>
            <a:ext cx="2054171" cy="541508"/>
            <a:chOff x="4232564" y="2276508"/>
            <a:chExt cx="2054171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제작동기</a:t>
              </a:r>
              <a:endPara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2320" y="3264789"/>
            <a:ext cx="808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 계속 작동된다면</a:t>
            </a:r>
            <a:r>
              <a:rPr lang="en-US" altLang="ko-KR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전기가 낭비되고 환경오염이 심화된다</a:t>
            </a:r>
            <a:r>
              <a:rPr lang="en-US" altLang="ko-KR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2094246" cy="541508"/>
            <a:chOff x="4232564" y="2276508"/>
            <a:chExt cx="2094246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능 </a:t>
              </a:r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설명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22320" y="2844800"/>
            <a:ext cx="590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설정한 시간 동안 사람이 없을 때 자동으로 에어컨이 꺼짐</a:t>
            </a:r>
            <a:endParaRPr lang="en-US" altLang="ko-KR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모바일에서 에어컨 온도</a:t>
            </a:r>
            <a:r>
              <a:rPr lang="en-US" altLang="ko-KR" dirty="0" smtClean="0">
                <a:ea typeface="KoPub돋움체 Bold" panose="02020603020101020101"/>
              </a:rPr>
              <a:t>, </a:t>
            </a:r>
            <a:r>
              <a:rPr lang="ko-KR" altLang="en-US" dirty="0" smtClean="0">
                <a:ea typeface="KoPub돋움체 Bold" panose="02020603020101020101"/>
              </a:rPr>
              <a:t>온</a:t>
            </a:r>
            <a:r>
              <a:rPr lang="en-US" altLang="ko-KR" dirty="0" smtClean="0">
                <a:ea typeface="KoPub돋움체 Bold" panose="02020603020101020101"/>
              </a:rPr>
              <a:t>/</a:t>
            </a:r>
            <a:r>
              <a:rPr lang="ko-KR" altLang="en-US" dirty="0" smtClean="0">
                <a:ea typeface="KoPub돋움체 Bold" panose="02020603020101020101"/>
              </a:rPr>
              <a:t>오프</a:t>
            </a:r>
            <a:r>
              <a:rPr lang="en-US" altLang="ko-KR" dirty="0">
                <a:ea typeface="KoPub돋움체 Bold" panose="02020603020101020101"/>
              </a:rPr>
              <a:t> </a:t>
            </a:r>
            <a:r>
              <a:rPr lang="ko-KR" altLang="en-US" dirty="0" smtClean="0">
                <a:ea typeface="KoPub돋움체 Bold" panose="02020603020101020101"/>
              </a:rPr>
              <a:t>조절</a:t>
            </a:r>
            <a:endParaRPr lang="en-US" altLang="ko-KR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설정한 온도가 </a:t>
            </a:r>
            <a:r>
              <a:rPr lang="ko-KR" altLang="en-US" dirty="0" err="1" smtClean="0">
                <a:ea typeface="KoPub돋움체 Bold" panose="02020603020101020101"/>
              </a:rPr>
              <a:t>되었을때</a:t>
            </a:r>
            <a:r>
              <a:rPr lang="ko-KR" altLang="en-US" dirty="0" smtClean="0">
                <a:ea typeface="KoPub돋움체 Bold" panose="02020603020101020101"/>
              </a:rPr>
              <a:t> 자동으로 에어컨이 꺼짐</a:t>
            </a:r>
            <a:endParaRPr lang="ko-KR" altLang="en-US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723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91" y="1315969"/>
            <a:ext cx="6258440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6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15840" y="2699310"/>
            <a:ext cx="25603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연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2034935" cy="541508"/>
            <a:chOff x="4232564" y="2276508"/>
            <a:chExt cx="2034935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기대효과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00880" y="2675825"/>
            <a:ext cx="319024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</a:t>
            </a:r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</a:t>
            </a:r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100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KoPub돋움체 Bold</vt:lpstr>
      <vt:lpstr>KoPub돋움체 Light</vt:lpstr>
      <vt:lpstr>KoPub돋움체 Medium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ㅇ 나미카제 미나토</cp:lastModifiedBy>
  <cp:revision>46</cp:revision>
  <dcterms:created xsi:type="dcterms:W3CDTF">2018-06-22T01:20:42Z</dcterms:created>
  <dcterms:modified xsi:type="dcterms:W3CDTF">2019-07-16T02:49:13Z</dcterms:modified>
</cp:coreProperties>
</file>