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87" r:id="rId7"/>
    <p:sldId id="271" r:id="rId8"/>
    <p:sldId id="286" r:id="rId9"/>
    <p:sldId id="285" r:id="rId10"/>
    <p:sldId id="280" r:id="rId11"/>
    <p:sldId id="274" r:id="rId12"/>
    <p:sldId id="281" r:id="rId13"/>
    <p:sldId id="273" r:id="rId14"/>
    <p:sldId id="283" r:id="rId15"/>
    <p:sldId id="275" r:id="rId16"/>
    <p:sldId id="282" r:id="rId17"/>
    <p:sldId id="276" r:id="rId18"/>
    <p:sldId id="284" r:id="rId19"/>
    <p:sldId id="277" r:id="rId20"/>
    <p:sldId id="268" r:id="rId21"/>
    <p:sldId id="269" r:id="rId22"/>
    <p:sldId id="270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8" y="2624258"/>
            <a:ext cx="7925487" cy="160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83" y="4137024"/>
            <a:ext cx="429805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55" y="500398"/>
            <a:ext cx="3246690" cy="58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53" y="209374"/>
            <a:ext cx="3610494" cy="64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종료온도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71" y="166565"/>
            <a:ext cx="3629459" cy="65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업데이</a:t>
            </a:r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3" y="209199"/>
            <a:ext cx="3609715" cy="64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도움말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42" y="313153"/>
            <a:ext cx="3494117" cy="6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232564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61042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067752" y="1545239"/>
            <a:ext cx="1927191" cy="541508"/>
            <a:chOff x="4232564" y="2276508"/>
            <a:chExt cx="192719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62266" y="2352543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062266" y="4149890"/>
            <a:ext cx="2097958" cy="541508"/>
            <a:chOff x="4094633" y="5209278"/>
            <a:chExt cx="209795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78308" y="3245959"/>
            <a:ext cx="2207452" cy="541508"/>
            <a:chOff x="4958808" y="3382402"/>
            <a:chExt cx="2207452" cy="541508"/>
          </a:xfrm>
        </p:grpSpPr>
        <p:grpSp>
          <p:nvGrpSpPr>
            <p:cNvPr id="33" name="그룹 32"/>
            <p:cNvGrpSpPr/>
            <p:nvPr/>
          </p:nvGrpSpPr>
          <p:grpSpPr>
            <a:xfrm>
              <a:off x="4958808" y="3382402"/>
              <a:ext cx="1369993" cy="541508"/>
              <a:chOff x="4140610" y="4231688"/>
              <a:chExt cx="1369993" cy="54150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140610" y="4231688"/>
                <a:ext cx="712648" cy="541508"/>
                <a:chOff x="3115591" y="4405745"/>
                <a:chExt cx="4089168" cy="3107176"/>
              </a:xfrm>
            </p:grpSpPr>
            <p:sp>
              <p:nvSpPr>
                <p:cNvPr id="18" name="평행 사변형 17"/>
                <p:cNvSpPr/>
                <p:nvPr/>
              </p:nvSpPr>
              <p:spPr>
                <a:xfrm>
                  <a:off x="3379408" y="4636717"/>
                  <a:ext cx="3825351" cy="2876204"/>
                </a:xfrm>
                <a:prstGeom prst="parallelogram">
                  <a:avLst/>
                </a:prstGeom>
                <a:solidFill>
                  <a:srgbClr val="6C5B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평행 사변형 18"/>
                <p:cNvSpPr/>
                <p:nvPr/>
              </p:nvSpPr>
              <p:spPr>
                <a:xfrm>
                  <a:off x="3115591" y="4405745"/>
                  <a:ext cx="3825352" cy="2876204"/>
                </a:xfrm>
                <a:prstGeom prst="parallelogram">
                  <a:avLst/>
                </a:prstGeom>
                <a:solidFill>
                  <a:srgbClr val="F672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5325872" y="429764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6196" y="4306041"/>
                <a:ext cx="4154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03</a:t>
                </a:r>
                <a:endParaRPr lang="ko-KR" altLang="en-US" sz="16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6811" y="345015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기능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078308" y="5043306"/>
            <a:ext cx="1815830" cy="541508"/>
            <a:chOff x="4094633" y="5209278"/>
            <a:chExt cx="1815830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078308" y="5834772"/>
            <a:ext cx="2226198" cy="541508"/>
            <a:chOff x="4094633" y="5209278"/>
            <a:chExt cx="2226198" cy="541508"/>
          </a:xfrm>
        </p:grpSpPr>
        <p:grpSp>
          <p:nvGrpSpPr>
            <p:cNvPr id="43" name="그룹 42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6" name="평행 사변형 4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06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91" y="1315969"/>
            <a:ext cx="6258440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6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15840" y="2699310"/>
            <a:ext cx="25603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연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2034935" cy="541508"/>
            <a:chOff x="4232564" y="2276508"/>
            <a:chExt cx="2034935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기대효과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06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00880" y="2675825"/>
            <a:ext cx="319024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1876238" cy="541508"/>
            <a:chOff x="4232564" y="2276508"/>
            <a:chExt cx="1876238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팀 설명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82273" y="31546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2251" y="31546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36251" y="1627972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49260" y="1629831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22392" y="1629832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097905" y="1627972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87597" y="304356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김태오</a:t>
            </a:r>
            <a:endParaRPr lang="en-US" altLang="ko-KR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797" y="30435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KoPub돋움체 Bold" panose="02020603020101020101"/>
              </a:rPr>
              <a:t>한지완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7389" y="30796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KoPub돋움체 Bold" panose="02020603020101020101"/>
              </a:rPr>
              <a:t>전도권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0785" y="30796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이지민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951" y="337245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메인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611" y="337245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모바일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3471" y="339570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모바일 서브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871231" y="4158967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49258" y="415896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78925" y="5574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김동희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3501" y="589067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발표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235" y="55213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ea typeface="KoPub돋움체 Bold" panose="02020603020101020101"/>
              </a:rPr>
              <a:t>이예은</a:t>
            </a:r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9" y="3378892"/>
            <a:ext cx="1822862" cy="4938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40" y="5828426"/>
            <a:ext cx="117663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75953" y="206639"/>
            <a:ext cx="2054171" cy="541508"/>
            <a:chOff x="4232564" y="2276508"/>
            <a:chExt cx="2054171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제작동기</a:t>
              </a:r>
              <a:endPara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2320" y="3264789"/>
            <a:ext cx="808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 계속 작동된다면</a:t>
            </a:r>
            <a:r>
              <a:rPr lang="en-US" altLang="ko-KR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전기가 낭비되고 환경오염이 심화된다</a:t>
            </a:r>
            <a:r>
              <a:rPr lang="en-US" altLang="ko-KR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2094246" cy="541508"/>
            <a:chOff x="4232564" y="2276508"/>
            <a:chExt cx="2094246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 설명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22320" y="2844800"/>
            <a:ext cx="590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설정한 시간 동안 사람이 없을 때 자동으로 에어컨이 꺼짐</a:t>
            </a:r>
            <a:endParaRPr lang="en-US" altLang="ko-KR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모바일에서 에어컨 온도</a:t>
            </a:r>
            <a:r>
              <a:rPr lang="en-US" altLang="ko-KR" dirty="0" smtClean="0">
                <a:ea typeface="KoPub돋움체 Bold" panose="02020603020101020101"/>
              </a:rPr>
              <a:t>, </a:t>
            </a:r>
            <a:r>
              <a:rPr lang="ko-KR" altLang="en-US" dirty="0" smtClean="0">
                <a:ea typeface="KoPub돋움체 Bold" panose="02020603020101020101"/>
              </a:rPr>
              <a:t>온</a:t>
            </a:r>
            <a:r>
              <a:rPr lang="en-US" altLang="ko-KR" dirty="0" smtClean="0">
                <a:ea typeface="KoPub돋움체 Bold" panose="02020603020101020101"/>
              </a:rPr>
              <a:t>/</a:t>
            </a:r>
            <a:r>
              <a:rPr lang="ko-KR" altLang="en-US" dirty="0" smtClean="0">
                <a:ea typeface="KoPub돋움체 Bold" panose="02020603020101020101"/>
              </a:rPr>
              <a:t>오프</a:t>
            </a:r>
            <a:r>
              <a:rPr lang="en-US" altLang="ko-KR" dirty="0">
                <a:ea typeface="KoPub돋움체 Bold" panose="02020603020101020101"/>
              </a:rPr>
              <a:t> </a:t>
            </a:r>
            <a:r>
              <a:rPr lang="ko-KR" altLang="en-US" dirty="0" smtClean="0">
                <a:ea typeface="KoPub돋움체 Bold" panose="02020603020101020101"/>
              </a:rPr>
              <a:t>조절</a:t>
            </a:r>
            <a:endParaRPr lang="en-US" altLang="ko-KR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설정한 온도가 </a:t>
            </a:r>
            <a:r>
              <a:rPr lang="ko-KR" altLang="en-US" dirty="0" err="1" smtClean="0">
                <a:ea typeface="KoPub돋움체 Bold" panose="02020603020101020101"/>
              </a:rPr>
              <a:t>되었을때</a:t>
            </a:r>
            <a:r>
              <a:rPr lang="ko-KR" altLang="en-US" dirty="0" smtClean="0">
                <a:ea typeface="KoPub돋움체 Bold" panose="02020603020101020101"/>
              </a:rPr>
              <a:t> 자동으로 에어컨이 꺼짐</a:t>
            </a:r>
            <a:endParaRPr lang="ko-KR" altLang="en-US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723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시작화면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1026" name="Picture 2" descr="https://scontent-gmp1-1.xx.fbcdn.net/v/t1.15752-9/67318778_2345328899075641_4721972678280347648_n.png?_nc_cat=107&amp;_nc_oc=AQkDCCxYa8R1_Ry4qBWwvIJIZg-Z5yBWNErcOvm3xTKPwsY4UeroxsUW43L2p099mN4&amp;_nc_ht=scontent-gmp1-1.xx&amp;oh=40474e3a4b5cee8e331ca9ec48e26871&amp;oe=5DADC8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8100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953" y="206639"/>
            <a:ext cx="1901886" cy="541508"/>
            <a:chOff x="4232564" y="2276508"/>
            <a:chExt cx="1901886" cy="541508"/>
          </a:xfrm>
        </p:grpSpPr>
        <p:grpSp>
          <p:nvGrpSpPr>
            <p:cNvPr id="3" name="그룹 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6" name="평행 사변형 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01181" y="232708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UI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en-US" altLang="ko-KR" sz="2000" dirty="0" smtClean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81" y="206639"/>
            <a:ext cx="3629775" cy="64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33" y="206639"/>
            <a:ext cx="365207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135</Words>
  <Application>Microsoft Office PowerPoint</Application>
  <PresentationFormat>와이드스크린</PresentationFormat>
  <Paragraphs>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KoPubWorld돋움체 Bold</vt:lpstr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김 동희</cp:lastModifiedBy>
  <cp:revision>56</cp:revision>
  <dcterms:created xsi:type="dcterms:W3CDTF">2018-06-22T01:20:42Z</dcterms:created>
  <dcterms:modified xsi:type="dcterms:W3CDTF">2019-07-16T13:43:53Z</dcterms:modified>
</cp:coreProperties>
</file>