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259" r:id="rId5"/>
    <p:sldId id="291" r:id="rId6"/>
    <p:sldId id="288" r:id="rId7"/>
    <p:sldId id="289" r:id="rId8"/>
    <p:sldId id="266" r:id="rId9"/>
    <p:sldId id="290" r:id="rId10"/>
    <p:sldId id="293" r:id="rId11"/>
    <p:sldId id="267" r:id="rId12"/>
    <p:sldId id="294" r:id="rId13"/>
    <p:sldId id="287" r:id="rId14"/>
    <p:sldId id="271" r:id="rId15"/>
    <p:sldId id="286" r:id="rId16"/>
    <p:sldId id="285" r:id="rId17"/>
    <p:sldId id="280" r:id="rId18"/>
    <p:sldId id="274" r:id="rId19"/>
    <p:sldId id="281" r:id="rId20"/>
    <p:sldId id="273" r:id="rId21"/>
    <p:sldId id="283" r:id="rId22"/>
    <p:sldId id="275" r:id="rId23"/>
    <p:sldId id="282" r:id="rId24"/>
    <p:sldId id="276" r:id="rId25"/>
    <p:sldId id="284" r:id="rId26"/>
    <p:sldId id="277" r:id="rId27"/>
    <p:sldId id="296" r:id="rId28"/>
    <p:sldId id="268" r:id="rId29"/>
    <p:sldId id="295" r:id="rId30"/>
    <p:sldId id="269" r:id="rId31"/>
    <p:sldId id="270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280"/>
    <a:srgbClr val="6C5B7B"/>
    <a:srgbClr val="355C7D"/>
    <a:srgbClr val="F8B195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6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2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2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B9F-ED99-43DD-A96B-36EF8EBB65E7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995A-B79B-45E2-A9D5-0324FC73CB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7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8" y="2624258"/>
            <a:ext cx="7925487" cy="16094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83" y="4137024"/>
            <a:ext cx="429805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 설명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06500" y="2844800"/>
            <a:ext cx="9779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 smtClean="0">
                <a:ea typeface="KoPub돋움체 Bold" panose="02020603020101020101"/>
              </a:rPr>
              <a:t>설정한 시간 동안 사람이 없을 때 자동으로 에어컨이 꺼짐</a:t>
            </a:r>
            <a:endParaRPr lang="en-US" altLang="ko-KR" sz="32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 smtClean="0">
                <a:ea typeface="KoPub돋움체 Bold" panose="02020603020101020101"/>
              </a:rPr>
              <a:t>모바일에서 에어컨 온도</a:t>
            </a:r>
            <a:r>
              <a:rPr lang="en-US" altLang="ko-KR" sz="3200" dirty="0" smtClean="0">
                <a:ea typeface="KoPub돋움체 Bold" panose="02020603020101020101"/>
              </a:rPr>
              <a:t>, </a:t>
            </a:r>
            <a:r>
              <a:rPr lang="ko-KR" altLang="en-US" sz="3200" dirty="0" smtClean="0">
                <a:ea typeface="KoPub돋움체 Bold" panose="02020603020101020101"/>
              </a:rPr>
              <a:t>온</a:t>
            </a:r>
            <a:r>
              <a:rPr lang="en-US" altLang="ko-KR" sz="3200" dirty="0" smtClean="0">
                <a:ea typeface="KoPub돋움체 Bold" panose="02020603020101020101"/>
              </a:rPr>
              <a:t>/</a:t>
            </a:r>
            <a:r>
              <a:rPr lang="ko-KR" altLang="en-US" sz="3200" dirty="0" smtClean="0">
                <a:ea typeface="KoPub돋움체 Bold" panose="02020603020101020101"/>
              </a:rPr>
              <a:t>오프</a:t>
            </a:r>
            <a:r>
              <a:rPr lang="en-US" altLang="ko-KR" sz="3200" dirty="0">
                <a:ea typeface="KoPub돋움체 Bold" panose="02020603020101020101"/>
              </a:rPr>
              <a:t> </a:t>
            </a:r>
            <a:r>
              <a:rPr lang="ko-KR" altLang="en-US" sz="3200" dirty="0" smtClean="0">
                <a:ea typeface="KoPub돋움체 Bold" panose="02020603020101020101"/>
              </a:rPr>
              <a:t>조절</a:t>
            </a:r>
            <a:endParaRPr lang="en-US" altLang="ko-KR" sz="32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 smtClean="0">
                <a:ea typeface="KoPub돋움체 Bold" panose="02020603020101020101"/>
              </a:rPr>
              <a:t>설정한 온도가 </a:t>
            </a:r>
            <a:r>
              <a:rPr lang="ko-KR" altLang="en-US" sz="3200" dirty="0" err="1" smtClean="0">
                <a:ea typeface="KoPub돋움체 Bold" panose="02020603020101020101"/>
              </a:rPr>
              <a:t>되었을때</a:t>
            </a:r>
            <a:r>
              <a:rPr lang="ko-KR" altLang="en-US" sz="3200" dirty="0" smtClean="0">
                <a:ea typeface="KoPub돋움체 Bold" panose="02020603020101020101"/>
              </a:rPr>
              <a:t> 자동으로 에어컨이 꺼짐</a:t>
            </a:r>
            <a:endParaRPr lang="ko-KR" altLang="en-US" sz="32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723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4463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UI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83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3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gmp1-1.xx.fbcdn.net/v/t1.15752-9/67318778_2345328899075641_4721972678280347648_n.png?_nc_cat=107&amp;_nc_oc=AQkDCCxYa8R1_Ry4qBWwvIJIZg-Z5yBWNErcOvm3xTKPwsY4UeroxsUW43L2p099mN4&amp;_nc_ht=scontent-gmp1-1.xx&amp;oh=40474e3a4b5cee8e331ca9ec48e26871&amp;oe=5DADC8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8100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메인화면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81" y="206639"/>
            <a:ext cx="3629775" cy="64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533" y="206639"/>
            <a:ext cx="365207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메뉴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0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55" y="500398"/>
            <a:ext cx="3246690" cy="58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타이머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대각선 방향의 모서리가 잘린 사각형 4"/>
          <p:cNvSpPr/>
          <p:nvPr/>
        </p:nvSpPr>
        <p:spPr>
          <a:xfrm>
            <a:off x="4232564" y="538659"/>
            <a:ext cx="3726872" cy="782330"/>
          </a:xfrm>
          <a:prstGeom prst="snip2Diag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1042" y="721457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에어컨이 뜨거워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052931" y="1553158"/>
            <a:ext cx="2135581" cy="541508"/>
            <a:chOff x="4232564" y="2276508"/>
            <a:chExt cx="2135581" cy="541508"/>
          </a:xfrm>
        </p:grpSpPr>
        <p:grpSp>
          <p:nvGrpSpPr>
            <p:cNvPr id="13" name="그룹 12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12" name="평행 사변형 1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325872" y="238272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팀원 역할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58150" y="235785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57328" y="4422960"/>
            <a:ext cx="2197588" cy="541508"/>
            <a:chOff x="4186587" y="3254098"/>
            <a:chExt cx="2197588" cy="541508"/>
          </a:xfrm>
        </p:grpSpPr>
        <p:grpSp>
          <p:nvGrpSpPr>
            <p:cNvPr id="14" name="그룹 13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15" name="평행 사변형 14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325872" y="3320059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제작 동기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12173" y="3334604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519379" y="2870999"/>
            <a:ext cx="2097958" cy="541508"/>
            <a:chOff x="4094633" y="5209278"/>
            <a:chExt cx="2097958" cy="541508"/>
          </a:xfrm>
        </p:grpSpPr>
        <p:grpSp>
          <p:nvGrpSpPr>
            <p:cNvPr id="20" name="그룹 19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21" name="평행 사변형 20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평행 사변형 21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334664" y="5275239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UI 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05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55710" y="1757950"/>
            <a:ext cx="2207452" cy="541508"/>
            <a:chOff x="4958808" y="3382402"/>
            <a:chExt cx="2207452" cy="541508"/>
          </a:xfrm>
        </p:grpSpPr>
        <p:grpSp>
          <p:nvGrpSpPr>
            <p:cNvPr id="33" name="그룹 32"/>
            <p:cNvGrpSpPr/>
            <p:nvPr/>
          </p:nvGrpSpPr>
          <p:grpSpPr>
            <a:xfrm>
              <a:off x="4958808" y="3382402"/>
              <a:ext cx="1369993" cy="541508"/>
              <a:chOff x="4140610" y="4231688"/>
              <a:chExt cx="1369993" cy="54150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140610" y="4231688"/>
                <a:ext cx="712648" cy="541508"/>
                <a:chOff x="3115591" y="4405745"/>
                <a:chExt cx="4089168" cy="3107176"/>
              </a:xfrm>
            </p:grpSpPr>
            <p:sp>
              <p:nvSpPr>
                <p:cNvPr id="18" name="평행 사변형 17"/>
                <p:cNvSpPr/>
                <p:nvPr/>
              </p:nvSpPr>
              <p:spPr>
                <a:xfrm>
                  <a:off x="3379408" y="4636717"/>
                  <a:ext cx="3825351" cy="2876204"/>
                </a:xfrm>
                <a:prstGeom prst="parallelogram">
                  <a:avLst/>
                </a:prstGeom>
                <a:solidFill>
                  <a:srgbClr val="6C5B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평행 사변형 18"/>
                <p:cNvSpPr/>
                <p:nvPr/>
              </p:nvSpPr>
              <p:spPr>
                <a:xfrm>
                  <a:off x="3115591" y="4405745"/>
                  <a:ext cx="3825352" cy="2876204"/>
                </a:xfrm>
                <a:prstGeom prst="parallelogram">
                  <a:avLst/>
                </a:prstGeom>
                <a:solidFill>
                  <a:srgbClr val="F672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325872" y="429764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266196" y="4306041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  <a:latin typeface="KoPub돋움체 Light" panose="02020603020101020101" pitchFamily="18" charset="-127"/>
                    <a:ea typeface="KoPub돋움체 Light" panose="02020603020101020101" pitchFamily="18" charset="-127"/>
                  </a:rPr>
                  <a:t>04</a:t>
                </a:r>
                <a:endParaRPr lang="ko-KR" altLang="en-US" sz="1600" dirty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136811" y="3450158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기능 설명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6555" y="4074859"/>
            <a:ext cx="1815830" cy="541508"/>
            <a:chOff x="4094633" y="5209278"/>
            <a:chExt cx="1815830" cy="541508"/>
          </a:xfrm>
        </p:grpSpPr>
        <p:grpSp>
          <p:nvGrpSpPr>
            <p:cNvPr id="37" name="그룹 36"/>
            <p:cNvGrpSpPr/>
            <p:nvPr/>
          </p:nvGrpSpPr>
          <p:grpSpPr>
            <a:xfrm>
              <a:off x="4094633" y="5209278"/>
              <a:ext cx="712648" cy="541508"/>
              <a:chOff x="3115592" y="4405745"/>
              <a:chExt cx="4089167" cy="3107176"/>
            </a:xfrm>
          </p:grpSpPr>
          <p:sp>
            <p:nvSpPr>
              <p:cNvPr id="40" name="평행 사변형 39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/>
              <p:cNvSpPr/>
              <p:nvPr/>
            </p:nvSpPr>
            <p:spPr>
              <a:xfrm>
                <a:off x="3115592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334664" y="527523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시연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06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06104" y="5450895"/>
            <a:ext cx="2226198" cy="541508"/>
            <a:chOff x="4094633" y="5209278"/>
            <a:chExt cx="2226198" cy="541508"/>
          </a:xfrm>
        </p:grpSpPr>
        <p:grpSp>
          <p:nvGrpSpPr>
            <p:cNvPr id="43" name="그룹 42"/>
            <p:cNvGrpSpPr/>
            <p:nvPr/>
          </p:nvGrpSpPr>
          <p:grpSpPr>
            <a:xfrm>
              <a:off x="4094633" y="5209278"/>
              <a:ext cx="712648" cy="541508"/>
              <a:chOff x="3115591" y="4405745"/>
              <a:chExt cx="4089168" cy="3107176"/>
            </a:xfrm>
          </p:grpSpPr>
          <p:sp>
            <p:nvSpPr>
              <p:cNvPr id="46" name="평행 사변형 45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334664" y="5275239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기대효과</a:t>
              </a:r>
              <a:endParaRPr lang="ko-KR" altLang="en-US" dirty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0362" y="529062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07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685632" y="2975205"/>
            <a:ext cx="2518189" cy="541508"/>
            <a:chOff x="4186587" y="3254098"/>
            <a:chExt cx="2518189" cy="541508"/>
          </a:xfrm>
        </p:grpSpPr>
        <p:grpSp>
          <p:nvGrpSpPr>
            <p:cNvPr id="49" name="그룹 48"/>
            <p:cNvGrpSpPr/>
            <p:nvPr/>
          </p:nvGrpSpPr>
          <p:grpSpPr>
            <a:xfrm>
              <a:off x="4186587" y="3254098"/>
              <a:ext cx="712648" cy="541508"/>
              <a:chOff x="3115591" y="4405745"/>
              <a:chExt cx="4089168" cy="3107176"/>
            </a:xfrm>
          </p:grpSpPr>
          <p:sp>
            <p:nvSpPr>
              <p:cNvPr id="52" name="평행 사변형 51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평행 사변형 52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rgbClr val="F67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5325872" y="3320059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개발 툴</a:t>
              </a:r>
              <a:r>
                <a:rPr lang="en-US" altLang="ko-KR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rgbClr val="6C5B7B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언어</a:t>
              </a:r>
              <a:endParaRPr lang="en-US" altLang="ko-KR" dirty="0" smtClean="0">
                <a:solidFill>
                  <a:srgbClr val="6C5B7B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2173" y="3334604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53" y="209374"/>
            <a:ext cx="3610494" cy="64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종료온도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71" y="166565"/>
            <a:ext cx="3629459" cy="65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업데이트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143" y="209199"/>
            <a:ext cx="3609715" cy="643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7364" y="2875002"/>
            <a:ext cx="31172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도움말</a:t>
            </a:r>
            <a:endParaRPr lang="ko-KR" altLang="en-US" sz="6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7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42" y="313153"/>
            <a:ext cx="3494117" cy="6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3137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시연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20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ëê° &amp;quot;Bugdroid&amp;quot;ë¥¼ ë§ë¤ìëì?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8F8"/>
              </a:clrFrom>
              <a:clrTo>
                <a:srgbClr val="F7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91" y="1315969"/>
            <a:ext cx="6258440" cy="373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ì§ì  ë§ëë ë¯¸ì¸ë¨¼ì§ ì¸¡ì ê¸° [ì°ì¬] 1/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6" y="1423034"/>
            <a:ext cx="5308062" cy="35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028617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</a:t>
            </a:r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연</a:t>
            </a:r>
            <a:endParaRPr lang="en-US" altLang="ko-KR" sz="8800" dirty="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 넣기</a:t>
            </a:r>
            <a:r>
              <a:rPr lang="en-US" altLang="ko-KR" sz="88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8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 효과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1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0" indent="-1371600">
              <a:buAutoNum type="arabicPeriod"/>
            </a:pP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역할</a:t>
            </a:r>
            <a:endParaRPr lang="en-US" altLang="ko-KR" sz="8000" b="1" dirty="0" smtClean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4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https://lh4.googleusercontent.com/qzf-wKgw5rdvkbcNdP9Ev8tTYNos_fbPlj1Y6b967q6S78jP45nbucCPExN0NbTsDckG5rxd8m0Vm5eg83aTOWM1ueUyGIpqTyusW50b8aDNjFnF815PFNuD6OYs1z0EFlN57h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4" y="1425256"/>
            <a:ext cx="10650236" cy="41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00880" y="2675825"/>
            <a:ext cx="3190240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KoPub돋움체 Bold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8819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15203" y="2828835"/>
            <a:ext cx="476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You!</a:t>
            </a:r>
            <a:endParaRPr lang="ko-KR" altLang="en-US" sz="72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79249" y="293447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Subject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741546" y="121086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559436" y="121086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77326" y="1210861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195216" y="1210861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26981" y="2549605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김태오</a:t>
            </a:r>
            <a:endParaRPr lang="en-US" altLang="ko-KR" sz="2800" b="1" dirty="0">
              <a:ea typeface="KoPub돋움체 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37339" y="2549605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한지완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2124" y="2591145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ea typeface="KoPub돋움체 Bold" panose="02020603020101020101"/>
              </a:rPr>
              <a:t>전도권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87865" y="2549605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이지민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0790" y="3043130"/>
            <a:ext cx="30251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 smtClean="0">
                <a:ea typeface="KoPub돋움체 Bold" panose="02020603020101020101"/>
              </a:rPr>
              <a:t>아두이노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제어 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62236" y="3114365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모바일 </a:t>
            </a:r>
            <a:r>
              <a:rPr lang="ko-KR" altLang="en-US" sz="2800" dirty="0" smtClean="0">
                <a:ea typeface="KoPub돋움체 Bold" panose="02020603020101020101"/>
              </a:rPr>
              <a:t>앱 개발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45248" y="3043130"/>
            <a:ext cx="2183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ea typeface="KoPub돋움체 Bold" panose="02020603020101020101"/>
              </a:rPr>
              <a:t>서버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en-US" altLang="ko-KR" sz="2800" dirty="0" smtClean="0">
                <a:latin typeface="Berlin Sans FB" panose="020E0602020502020306" pitchFamily="34" charset="0"/>
                <a:ea typeface="KoPub돋움체 Bold" panose="02020603020101020101"/>
              </a:rPr>
              <a:t>DB</a:t>
            </a:r>
            <a:r>
              <a:rPr lang="ko-KR" altLang="en-US" sz="2800" dirty="0" smtClean="0">
                <a:ea typeface="KoPub돋움체 Bold" panose="02020603020101020101"/>
              </a:rPr>
              <a:t>개발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endParaRPr lang="ko-KR" altLang="en-US" sz="2800" dirty="0">
              <a:ea typeface="KoPub돋움체 Bold" panose="02020603020101020101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71877" y="3854048"/>
            <a:ext cx="1283677" cy="1283677"/>
          </a:xfrm>
          <a:prstGeom prst="ellipse">
            <a:avLst/>
          </a:prstGeom>
          <a:solidFill>
            <a:srgbClr val="F672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559115" y="3854049"/>
            <a:ext cx="1283677" cy="1283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28689" y="5301204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김동희</a:t>
            </a:r>
            <a:endParaRPr lang="ko-KR" altLang="en-US" sz="2800" b="1" dirty="0">
              <a:ea typeface="KoPub돋움체 Bold" panose="02020603020101020101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28415" y="5824423"/>
            <a:ext cx="3103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ea typeface="KoPub돋움체 Bold" panose="02020603020101020101"/>
              </a:rPr>
              <a:t>발표</a:t>
            </a:r>
            <a:r>
              <a:rPr lang="en-US" altLang="ko-KR" sz="2800" dirty="0" smtClean="0">
                <a:ea typeface="KoPub돋움체 Bold" panose="02020603020101020101"/>
              </a:rPr>
              <a:t>, </a:t>
            </a:r>
            <a:r>
              <a:rPr lang="ko-KR" altLang="en-US" sz="2800" dirty="0" smtClean="0">
                <a:ea typeface="KoPub돋움체 Bold" panose="02020603020101020101"/>
              </a:rPr>
              <a:t>하드웨어 제작</a:t>
            </a:r>
            <a:r>
              <a:rPr lang="en-US" altLang="ko-KR" sz="2800" dirty="0" smtClean="0">
                <a:ea typeface="KoPub돋움체 Bold" panose="02020603020101020101"/>
              </a:rPr>
              <a:t>,</a:t>
            </a:r>
          </a:p>
          <a:p>
            <a:pPr algn="ctr"/>
            <a:r>
              <a:rPr lang="en-US" altLang="ko-KR" sz="2800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PPT</a:t>
            </a:r>
            <a:endParaRPr lang="ko-KR" altLang="en-US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57312" y="5301204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ea typeface="KoPub돋움체 Bold" panose="02020603020101020101"/>
              </a:rPr>
              <a:t>이예은</a:t>
            </a:r>
            <a:endParaRPr lang="ko-KR" altLang="en-US" sz="2800" b="1" dirty="0">
              <a:ea typeface="KoPub돋움체 Bold" panose="02020603020101020101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3" y="3070762"/>
            <a:ext cx="2589047" cy="701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0" y="5824423"/>
            <a:ext cx="2589047" cy="7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6575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툴</a:t>
            </a:r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언어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71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68632" y="314457"/>
            <a:ext cx="7015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아두이노</a:t>
            </a:r>
            <a:r>
              <a:rPr lang="en-US" altLang="ko-KR" dirty="0" smtClean="0"/>
              <a:t>-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r>
              <a:rPr lang="ko-KR" altLang="en-US" dirty="0" smtClean="0"/>
              <a:t>안드로이드 스튜디오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툴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en-US" altLang="ko-KR" dirty="0"/>
              <a:t>-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r>
              <a:rPr lang="en-US" altLang="ko-KR" dirty="0" smtClean="0"/>
              <a:t>My SQL-</a:t>
            </a:r>
            <a:r>
              <a:rPr lang="ko-KR" altLang="en-US" dirty="0" smtClean="0"/>
              <a:t>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-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en-US" altLang="ko-KR" dirty="0" smtClean="0"/>
              <a:t>-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언어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로고 찾아서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박아넣읍시다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인근씨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-5098104" y="-93134"/>
            <a:ext cx="9672941" cy="7272867"/>
          </a:xfrm>
          <a:prstGeom prst="parallelogram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92133" y="2881579"/>
            <a:ext cx="52245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8000" b="1" dirty="0" smtClean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제작 동기</a:t>
            </a:r>
            <a:endParaRPr lang="ko-KR" altLang="en-US" sz="8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5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ì´ì»¨ì¼ë¡ ì¸í ëë°©ë³ ì¡°ì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58780"/>
            <a:ext cx="6229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5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75953" y="206639"/>
            <a:ext cx="2054171" cy="541508"/>
            <a:chOff x="4232564" y="2276508"/>
            <a:chExt cx="2054171" cy="541508"/>
          </a:xfrm>
        </p:grpSpPr>
        <p:grpSp>
          <p:nvGrpSpPr>
            <p:cNvPr id="4" name="그룹 3"/>
            <p:cNvGrpSpPr/>
            <p:nvPr/>
          </p:nvGrpSpPr>
          <p:grpSpPr>
            <a:xfrm>
              <a:off x="4232564" y="2276508"/>
              <a:ext cx="712648" cy="541508"/>
              <a:chOff x="3115591" y="4405745"/>
              <a:chExt cx="4089168" cy="3107176"/>
            </a:xfrm>
          </p:grpSpPr>
          <p:sp>
            <p:nvSpPr>
              <p:cNvPr id="7" name="평행 사변형 6"/>
              <p:cNvSpPr/>
              <p:nvPr/>
            </p:nvSpPr>
            <p:spPr>
              <a:xfrm>
                <a:off x="3379408" y="4636717"/>
                <a:ext cx="3825351" cy="2876204"/>
              </a:xfrm>
              <a:prstGeom prst="parallelogram">
                <a:avLst/>
              </a:prstGeom>
              <a:solidFill>
                <a:srgbClr val="6C5B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3115591" y="4405745"/>
                <a:ext cx="3825352" cy="2876204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201181" y="2327080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제작동기</a:t>
              </a:r>
              <a:endPara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150" y="2357858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82883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사람이 없는 곳에서 </a:t>
            </a:r>
            <a:r>
              <a:rPr lang="ko-KR" altLang="en-US" sz="3600" dirty="0" err="1" smtClean="0">
                <a:solidFill>
                  <a:schemeClr val="bg1"/>
                </a:solidFill>
                <a:ea typeface="KoPub돋움체 Bold" panose="02020603020101020101"/>
              </a:rPr>
              <a:t>냉난방기가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계속 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작동된다면</a:t>
            </a:r>
            <a:r>
              <a:rPr lang="en-US" altLang="ko-KR" sz="3600" dirty="0">
                <a:solidFill>
                  <a:schemeClr val="bg1"/>
                </a:solidFill>
                <a:ea typeface="KoPub돋움체 Bold" panose="02020603020101020101"/>
              </a:rPr>
              <a:t> </a:t>
            </a:r>
            <a:endParaRPr lang="en-US" altLang="ko-KR" sz="3600" dirty="0" smtClean="0">
              <a:solidFill>
                <a:schemeClr val="bg1"/>
              </a:solidFill>
              <a:ea typeface="KoPub돋움체 Bold" panose="02020603020101020101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전기가 </a:t>
            </a:r>
            <a:r>
              <a:rPr lang="ko-KR" altLang="en-US" sz="3600" dirty="0" smtClean="0">
                <a:solidFill>
                  <a:schemeClr val="bg1"/>
                </a:solidFill>
                <a:ea typeface="KoPub돋움체 Bold" panose="02020603020101020101"/>
              </a:rPr>
              <a:t>낭비되고 환경오염이 심화된다</a:t>
            </a:r>
            <a:r>
              <a:rPr lang="en-US" altLang="ko-KR" sz="3600" dirty="0" smtClean="0">
                <a:solidFill>
                  <a:schemeClr val="bg1"/>
                </a:solidFill>
                <a:ea typeface="KoPub돋움체 Bold" panose="02020603020101020101"/>
              </a:rPr>
              <a:t>.</a:t>
            </a:r>
            <a:endParaRPr lang="ko-KR" altLang="en-US" sz="3600" dirty="0">
              <a:solidFill>
                <a:schemeClr val="bg1"/>
              </a:solidFill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218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1567828" y="2371"/>
            <a:ext cx="624172" cy="624172"/>
          </a:xfrm>
          <a:prstGeom prst="rect">
            <a:avLst/>
          </a:prstGeom>
          <a:solidFill>
            <a:srgbClr val="355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각 삼각형 79"/>
          <p:cNvSpPr/>
          <p:nvPr/>
        </p:nvSpPr>
        <p:spPr>
          <a:xfrm>
            <a:off x="11567828" y="-6415"/>
            <a:ext cx="624172" cy="642483"/>
          </a:xfrm>
          <a:prstGeom prst="rtTriangle">
            <a:avLst/>
          </a:prstGeom>
          <a:solidFill>
            <a:srgbClr val="F67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5844" y="1456574"/>
            <a:ext cx="11685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시간 동안 사람이 없을 때 자동으로 </a:t>
            </a:r>
            <a:endParaRPr lang="en-US" altLang="ko-KR" sz="4800" dirty="0" smtClean="0">
              <a:ea typeface="KoPub돋움체 Bold" panose="02020603020101020101"/>
            </a:endParaRPr>
          </a:p>
          <a:p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에어컨이 </a:t>
            </a:r>
            <a:r>
              <a:rPr lang="ko-KR" altLang="en-US" sz="4800" dirty="0" smtClean="0">
                <a:ea typeface="KoPub돋움체 Bold" panose="02020603020101020101"/>
              </a:rPr>
              <a:t>꺼짐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모바일에서 에어컨 온도</a:t>
            </a:r>
            <a:r>
              <a:rPr lang="en-US" altLang="ko-KR" sz="4800" dirty="0" smtClean="0">
                <a:ea typeface="KoPub돋움체 Bold" panose="02020603020101020101"/>
              </a:rPr>
              <a:t>, </a:t>
            </a:r>
            <a:r>
              <a:rPr lang="ko-KR" altLang="en-US" sz="4800" dirty="0" smtClean="0">
                <a:ea typeface="KoPub돋움체 Bold" panose="02020603020101020101"/>
              </a:rPr>
              <a:t>온</a:t>
            </a:r>
            <a:r>
              <a:rPr lang="en-US" altLang="ko-KR" sz="4800" dirty="0" smtClean="0">
                <a:ea typeface="KoPub돋움체 Bold" panose="02020603020101020101"/>
              </a:rPr>
              <a:t>/</a:t>
            </a:r>
            <a:r>
              <a:rPr lang="ko-KR" altLang="en-US" sz="4800" dirty="0" smtClean="0">
                <a:ea typeface="KoPub돋움체 Bold" panose="02020603020101020101"/>
              </a:rPr>
              <a:t>오프</a:t>
            </a:r>
            <a:r>
              <a:rPr lang="en-US" altLang="ko-KR" sz="4800" dirty="0">
                <a:ea typeface="KoPub돋움체 Bold" panose="02020603020101020101"/>
              </a:rPr>
              <a:t> </a:t>
            </a:r>
            <a:r>
              <a:rPr lang="ko-KR" altLang="en-US" sz="4800" dirty="0" smtClean="0">
                <a:ea typeface="KoPub돋움체 Bold" panose="02020603020101020101"/>
              </a:rPr>
              <a:t>조절</a:t>
            </a:r>
            <a:endParaRPr lang="en-US" altLang="ko-KR" sz="4800" dirty="0" smtClean="0">
              <a:ea typeface="KoPub돋움체 Bold" panose="0202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4800" dirty="0" smtClean="0">
                <a:ea typeface="KoPub돋움체 Bold" panose="02020603020101020101"/>
              </a:rPr>
              <a:t>설정한 온도가 </a:t>
            </a:r>
            <a:r>
              <a:rPr lang="ko-KR" altLang="en-US" sz="4800" dirty="0" err="1" smtClean="0">
                <a:ea typeface="KoPub돋움체 Bold" panose="02020603020101020101"/>
              </a:rPr>
              <a:t>되었을때</a:t>
            </a:r>
            <a:r>
              <a:rPr lang="ko-KR" altLang="en-US" sz="4800" dirty="0" smtClean="0">
                <a:ea typeface="KoPub돋움체 Bold" panose="02020603020101020101"/>
              </a:rPr>
              <a:t> 자동으로 에어컨이 꺼짐</a:t>
            </a:r>
            <a:endParaRPr lang="ko-KR" altLang="en-US" sz="4800" dirty="0">
              <a:ea typeface="KoPub돋움체 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344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192</Words>
  <Application>Microsoft Office PowerPoint</Application>
  <PresentationFormat>와이드스크린</PresentationFormat>
  <Paragraphs>68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KoPubWorld돋움체 Bold</vt:lpstr>
      <vt:lpstr>KoPub돋움체 Bold</vt:lpstr>
      <vt:lpstr>KoPub돋움체 Light</vt:lpstr>
      <vt:lpstr>KoPub돋움체 Medium</vt:lpstr>
      <vt:lpstr>맑은 고딕</vt:lpstr>
      <vt:lpstr>Arial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artlifesame@naver.com</dc:creator>
  <cp:lastModifiedBy>김 동희</cp:lastModifiedBy>
  <cp:revision>61</cp:revision>
  <dcterms:created xsi:type="dcterms:W3CDTF">2018-06-22T01:20:42Z</dcterms:created>
  <dcterms:modified xsi:type="dcterms:W3CDTF">2019-07-16T14:23:48Z</dcterms:modified>
</cp:coreProperties>
</file>