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47" r:id="rId4"/>
    <p:sldId id="346" r:id="rId5"/>
    <p:sldId id="348" r:id="rId6"/>
    <p:sldId id="338" r:id="rId7"/>
    <p:sldId id="302" r:id="rId8"/>
    <p:sldId id="345" r:id="rId9"/>
    <p:sldId id="310" r:id="rId10"/>
    <p:sldId id="311" r:id="rId11"/>
    <p:sldId id="312" r:id="rId12"/>
    <p:sldId id="313" r:id="rId13"/>
    <p:sldId id="333" r:id="rId14"/>
    <p:sldId id="334" r:id="rId15"/>
    <p:sldId id="335" r:id="rId16"/>
    <p:sldId id="34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E1D81F"/>
    <a:srgbClr val="D8B511"/>
    <a:srgbClr val="17375E"/>
    <a:srgbClr val="B58C0A"/>
    <a:srgbClr val="F86F08"/>
    <a:srgbClr val="F29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9" autoAdjust="0"/>
    <p:restoredTop sz="94660"/>
  </p:normalViewPr>
  <p:slideViewPr>
    <p:cSldViewPr>
      <p:cViewPr varScale="1">
        <p:scale>
          <a:sx n="85" d="100"/>
          <a:sy n="85" d="100"/>
        </p:scale>
        <p:origin x="176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9C37D-0F87-4884-B2C0-9B3BDE0CFD0B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5944-BD46-40A8-85B9-DD4F29B2E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6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4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PPT-Template-URI-Onl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4950"/>
            <a:ext cx="9182100" cy="709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99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2954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9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fld id="{6A24D1A3-D0FC-4AD5-97F3-F9E4E8B52F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0099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038600"/>
          </a:xfrm>
        </p:spPr>
        <p:txBody>
          <a:bodyPr/>
          <a:lstStyle>
            <a:lvl1pPr marL="0" indent="0" algn="just">
              <a:buNone/>
              <a:defRPr>
                <a:solidFill>
                  <a:srgbClr val="000099"/>
                </a:solidFill>
              </a:defRPr>
            </a:lvl1pPr>
            <a:lvl2pPr>
              <a:buNone/>
              <a:defRPr>
                <a:solidFill>
                  <a:srgbClr val="000099"/>
                </a:solidFill>
              </a:defRPr>
            </a:lvl2pPr>
            <a:lvl3pPr>
              <a:buNone/>
              <a:defRPr>
                <a:solidFill>
                  <a:srgbClr val="000099"/>
                </a:solidFill>
              </a:defRPr>
            </a:lvl3pPr>
            <a:lvl4pPr>
              <a:buNone/>
              <a:defRPr>
                <a:solidFill>
                  <a:srgbClr val="000099"/>
                </a:solidFill>
              </a:defRPr>
            </a:lvl4pPr>
            <a:lvl5pPr>
              <a:buNone/>
              <a:defRPr>
                <a:solidFill>
                  <a:srgbClr val="00009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0" y="6324600"/>
            <a:ext cx="2133600" cy="365125"/>
          </a:xfrm>
        </p:spPr>
        <p:txBody>
          <a:bodyPr/>
          <a:lstStyle/>
          <a:p>
            <a:fld id="{161FEC42-E089-4907-93E6-F26581245AD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6209080"/>
            <a:ext cx="9144000" cy="648920"/>
            <a:chOff x="0" y="6209080"/>
            <a:chExt cx="9144000" cy="648920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24D1A3-D0FC-4AD5-97F3-F9E4E8B52F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8B51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B51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C42-E089-4907-93E6-F26581245AD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6209080"/>
            <a:ext cx="9144000" cy="648920"/>
            <a:chOff x="0" y="6209080"/>
            <a:chExt cx="9144000" cy="648920"/>
          </a:xfrm>
        </p:grpSpPr>
        <p:pic>
          <p:nvPicPr>
            <p:cNvPr id="13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66391-B152-4A85-94C9-5CAB85A9EBEE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EC42-E089-4907-93E6-F26581245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uri.campuslabs.com/eval-hom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EGR 106 </a:t>
            </a:r>
            <a:br>
              <a:rPr lang="en-US" smtClean="0"/>
            </a:br>
            <a:r>
              <a:rPr lang="en-US" smtClean="0"/>
              <a:t>Foundations of Engineering II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Lecture Meeting </a:t>
            </a:r>
            <a:r>
              <a:rPr lang="en-US" smtClean="0"/>
              <a:t>– 5/2/22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Questions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Questions 4-5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09800"/>
            <a:ext cx="6400800" cy="2809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Questions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Questions 6-7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421" y="2057400"/>
            <a:ext cx="6579558" cy="38329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Questions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Questions 8-9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33600"/>
            <a:ext cx="6770452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Questions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Questions 10-11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05000"/>
            <a:ext cx="6477000" cy="386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Questions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Questions 12-14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05000"/>
            <a:ext cx="5943600" cy="409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1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Survey Questions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smtClean="0"/>
              <a:t>Questions 15-18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905000"/>
            <a:ext cx="5715000" cy="418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6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a Great Summer!</a:t>
            </a:r>
            <a:endParaRPr lang="en-US" dirty="0"/>
          </a:p>
        </p:txBody>
      </p:sp>
      <p:pic>
        <p:nvPicPr>
          <p:cNvPr id="1026" name="Picture 2" descr="270 Smiley emoji ideas | smiley emoji, smiley, emoj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600200"/>
            <a:ext cx="3505200" cy="423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28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828800"/>
            <a:ext cx="7391400" cy="3429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Design Project</a:t>
            </a:r>
          </a:p>
          <a:p>
            <a:pPr lvl="1"/>
            <a:r>
              <a:rPr lang="en-US" sz="2400" dirty="0" smtClean="0"/>
              <a:t>Project Files Submission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r>
              <a:rPr lang="en-US" sz="2400" dirty="0" smtClean="0"/>
              <a:t>Final </a:t>
            </a:r>
            <a:r>
              <a:rPr lang="en-US" sz="2400" dirty="0"/>
              <a:t>Presentation Schedule</a:t>
            </a:r>
          </a:p>
          <a:p>
            <a:pPr marL="0" lvl="1" indent="0" algn="just"/>
            <a:r>
              <a:rPr lang="en-US" sz="2400" dirty="0"/>
              <a:t>Student IDEA Course </a:t>
            </a:r>
            <a:r>
              <a:rPr lang="en-US" sz="2400" dirty="0" smtClean="0"/>
              <a:t>Evaluation</a:t>
            </a:r>
          </a:p>
          <a:p>
            <a:pPr marL="0" lvl="1" indent="0" algn="just"/>
            <a:r>
              <a:rPr lang="en-US" sz="2400" dirty="0" smtClean="0"/>
              <a:t>Course </a:t>
            </a:r>
            <a:r>
              <a:rPr lang="en-US" sz="2400" dirty="0"/>
              <a:t>Survey </a:t>
            </a:r>
          </a:p>
          <a:p>
            <a:pPr marL="400050" lvl="2" indent="0" algn="just"/>
            <a:r>
              <a:rPr lang="en-US" dirty="0" smtClean="0"/>
              <a:t>Optional, submit by 5/4, 11:59 PM for quiz extra credit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Files Submission </a:t>
            </a:r>
            <a:br>
              <a:rPr lang="en-US" dirty="0" smtClean="0"/>
            </a:br>
            <a:r>
              <a:rPr lang="en-US" dirty="0" smtClean="0"/>
              <a:t>(one per team)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905000"/>
            <a:ext cx="8769438" cy="36760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‐"/>
            </a:pPr>
            <a:r>
              <a:rPr lang="en-US" dirty="0" err="1" smtClean="0"/>
              <a:t>Matlab</a:t>
            </a:r>
            <a:r>
              <a:rPr lang="en-US" dirty="0" smtClean="0"/>
              <a:t> code (.m file). Be sure to include team member names in comment lines in .m file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‐"/>
            </a:pPr>
            <a:r>
              <a:rPr lang="en-US" dirty="0" smtClean="0"/>
              <a:t>Output and color/texture files, including: .gif, .</a:t>
            </a:r>
            <a:r>
              <a:rPr lang="en-US" dirty="0" err="1" smtClean="0"/>
              <a:t>obj</a:t>
            </a:r>
            <a:r>
              <a:rPr lang="en-US" dirty="0" smtClean="0"/>
              <a:t>, </a:t>
            </a:r>
            <a:r>
              <a:rPr lang="en-US" dirty="0" err="1" smtClean="0"/>
              <a:t>colors.mtl</a:t>
            </a:r>
            <a:r>
              <a:rPr lang="en-US" dirty="0" smtClean="0"/>
              <a:t>, and .jpg files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‐"/>
            </a:pPr>
            <a:r>
              <a:rPr lang="en-US" dirty="0" smtClean="0"/>
              <a:t>No need to include .p files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‐"/>
            </a:pPr>
            <a:r>
              <a:rPr lang="en-US" dirty="0" smtClean="0"/>
              <a:t>Upload all files to the </a:t>
            </a:r>
            <a:r>
              <a:rPr lang="en-US" dirty="0" err="1" smtClean="0"/>
              <a:t>Brightspace</a:t>
            </a:r>
            <a:r>
              <a:rPr lang="en-US" dirty="0" smtClean="0"/>
              <a:t> Monday section site (look under Assignments)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‐"/>
            </a:pPr>
            <a:r>
              <a:rPr lang="en-US" dirty="0" smtClean="0"/>
              <a:t>Submit Project files by 11:30 PM, Tuesday 5/10 to the </a:t>
            </a:r>
            <a:r>
              <a:rPr lang="en-US" dirty="0" err="1" smtClean="0"/>
              <a:t>Brightspace</a:t>
            </a:r>
            <a:r>
              <a:rPr lang="en-US" dirty="0" smtClean="0"/>
              <a:t> Lecture site (to be submitted by one member per team)</a:t>
            </a:r>
          </a:p>
          <a:p>
            <a:pPr marL="914400" lvl="1" indent="-457200">
              <a:buFont typeface="Calibri" panose="020F0502020204030204" pitchFamily="34" charset="0"/>
              <a:buChar char="‐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3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599"/>
            <a:ext cx="8229600" cy="1570703"/>
          </a:xfrm>
        </p:spPr>
        <p:txBody>
          <a:bodyPr>
            <a:normAutofit/>
          </a:bodyPr>
          <a:lstStyle/>
          <a:p>
            <a:r>
              <a:rPr lang="en-US" dirty="0"/>
              <a:t>Design Project Presentation </a:t>
            </a:r>
            <a:r>
              <a:rPr lang="en-US" dirty="0" smtClean="0"/>
              <a:t>Schedule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9" y="2190482"/>
            <a:ext cx="8681865" cy="271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1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31" y="1600199"/>
            <a:ext cx="8895425" cy="4409983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Presentation can include combination of </a:t>
            </a:r>
            <a:r>
              <a:rPr lang="en-US" dirty="0" err="1" smtClean="0"/>
              <a:t>Powerpoint</a:t>
            </a:r>
            <a:r>
              <a:rPr lang="en-US" dirty="0" smtClean="0"/>
              <a:t> slides, </a:t>
            </a:r>
            <a:r>
              <a:rPr lang="en-US" dirty="0" err="1" smtClean="0"/>
              <a:t>Matlab</a:t>
            </a:r>
            <a:r>
              <a:rPr lang="en-US" dirty="0" smtClean="0"/>
              <a:t> and/or MeshLab demonstration of final result</a:t>
            </a:r>
          </a:p>
          <a:p>
            <a:pPr lvl="1"/>
            <a:r>
              <a:rPr lang="en-US" dirty="0" smtClean="0"/>
              <a:t>Possible things to include in presentation:</a:t>
            </a:r>
          </a:p>
          <a:p>
            <a:pPr lvl="2"/>
            <a:r>
              <a:rPr lang="en-US" dirty="0" smtClean="0"/>
              <a:t>Project title</a:t>
            </a:r>
          </a:p>
          <a:p>
            <a:pPr lvl="2"/>
            <a:r>
              <a:rPr lang="en-US" dirty="0" smtClean="0"/>
              <a:t>Team member names</a:t>
            </a:r>
          </a:p>
          <a:p>
            <a:pPr lvl="2"/>
            <a:r>
              <a:rPr lang="en-US" dirty="0" smtClean="0"/>
              <a:t>Description of objectives </a:t>
            </a:r>
          </a:p>
          <a:p>
            <a:pPr lvl="2"/>
            <a:r>
              <a:rPr lang="en-US" dirty="0" smtClean="0"/>
              <a:t>Show </a:t>
            </a:r>
            <a:r>
              <a:rPr lang="en-US" dirty="0" err="1" smtClean="0"/>
              <a:t>Matlab</a:t>
            </a:r>
            <a:r>
              <a:rPr lang="en-US" dirty="0" smtClean="0"/>
              <a:t> code and functions used to create geometry</a:t>
            </a:r>
          </a:p>
          <a:p>
            <a:pPr lvl="2"/>
            <a:r>
              <a:rPr lang="en-US" dirty="0" smtClean="0"/>
              <a:t>Discussion of aesthetics / custom colors / textures used (if any)</a:t>
            </a:r>
          </a:p>
          <a:p>
            <a:pPr lvl="2"/>
            <a:r>
              <a:rPr lang="en-US" dirty="0" smtClean="0"/>
              <a:t>Demonstration of the code running</a:t>
            </a:r>
          </a:p>
          <a:p>
            <a:pPr lvl="2"/>
            <a:r>
              <a:rPr lang="en-US" dirty="0" err="1" smtClean="0"/>
              <a:t>Matlab</a:t>
            </a:r>
            <a:r>
              <a:rPr lang="en-US" dirty="0" smtClean="0"/>
              <a:t> generated animation (insert animated .gif in </a:t>
            </a:r>
            <a:r>
              <a:rPr lang="en-US" dirty="0" err="1" smtClean="0"/>
              <a:t>Powerpoint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Show result in MeshLab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0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IDEA Course Evaluation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1677" y="1828800"/>
            <a:ext cx="8229600" cy="3017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IDEA Course Evaluation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hlinkClick r:id="rId2"/>
              </a:rPr>
              <a:t>https://uri.campuslabs.com/eval-home/</a:t>
            </a: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Available now through May 4th at 11:59 PM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Evaluation is based on Monday class sessions only (not Tuesday/Thursday instructors)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Survey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For future course planning purposes, please complete the Course Survey</a:t>
            </a:r>
            <a:endParaRPr lang="en-US" sz="1000" dirty="0" smtClean="0"/>
          </a:p>
          <a:p>
            <a:endParaRPr lang="en-US" sz="1000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Participation is optional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Survey is posted on </a:t>
            </a:r>
            <a:r>
              <a:rPr lang="en-US" dirty="0" err="1" smtClean="0"/>
              <a:t>Brightspace</a:t>
            </a:r>
            <a:r>
              <a:rPr lang="en-US" dirty="0" smtClean="0"/>
              <a:t> (look for link under Calendar)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Extra credit toward quiz grade will be given (if submitted by Wednesday, 5/4 @ 11:59 </a:t>
            </a:r>
            <a:r>
              <a:rPr lang="en-US" dirty="0"/>
              <a:t>P</a:t>
            </a:r>
            <a:r>
              <a:rPr lang="en-US" dirty="0" smtClean="0"/>
              <a:t>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Questions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057400"/>
            <a:ext cx="8535368" cy="245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69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Survey Questions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Questions 1-3 (optional but required for quiz credit):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133600"/>
            <a:ext cx="2008163" cy="37143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14120</TotalTime>
  <Words>348</Words>
  <Application>Microsoft Office PowerPoint</Application>
  <PresentationFormat>On-screen Show (4:3)</PresentationFormat>
  <Paragraphs>55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 EGR 106  Foundations of Engineering II</vt:lpstr>
      <vt:lpstr>Today’s Topics</vt:lpstr>
      <vt:lpstr>Project Files Submission  (one per team)</vt:lpstr>
      <vt:lpstr>Design Project Presentation Schedule</vt:lpstr>
      <vt:lpstr>Project Presentations</vt:lpstr>
      <vt:lpstr>Student IDEA Course Evaluation</vt:lpstr>
      <vt:lpstr>Course Survey (Optional)</vt:lpstr>
      <vt:lpstr>Survey Questions</vt:lpstr>
      <vt:lpstr>Survey Questions (cont.)</vt:lpstr>
      <vt:lpstr>Survey Questions (cont.)</vt:lpstr>
      <vt:lpstr>Survey Questions (cont.)</vt:lpstr>
      <vt:lpstr>Survey Questions (cont.)</vt:lpstr>
      <vt:lpstr>Survey Questions (cont.)</vt:lpstr>
      <vt:lpstr>Survey Questions (cont.)</vt:lpstr>
      <vt:lpstr>Survey Questions (cont.)</vt:lpstr>
      <vt:lpstr>Have a Great Summer!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the PMR Topology Optimization Scheme To Dual Material Structures</dc:title>
  <dc:creator>taggart</dc:creator>
  <cp:lastModifiedBy>Taggart</cp:lastModifiedBy>
  <cp:revision>193</cp:revision>
  <dcterms:created xsi:type="dcterms:W3CDTF">2010-11-11T12:41:26Z</dcterms:created>
  <dcterms:modified xsi:type="dcterms:W3CDTF">2022-04-29T14:54:37Z</dcterms:modified>
</cp:coreProperties>
</file>