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2" r:id="rId5"/>
    <p:sldId id="273" r:id="rId6"/>
    <p:sldId id="270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7375E"/>
    <a:srgbClr val="E1D81F"/>
    <a:srgbClr val="D8B511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65" d="100"/>
          <a:sy n="65" d="100"/>
        </p:scale>
        <p:origin x="16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4ADB-2E48-43A2-A31C-1637CCF31168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C6A8-A0E8-4A09-B774-50905CCB4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9C6A8-A0E8-4A09-B774-50905CCB46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3 – Part A</a:t>
            </a:r>
          </a:p>
          <a:p>
            <a:r>
              <a:rPr lang="en-US" dirty="0" smtClean="0"/>
              <a:t>Announcements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Week 3 Announcements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7820"/>
            <a:ext cx="7620000" cy="2346960"/>
          </a:xfrm>
          <a:noFill/>
        </p:spPr>
        <p:txBody>
          <a:bodyPr lIns="92075" tIns="46038" rIns="92075" bIns="46038">
            <a:noAutofit/>
          </a:bodyPr>
          <a:lstStyle/>
          <a:p>
            <a:pPr marL="27432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Week 2 quiz results</a:t>
            </a:r>
          </a:p>
          <a:p>
            <a:pPr marL="27432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Week 3 quiz (must be submitted by 8 AM on</a:t>
            </a:r>
            <a:br>
              <a:rPr lang="en-US" sz="2800" dirty="0" smtClean="0"/>
            </a:br>
            <a:r>
              <a:rPr lang="en-US" sz="2800" dirty="0" smtClean="0"/>
              <a:t>	 Tuesday, Feb. </a:t>
            </a:r>
            <a:r>
              <a:rPr lang="en-US" sz="2800" dirty="0"/>
              <a:t>8</a:t>
            </a:r>
            <a:r>
              <a:rPr lang="en-US" sz="2800" dirty="0" smtClean="0"/>
              <a:t>)</a:t>
            </a:r>
          </a:p>
          <a:p>
            <a:pPr marL="27432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Exam 1 – Monday February </a:t>
            </a:r>
            <a:r>
              <a:rPr lang="en-US" sz="2800" dirty="0" smtClean="0"/>
              <a:t>28 @ </a:t>
            </a:r>
            <a:r>
              <a:rPr lang="en-US" sz="2800" dirty="0" smtClean="0"/>
              <a:t>4 PM, 5 PM </a:t>
            </a:r>
            <a:br>
              <a:rPr lang="en-US" sz="2800" dirty="0" smtClean="0"/>
            </a:br>
            <a:r>
              <a:rPr lang="en-US" sz="2800" dirty="0" smtClean="0"/>
              <a:t>	and 6 PM (Locations: TBA)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35" y="3937574"/>
            <a:ext cx="6668729" cy="1921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2 Quiz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317048"/>
            <a:ext cx="2667000" cy="76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Matlab</a:t>
            </a:r>
            <a:r>
              <a:rPr lang="en-US" sz="2400" dirty="0" smtClean="0"/>
              <a:t> script: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81200"/>
            <a:ext cx="4148642" cy="2465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079048"/>
            <a:ext cx="4267200" cy="286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Week 2 Quiz (cont.)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Figure window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81200"/>
            <a:ext cx="5181600" cy="3877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1200"/>
            <a:ext cx="46305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1676400"/>
          </a:xfrm>
        </p:spPr>
        <p:txBody>
          <a:bodyPr>
            <a:normAutofit/>
          </a:bodyPr>
          <a:lstStyle/>
          <a:p>
            <a:pPr lvl="1" indent="-182880">
              <a:lnSpc>
                <a:spcPct val="90000"/>
              </a:lnSpc>
            </a:pPr>
            <a:r>
              <a:rPr lang="en-US" sz="3200" dirty="0" smtClean="0"/>
              <a:t>In </a:t>
            </a:r>
            <a:r>
              <a:rPr lang="en-US" sz="3200" dirty="0"/>
              <a:t>computing final quiz averages, I will drop your lowest quiz </a:t>
            </a:r>
            <a:r>
              <a:rPr lang="en-US" sz="3200" dirty="0" smtClean="0"/>
              <a:t>grade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72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Be sure to take the Week 3 Quiz by 8 AM Tuesday February </a:t>
            </a:r>
            <a:r>
              <a:rPr lang="en-US" dirty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Don’t wait to the last minute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 may take it up to 10 times (check score in Grades)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Your highest score will be recorded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Correct answers will be released after due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11261</TotalTime>
  <Words>111</Words>
  <Application>Microsoft Office PowerPoint</Application>
  <PresentationFormat>On-screen Show (4:3)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 EGR 106  Foundations of Engineering II</vt:lpstr>
      <vt:lpstr>Week 3 Announcements</vt:lpstr>
      <vt:lpstr>Week 2 Quiz Results</vt:lpstr>
      <vt:lpstr>Week 2 Quiz (cont.)  Figure window output</vt:lpstr>
      <vt:lpstr>Quiz Grading</vt:lpstr>
      <vt:lpstr>Week 3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</cp:lastModifiedBy>
  <cp:revision>418</cp:revision>
  <dcterms:created xsi:type="dcterms:W3CDTF">2010-11-11T12:41:26Z</dcterms:created>
  <dcterms:modified xsi:type="dcterms:W3CDTF">2022-02-04T13:37:13Z</dcterms:modified>
</cp:coreProperties>
</file>