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0" r:id="rId3"/>
    <p:sldId id="321" r:id="rId4"/>
    <p:sldId id="317" r:id="rId5"/>
    <p:sldId id="318" r:id="rId6"/>
    <p:sldId id="32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 snapToGrid="0">
      <p:cViewPr>
        <p:scale>
          <a:sx n="102" d="100"/>
          <a:sy n="102" d="100"/>
        </p:scale>
        <p:origin x="1233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Week 10 </a:t>
            </a:r>
            <a:r>
              <a:rPr lang="en-US" dirty="0" smtClean="0"/>
              <a:t>Lecture - Part A</a:t>
            </a:r>
          </a:p>
          <a:p>
            <a:r>
              <a:rPr lang="en-US" dirty="0" smtClean="0"/>
              <a:t>Announcements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71026"/>
          </a:xfrm>
        </p:spPr>
        <p:txBody>
          <a:bodyPr/>
          <a:lstStyle/>
          <a:p>
            <a:r>
              <a:rPr lang="en-US" dirty="0" smtClean="0"/>
              <a:t>Held in lab last week</a:t>
            </a:r>
          </a:p>
          <a:p>
            <a:r>
              <a:rPr lang="en-US" dirty="0" smtClean="0"/>
              <a:t>Administered and graded by lab instructors</a:t>
            </a:r>
          </a:p>
          <a:p>
            <a:r>
              <a:rPr lang="en-US" dirty="0" smtClean="0"/>
              <a:t>Questions – see lab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78" y="2368061"/>
            <a:ext cx="7588274" cy="37275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“Monday” component (27.5%)</a:t>
            </a:r>
          </a:p>
          <a:p>
            <a:pPr lvl="1"/>
            <a:r>
              <a:rPr lang="en-US" dirty="0" smtClean="0"/>
              <a:t>Weekly quizzes (10%)</a:t>
            </a:r>
          </a:p>
          <a:p>
            <a:pPr lvl="1"/>
            <a:r>
              <a:rPr lang="en-US" dirty="0" smtClean="0"/>
              <a:t>Exam 1 (17.5%)</a:t>
            </a:r>
          </a:p>
          <a:p>
            <a:r>
              <a:rPr lang="en-US" dirty="0" smtClean="0"/>
              <a:t>“Tuesday / Thursday” component (72.5%)</a:t>
            </a:r>
          </a:p>
          <a:p>
            <a:pPr lvl="1"/>
            <a:r>
              <a:rPr lang="en-US" dirty="0" smtClean="0"/>
              <a:t>Weekly assignments (25%)</a:t>
            </a:r>
          </a:p>
          <a:p>
            <a:pPr lvl="1"/>
            <a:r>
              <a:rPr lang="en-US" dirty="0" smtClean="0"/>
              <a:t>Lab section attendance (10%)</a:t>
            </a:r>
          </a:p>
          <a:p>
            <a:pPr lvl="1"/>
            <a:r>
              <a:rPr lang="en-US" dirty="0" smtClean="0"/>
              <a:t>Exam 2 (17.5%)</a:t>
            </a:r>
          </a:p>
          <a:p>
            <a:pPr lvl="1"/>
            <a:r>
              <a:rPr lang="en-US" dirty="0" smtClean="0"/>
              <a:t>Design project (20%)</a:t>
            </a:r>
          </a:p>
          <a:p>
            <a:r>
              <a:rPr lang="en-US" dirty="0" smtClean="0"/>
              <a:t>Final letter grades will be assigned by lab instructors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0" y="1275567"/>
            <a:ext cx="6603535" cy="7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534" y="3047999"/>
            <a:ext cx="5514537" cy="316288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Week 10 (4/4-7)</a:t>
            </a:r>
          </a:p>
          <a:p>
            <a:pPr lvl="1"/>
            <a:r>
              <a:rPr lang="en-US" dirty="0" smtClean="0"/>
              <a:t>Introduction to creating shapes</a:t>
            </a:r>
          </a:p>
          <a:p>
            <a:r>
              <a:rPr lang="en-US" dirty="0" smtClean="0"/>
              <a:t>Week 11 (4/11-14)</a:t>
            </a:r>
          </a:p>
          <a:p>
            <a:pPr lvl="1"/>
            <a:r>
              <a:rPr lang="en-US" dirty="0" smtClean="0"/>
              <a:t>More shape tools</a:t>
            </a:r>
          </a:p>
          <a:p>
            <a:pPr lvl="1"/>
            <a:r>
              <a:rPr lang="en-US" dirty="0"/>
              <a:t>Creating and viewing 3D models</a:t>
            </a:r>
            <a:endParaRPr lang="en-US" dirty="0" smtClean="0"/>
          </a:p>
          <a:p>
            <a:r>
              <a:rPr lang="en-US" dirty="0" smtClean="0"/>
              <a:t>Week 12 (4/18-21)</a:t>
            </a:r>
          </a:p>
          <a:p>
            <a:pPr lvl="1"/>
            <a:r>
              <a:rPr lang="en-US" dirty="0" smtClean="0"/>
              <a:t>Adding color/texture</a:t>
            </a:r>
          </a:p>
          <a:p>
            <a:r>
              <a:rPr lang="en-US" dirty="0" smtClean="0"/>
              <a:t>Week 13 (4/25-28)</a:t>
            </a:r>
          </a:p>
          <a:p>
            <a:pPr lvl="1"/>
            <a:r>
              <a:rPr lang="en-US" dirty="0"/>
              <a:t>Preparing your final 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" y="1516967"/>
            <a:ext cx="7686675" cy="12477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373944" y="3047999"/>
            <a:ext cx="1045698" cy="370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3000" dirty="0" smtClean="0"/>
              <a:t>Deliverables (due last week of classes):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 code</a:t>
            </a:r>
          </a:p>
          <a:p>
            <a:pPr lvl="1"/>
            <a:r>
              <a:rPr lang="en-US" sz="3000" dirty="0" smtClean="0"/>
              <a:t>Graphic files (.</a:t>
            </a:r>
            <a:r>
              <a:rPr lang="en-US" sz="3000" dirty="0" err="1" smtClean="0"/>
              <a:t>obj</a:t>
            </a:r>
            <a:r>
              <a:rPr lang="en-US" sz="3000" dirty="0" smtClean="0"/>
              <a:t>, animated .gif and color/texture definition files)</a:t>
            </a:r>
          </a:p>
          <a:p>
            <a:pPr algn="l"/>
            <a:endParaRPr lang="en-US" sz="3000" dirty="0"/>
          </a:p>
          <a:p>
            <a:pPr algn="l"/>
            <a:r>
              <a:rPr lang="en-US" sz="3000" dirty="0" smtClean="0"/>
              <a:t>Project Presentation</a:t>
            </a:r>
            <a:endParaRPr lang="en-US" sz="3000" dirty="0"/>
          </a:p>
          <a:p>
            <a:pPr lvl="1"/>
            <a:r>
              <a:rPr lang="en-US" sz="3000" dirty="0"/>
              <a:t>Dates &amp; Time: Finals Week </a:t>
            </a:r>
          </a:p>
          <a:p>
            <a:pPr lvl="1"/>
            <a:r>
              <a:rPr lang="en-US" sz="3000" dirty="0"/>
              <a:t>		(based on lab section meeting time)</a:t>
            </a:r>
          </a:p>
          <a:p>
            <a:pPr lvl="1"/>
            <a:r>
              <a:rPr lang="en-US" sz="3000" dirty="0"/>
              <a:t>Location: </a:t>
            </a:r>
            <a:r>
              <a:rPr lang="en-US" sz="3000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10 Quiz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9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completed by </a:t>
            </a:r>
            <a:r>
              <a:rPr lang="en-US" sz="2800" dirty="0" smtClean="0">
                <a:solidFill>
                  <a:srgbClr val="000099"/>
                </a:solidFill>
              </a:rPr>
              <a:t>8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AM, Tuesday, April 5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Don’t wait to the last minute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 may take it </a:t>
            </a:r>
            <a:r>
              <a:rPr lang="en-US" sz="2800" b="1" dirty="0">
                <a:solidFill>
                  <a:srgbClr val="FF0000"/>
                </a:solidFill>
              </a:rPr>
              <a:t>up to 10 times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Your highest score will be recorded in </a:t>
            </a:r>
            <a:r>
              <a:rPr lang="en-US" sz="2800" dirty="0" err="1">
                <a:solidFill>
                  <a:srgbClr val="000099"/>
                </a:solidFill>
              </a:rPr>
              <a:t>Brightspace</a:t>
            </a:r>
            <a:r>
              <a:rPr lang="en-US" sz="2800" dirty="0">
                <a:solidFill>
                  <a:srgbClr val="000099"/>
                </a:solidFill>
              </a:rPr>
              <a:t> Grades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9807</TotalTime>
  <Words>202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EGR 106  Foundations of Engineering II</vt:lpstr>
      <vt:lpstr>Exam 2</vt:lpstr>
      <vt:lpstr>Course Grading</vt:lpstr>
      <vt:lpstr>Design Project Schedule</vt:lpstr>
      <vt:lpstr>Design Project (cont.)</vt:lpstr>
      <vt:lpstr>Week 10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184</cp:revision>
  <dcterms:created xsi:type="dcterms:W3CDTF">2010-11-11T12:41:26Z</dcterms:created>
  <dcterms:modified xsi:type="dcterms:W3CDTF">2022-03-31T10:31:46Z</dcterms:modified>
</cp:coreProperties>
</file>