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15" r:id="rId3"/>
    <p:sldId id="317" r:id="rId4"/>
    <p:sldId id="316" r:id="rId5"/>
    <p:sldId id="314" r:id="rId6"/>
    <p:sldId id="309" r:id="rId7"/>
    <p:sldId id="313" r:id="rId8"/>
    <p:sldId id="30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9" autoAdjust="0"/>
    <p:restoredTop sz="94660"/>
  </p:normalViewPr>
  <p:slideViewPr>
    <p:cSldViewPr snapToGrid="0">
      <p:cViewPr>
        <p:scale>
          <a:sx n="102" d="100"/>
          <a:sy n="102" d="100"/>
        </p:scale>
        <p:origin x="432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E91BA-C1C1-4F35-8BC9-E5A5F7A95EC9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2474B-413B-406A-BEE5-B260FCBCA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29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8852-68BD-401E-9F7C-57403EE45E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.uri.edu/career/handshak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7 Lecture - Part A</a:t>
            </a:r>
          </a:p>
          <a:p>
            <a:r>
              <a:rPr lang="en-US" dirty="0" smtClean="0"/>
              <a:t>Announcements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Opportunity for URI Undergraduates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7304" y="1371600"/>
            <a:ext cx="7420342" cy="480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2" y="579801"/>
            <a:ext cx="8114823" cy="517027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6602" y="3226191"/>
            <a:ext cx="2860431" cy="39389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89671" y="1439594"/>
            <a:ext cx="8229600" cy="4675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Funds are available to support undergraduate research projects in </a:t>
            </a:r>
            <a:r>
              <a:rPr lang="en-US" sz="2000" dirty="0" smtClean="0"/>
              <a:t>defense related areas and </a:t>
            </a:r>
            <a:r>
              <a:rPr lang="en-US" sz="2000" dirty="0"/>
              <a:t>can provide hourly pay during both the academic year and summers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We will seek to match interested students with faculty researchers</a:t>
            </a:r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l">
              <a:spcBef>
                <a:spcPts val="600"/>
              </a:spcBef>
            </a:pPr>
            <a:endParaRPr lang="en-US" sz="2000" dirty="0"/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l">
              <a:spcBef>
                <a:spcPts val="600"/>
              </a:spcBef>
            </a:pPr>
            <a:endParaRPr lang="en-US" sz="2000" dirty="0"/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l">
              <a:spcBef>
                <a:spcPts val="600"/>
              </a:spcBef>
            </a:pPr>
            <a:endParaRPr lang="en-US" sz="2000" dirty="0"/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ctr">
              <a:spcBef>
                <a:spcPts val="600"/>
              </a:spcBef>
            </a:pPr>
            <a:r>
              <a:rPr lang="en-US" sz="2000" dirty="0" smtClean="0"/>
              <a:t>To apply, go to:  </a:t>
            </a:r>
            <a:r>
              <a:rPr lang="en-US" sz="2000" dirty="0" smtClean="0">
                <a:hlinkClick r:id="rId2"/>
              </a:rPr>
              <a:t>https://web.uri.edu/career/handshake/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Undergraduate Research Assistant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1123" y="2781643"/>
            <a:ext cx="3746696" cy="26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7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/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410" y="1540270"/>
            <a:ext cx="7635973" cy="4117291"/>
          </a:xfrm>
        </p:spPr>
        <p:txBody>
          <a:bodyPr>
            <a:normAutofit/>
          </a:bodyPr>
          <a:lstStyle/>
          <a:p>
            <a:pPr marL="114300" indent="-5715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Exam 1 is being graded and will be returned during</a:t>
            </a:r>
            <a:br>
              <a:rPr lang="en-US" sz="2400" dirty="0" smtClean="0"/>
            </a:br>
            <a:r>
              <a:rPr lang="en-US" sz="2400" dirty="0" smtClean="0"/>
              <a:t>	Tuesday-Thursday sections after Spring Break</a:t>
            </a:r>
          </a:p>
          <a:p>
            <a:pPr marL="114300" indent="-5715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Final grade distribution</a:t>
            </a:r>
          </a:p>
          <a:p>
            <a:pPr marL="1600200" lvl="4" indent="0"/>
            <a:r>
              <a:rPr lang="en-US" sz="2400" dirty="0"/>
              <a:t>Quizzes – 10%</a:t>
            </a:r>
          </a:p>
          <a:p>
            <a:pPr marL="1600200" lvl="4" indent="0"/>
            <a:r>
              <a:rPr lang="en-US" sz="2400" dirty="0"/>
              <a:t>Exams – 35% (17.5% each)</a:t>
            </a:r>
          </a:p>
          <a:p>
            <a:pPr marL="1600200" lvl="4" indent="0"/>
            <a:r>
              <a:rPr lang="en-US" sz="2400" dirty="0"/>
              <a:t>Assignments – 25%</a:t>
            </a:r>
          </a:p>
          <a:p>
            <a:pPr marL="1600200" lvl="4" indent="0"/>
            <a:r>
              <a:rPr lang="en-US" sz="2400" dirty="0" smtClean="0"/>
              <a:t>T-</a:t>
            </a:r>
            <a:r>
              <a:rPr lang="en-US" sz="2400" dirty="0" err="1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attendance – 10%</a:t>
            </a:r>
          </a:p>
          <a:p>
            <a:pPr marL="1600200" lvl="4" indent="0"/>
            <a:r>
              <a:rPr lang="en-US" sz="2400" dirty="0"/>
              <a:t>Project – 20</a:t>
            </a:r>
            <a:r>
              <a:rPr lang="en-US" sz="2400" dirty="0" smtClean="0"/>
              <a:t>%</a:t>
            </a:r>
          </a:p>
          <a:p>
            <a:pPr marL="114300" indent="-5715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Final letter grades determined by T-</a:t>
            </a:r>
            <a:r>
              <a:rPr lang="en-US" sz="2400" dirty="0" err="1" smtClean="0"/>
              <a:t>Th</a:t>
            </a:r>
            <a:r>
              <a:rPr lang="en-US" sz="2400" dirty="0" smtClean="0"/>
              <a:t> instructors</a:t>
            </a:r>
          </a:p>
        </p:txBody>
      </p:sp>
    </p:spTree>
    <p:extLst>
      <p:ext uri="{BB962C8B-B14F-4D97-AF65-F5344CB8AC3E}">
        <p14:creationId xmlns:p14="http://schemas.microsoft.com/office/powerpoint/2010/main" val="10437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" y="1468876"/>
            <a:ext cx="8029865" cy="4327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Weeks 7 - 9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1408" y="3565236"/>
            <a:ext cx="8210551" cy="979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49" y="1568766"/>
            <a:ext cx="8221257" cy="10643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Weeks 7 - 9 (cont.)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5294" y="3047999"/>
            <a:ext cx="8395187" cy="26955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600" dirty="0" smtClean="0"/>
              <a:t>Week 7 (March 7-10): 2D Plotting</a:t>
            </a:r>
          </a:p>
          <a:p>
            <a:pPr>
              <a:defRPr/>
            </a:pPr>
            <a:r>
              <a:rPr lang="en-US" sz="2600" dirty="0" smtClean="0"/>
              <a:t>Spring Break (March 14-18)</a:t>
            </a:r>
          </a:p>
          <a:p>
            <a:pPr>
              <a:defRPr/>
            </a:pPr>
            <a:r>
              <a:rPr lang="en-US" sz="2600" dirty="0" smtClean="0"/>
              <a:t>Week 8 (March </a:t>
            </a:r>
            <a:r>
              <a:rPr lang="en-US" sz="2600" dirty="0"/>
              <a:t>21-24): </a:t>
            </a:r>
            <a:r>
              <a:rPr lang="en-US" sz="2600" dirty="0" smtClean="0"/>
              <a:t>Loops and User Defined Functions</a:t>
            </a:r>
          </a:p>
          <a:p>
            <a:pPr>
              <a:defRPr/>
            </a:pPr>
            <a:r>
              <a:rPr lang="en-US" sz="2600" dirty="0"/>
              <a:t>Week 9</a:t>
            </a:r>
            <a:r>
              <a:rPr lang="en-US" sz="2600" dirty="0" smtClean="0"/>
              <a:t> (March 28-31): </a:t>
            </a:r>
          </a:p>
          <a:p>
            <a:pPr>
              <a:defRPr/>
            </a:pPr>
            <a:r>
              <a:rPr lang="en-US" sz="2600" dirty="0"/>
              <a:t>	</a:t>
            </a:r>
            <a:r>
              <a:rPr lang="en-US" sz="2600" dirty="0" smtClean="0"/>
              <a:t>Lecture - Project Introduction / Exam 2 Review</a:t>
            </a:r>
          </a:p>
          <a:p>
            <a:pPr>
              <a:defRPr/>
            </a:pPr>
            <a:r>
              <a:rPr lang="en-US" sz="2600" dirty="0"/>
              <a:t>	</a:t>
            </a:r>
            <a:r>
              <a:rPr lang="en-US" sz="2600" dirty="0" smtClean="0"/>
              <a:t>T-</a:t>
            </a:r>
            <a:r>
              <a:rPr lang="en-US" sz="2600" dirty="0" err="1" smtClean="0"/>
              <a:t>Th</a:t>
            </a:r>
            <a:r>
              <a:rPr lang="en-US" sz="2600" dirty="0" smtClean="0"/>
              <a:t> Labs – </a:t>
            </a:r>
            <a:r>
              <a:rPr lang="en-US" sz="2600" b="1" dirty="0" smtClean="0"/>
              <a:t>Exam 2</a:t>
            </a:r>
            <a:r>
              <a:rPr lang="en-US" sz="2600" dirty="0" smtClean="0"/>
              <a:t> (on computer using </a:t>
            </a:r>
            <a:r>
              <a:rPr lang="en-US" sz="2600" dirty="0" err="1" smtClean="0"/>
              <a:t>Matlab</a:t>
            </a:r>
            <a:r>
              <a:rPr lang="en-US" sz="2600" dirty="0" smtClean="0"/>
              <a:t>)</a:t>
            </a:r>
          </a:p>
          <a:p>
            <a:pPr>
              <a:defRPr/>
            </a:pPr>
            <a:endParaRPr lang="en-US" sz="2600" dirty="0"/>
          </a:p>
          <a:p>
            <a:pPr>
              <a:defRPr/>
            </a:pPr>
            <a:endParaRPr lang="en-US" sz="26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11955" y="1568766"/>
            <a:ext cx="8210551" cy="10643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7 Quiz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6400" y="2209800"/>
            <a:ext cx="8280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be completed by </a:t>
            </a:r>
            <a:r>
              <a:rPr lang="en-US" sz="2800" dirty="0" smtClean="0">
                <a:solidFill>
                  <a:srgbClr val="000099"/>
                </a:solidFill>
              </a:rPr>
              <a:t>8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AM, Tuesday, March 8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Don’t wait to the last minute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may take it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 to 10 times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 highest score will be recorded in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Brightspace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8426</TotalTime>
  <Words>163</Words>
  <Application>Microsoft Office PowerPoint</Application>
  <PresentationFormat>On-screen Show (4:3)</PresentationFormat>
  <Paragraphs>43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 EGR 106  Foundations of Engineering II</vt:lpstr>
      <vt:lpstr>New Opportunity for URI Undergraduates</vt:lpstr>
      <vt:lpstr>PowerPoint Presentation</vt:lpstr>
      <vt:lpstr>Undergraduate Research Assistant</vt:lpstr>
      <vt:lpstr>Exam 1 / Grading</vt:lpstr>
      <vt:lpstr>Plans for Weeks 7 - 9</vt:lpstr>
      <vt:lpstr>Plans for Weeks 7 - 9 (cont.)</vt:lpstr>
      <vt:lpstr>Week 7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 Taggart</cp:lastModifiedBy>
  <cp:revision>179</cp:revision>
  <dcterms:created xsi:type="dcterms:W3CDTF">2010-11-11T12:41:26Z</dcterms:created>
  <dcterms:modified xsi:type="dcterms:W3CDTF">2022-03-04T13:23:32Z</dcterms:modified>
</cp:coreProperties>
</file>