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17" r:id="rId3"/>
    <p:sldId id="318" r:id="rId4"/>
    <p:sldId id="323" r:id="rId5"/>
    <p:sldId id="32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91BA-C1C1-4F35-8BC9-E5A5F7A95EC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474B-413B-406A-BEE5-B260FCBC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Week 11 </a:t>
            </a:r>
            <a:r>
              <a:rPr lang="en-US" dirty="0" smtClean="0"/>
              <a:t>Lecture - Part A</a:t>
            </a:r>
          </a:p>
          <a:p>
            <a:r>
              <a:rPr lang="en-US" dirty="0" smtClean="0"/>
              <a:t>Announcements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Schedule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75912" y="2944835"/>
            <a:ext cx="5514537" cy="3162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Week 10 (4/4-7)</a:t>
            </a:r>
          </a:p>
          <a:p>
            <a:pPr lvl="1"/>
            <a:r>
              <a:rPr lang="en-US" dirty="0" smtClean="0"/>
              <a:t>Introduction to creating shapes</a:t>
            </a:r>
          </a:p>
          <a:p>
            <a:r>
              <a:rPr lang="en-US" dirty="0" smtClean="0"/>
              <a:t>Week 11 (4/11-14)</a:t>
            </a:r>
          </a:p>
          <a:p>
            <a:pPr lvl="1"/>
            <a:r>
              <a:rPr lang="en-US" dirty="0" smtClean="0"/>
              <a:t>More shape tools</a:t>
            </a:r>
          </a:p>
          <a:p>
            <a:pPr lvl="1"/>
            <a:r>
              <a:rPr lang="en-US" dirty="0" smtClean="0"/>
              <a:t>Creating and viewing 3D models</a:t>
            </a:r>
          </a:p>
          <a:p>
            <a:r>
              <a:rPr lang="en-US" dirty="0" smtClean="0"/>
              <a:t>Week 12 (4/18-21)</a:t>
            </a:r>
          </a:p>
          <a:p>
            <a:pPr lvl="1"/>
            <a:r>
              <a:rPr lang="en-US" dirty="0" smtClean="0"/>
              <a:t>Adding color/texture</a:t>
            </a:r>
          </a:p>
          <a:p>
            <a:r>
              <a:rPr lang="en-US" dirty="0" smtClean="0"/>
              <a:t>Week 13 (4/25-28)</a:t>
            </a:r>
          </a:p>
          <a:p>
            <a:pPr lvl="1"/>
            <a:r>
              <a:rPr lang="en-US" dirty="0" smtClean="0"/>
              <a:t>Preparing your final presentation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58" y="1484143"/>
            <a:ext cx="7686675" cy="124777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383322" y="3568505"/>
            <a:ext cx="1045698" cy="3704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(cont.)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752600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smtClean="0"/>
              <a:t>Deliverables (due last week of classes):</a:t>
            </a:r>
          </a:p>
          <a:p>
            <a:pPr lvl="1"/>
            <a:r>
              <a:rPr lang="en-US" sz="3000" dirty="0" err="1" smtClean="0"/>
              <a:t>Matlab</a:t>
            </a:r>
            <a:r>
              <a:rPr lang="en-US" sz="3000" dirty="0" smtClean="0"/>
              <a:t> code</a:t>
            </a:r>
          </a:p>
          <a:p>
            <a:pPr lvl="1"/>
            <a:r>
              <a:rPr lang="en-US" sz="3000" dirty="0" smtClean="0"/>
              <a:t>Graphic files (.</a:t>
            </a:r>
            <a:r>
              <a:rPr lang="en-US" sz="3000" dirty="0" err="1" smtClean="0"/>
              <a:t>obj</a:t>
            </a:r>
            <a:r>
              <a:rPr lang="en-US" sz="3000" dirty="0" smtClean="0"/>
              <a:t>, animated .gif and color/texture definition files)</a:t>
            </a:r>
          </a:p>
          <a:p>
            <a:pPr algn="l"/>
            <a:endParaRPr lang="en-US" sz="3000" dirty="0" smtClean="0"/>
          </a:p>
          <a:p>
            <a:pPr algn="l"/>
            <a:r>
              <a:rPr lang="en-US" sz="3000" dirty="0" smtClean="0"/>
              <a:t>Project Presentation</a:t>
            </a:r>
          </a:p>
          <a:p>
            <a:pPr lvl="1"/>
            <a:r>
              <a:rPr lang="en-US" sz="3000" dirty="0" smtClean="0"/>
              <a:t>Dates &amp; Time: Finals Week </a:t>
            </a:r>
          </a:p>
          <a:p>
            <a:pPr lvl="1"/>
            <a:r>
              <a:rPr lang="en-US" sz="3000" dirty="0" smtClean="0"/>
              <a:t>		(based on lab section meeting time)</a:t>
            </a:r>
          </a:p>
          <a:p>
            <a:pPr lvl="1"/>
            <a:r>
              <a:rPr lang="en-US" sz="3000" dirty="0" smtClean="0"/>
              <a:t>Location: Varies with section 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544782"/>
          </a:xfrm>
        </p:spPr>
        <p:txBody>
          <a:bodyPr>
            <a:normAutofit/>
          </a:bodyPr>
          <a:lstStyle/>
          <a:p>
            <a:r>
              <a:rPr lang="en-US" dirty="0" smtClean="0"/>
              <a:t>Design Project Presentation Schedule</a:t>
            </a:r>
            <a:br>
              <a:rPr lang="en-US" dirty="0" smtClean="0"/>
            </a:br>
            <a:r>
              <a:rPr lang="en-US" b="0" dirty="0" smtClean="0"/>
              <a:t>(tentative)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30" y="2207143"/>
            <a:ext cx="8565700" cy="29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11 Quiz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098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completed by </a:t>
            </a:r>
            <a:r>
              <a:rPr lang="en-US" sz="2800" dirty="0" smtClean="0">
                <a:solidFill>
                  <a:srgbClr val="000099"/>
                </a:solidFill>
              </a:rPr>
              <a:t>8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AM, Tuesday, April 12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</a:rPr>
              <a:t>Don’t wait to the last minute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</a:rPr>
              <a:t>You may take it </a:t>
            </a:r>
            <a:r>
              <a:rPr lang="en-US" sz="2800" b="1" dirty="0">
                <a:solidFill>
                  <a:srgbClr val="FF0000"/>
                </a:solidFill>
              </a:rPr>
              <a:t>up to 10 times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</a:rPr>
              <a:t>Your highest score will be recorded in </a:t>
            </a:r>
            <a:r>
              <a:rPr lang="en-US" sz="2800" dirty="0" err="1">
                <a:solidFill>
                  <a:srgbClr val="000099"/>
                </a:solidFill>
              </a:rPr>
              <a:t>Brightspace</a:t>
            </a:r>
            <a:r>
              <a:rPr lang="en-US" sz="2800" dirty="0">
                <a:solidFill>
                  <a:srgbClr val="000099"/>
                </a:solidFill>
              </a:rPr>
              <a:t> Grades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7809</TotalTime>
  <Words>130</Words>
  <Application>Microsoft Office PowerPoint</Application>
  <PresentationFormat>On-screen Show (4:3)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 EGR 106  Foundations of Engineering II</vt:lpstr>
      <vt:lpstr>Design Project Schedule</vt:lpstr>
      <vt:lpstr>Design Project (cont.)</vt:lpstr>
      <vt:lpstr>Design Project Presentation Schedule (tentative)</vt:lpstr>
      <vt:lpstr>Week 11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190</cp:revision>
  <dcterms:created xsi:type="dcterms:W3CDTF">2010-11-11T12:41:26Z</dcterms:created>
  <dcterms:modified xsi:type="dcterms:W3CDTF">2022-04-08T13:45:00Z</dcterms:modified>
</cp:coreProperties>
</file>