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09" r:id="rId3"/>
    <p:sldId id="313" r:id="rId4"/>
    <p:sldId id="30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E1D81F"/>
    <a:srgbClr val="D8B511"/>
    <a:srgbClr val="17375E"/>
    <a:srgbClr val="B58C0A"/>
    <a:srgbClr val="F86F08"/>
    <a:srgbClr val="F29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7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8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E91BA-C1C1-4F35-8BC9-E5A5F7A95EC9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2474B-413B-406A-BEE5-B260FCBCA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7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8852-68BD-401E-9F7C-57403EE45EC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PPT-Template-URI-Onl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4950"/>
            <a:ext cx="9182100" cy="709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99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2954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9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fld id="{6A24D1A3-D0FC-4AD5-97F3-F9E4E8B52F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0099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038600"/>
          </a:xfrm>
        </p:spPr>
        <p:txBody>
          <a:bodyPr/>
          <a:lstStyle>
            <a:lvl1pPr marL="0" indent="0" algn="just">
              <a:buNone/>
              <a:defRPr>
                <a:solidFill>
                  <a:srgbClr val="000099"/>
                </a:solidFill>
              </a:defRPr>
            </a:lvl1pPr>
            <a:lvl2pPr>
              <a:buNone/>
              <a:defRPr>
                <a:solidFill>
                  <a:srgbClr val="000099"/>
                </a:solidFill>
              </a:defRPr>
            </a:lvl2pPr>
            <a:lvl3pPr>
              <a:buNone/>
              <a:defRPr>
                <a:solidFill>
                  <a:srgbClr val="000099"/>
                </a:solidFill>
              </a:defRPr>
            </a:lvl3pPr>
            <a:lvl4pPr>
              <a:buNone/>
              <a:defRPr>
                <a:solidFill>
                  <a:srgbClr val="000099"/>
                </a:solidFill>
              </a:defRPr>
            </a:lvl4pPr>
            <a:lvl5pPr>
              <a:buNone/>
              <a:defRPr>
                <a:solidFill>
                  <a:srgbClr val="00009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324600"/>
            <a:ext cx="2133600" cy="365125"/>
          </a:xfrm>
        </p:spPr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6391-B152-4A85-94C9-5CAB85A9EBEE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EGR 106 </a:t>
            </a:r>
            <a:br>
              <a:rPr lang="en-US" dirty="0" smtClean="0"/>
            </a:br>
            <a:r>
              <a:rPr lang="en-US" dirty="0" smtClean="0"/>
              <a:t>Foundations of Engineering II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Week 8 </a:t>
            </a:r>
            <a:r>
              <a:rPr lang="en-US" dirty="0" smtClean="0"/>
              <a:t>Lecture - Part A</a:t>
            </a:r>
          </a:p>
          <a:p>
            <a:r>
              <a:rPr lang="en-US" dirty="0" smtClean="0"/>
              <a:t>Announcements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436052"/>
            <a:ext cx="8029865" cy="43279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Upcoming Weeks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46341" y="3924155"/>
            <a:ext cx="8520066" cy="19042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3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34" y="1241578"/>
            <a:ext cx="7716200" cy="1763703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</a:t>
            </a:r>
            <a:r>
              <a:rPr lang="en-US" dirty="0"/>
              <a:t>Upcoming Weeks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80112" y="3047999"/>
            <a:ext cx="7191122" cy="3099882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z="2600" dirty="0" smtClean="0"/>
              <a:t>Week 8 - March 21-24</a:t>
            </a:r>
          </a:p>
          <a:p>
            <a:pPr>
              <a:defRPr/>
            </a:pPr>
            <a:r>
              <a:rPr lang="en-US" sz="2600" dirty="0"/>
              <a:t>	</a:t>
            </a:r>
            <a:r>
              <a:rPr lang="en-US" sz="2600" dirty="0" smtClean="0"/>
              <a:t>Loops and User Defined Functions</a:t>
            </a:r>
          </a:p>
          <a:p>
            <a:pPr>
              <a:defRPr/>
            </a:pPr>
            <a:r>
              <a:rPr lang="en-US" sz="2600" dirty="0" smtClean="0"/>
              <a:t>Week 9 - March 28-31</a:t>
            </a:r>
          </a:p>
          <a:p>
            <a:pPr>
              <a:defRPr/>
            </a:pPr>
            <a:r>
              <a:rPr lang="en-US" sz="2600" dirty="0"/>
              <a:t>	</a:t>
            </a:r>
            <a:r>
              <a:rPr lang="en-US" sz="2600" dirty="0" smtClean="0"/>
              <a:t>Lecture – Design Project Introduction / Exam 2 Review</a:t>
            </a:r>
          </a:p>
          <a:p>
            <a:pPr>
              <a:defRPr/>
            </a:pPr>
            <a:r>
              <a:rPr lang="en-US" sz="2600" dirty="0"/>
              <a:t>	</a:t>
            </a:r>
            <a:r>
              <a:rPr lang="en-US" sz="2600" dirty="0" smtClean="0"/>
              <a:t>T-</a:t>
            </a:r>
            <a:r>
              <a:rPr lang="en-US" sz="2600" dirty="0" err="1" smtClean="0"/>
              <a:t>Th</a:t>
            </a:r>
            <a:r>
              <a:rPr lang="en-US" sz="2600" dirty="0" smtClean="0"/>
              <a:t> Labs – </a:t>
            </a:r>
            <a:r>
              <a:rPr lang="en-US" sz="2600" b="1" dirty="0" smtClean="0"/>
              <a:t>Exam 2</a:t>
            </a:r>
            <a:r>
              <a:rPr lang="en-US" sz="2600" dirty="0" smtClean="0"/>
              <a:t> (on computer using </a:t>
            </a:r>
            <a:r>
              <a:rPr lang="en-US" sz="2600" dirty="0" err="1" smtClean="0"/>
              <a:t>Matlab</a:t>
            </a:r>
            <a:r>
              <a:rPr lang="en-US" sz="2600" dirty="0" smtClean="0"/>
              <a:t>)</a:t>
            </a:r>
          </a:p>
          <a:p>
            <a:pPr>
              <a:defRPr/>
            </a:pPr>
            <a:r>
              <a:rPr lang="en-US" sz="2600" dirty="0" smtClean="0"/>
              <a:t>Weeks 10-13</a:t>
            </a:r>
          </a:p>
          <a:p>
            <a:pPr>
              <a:defRPr/>
            </a:pPr>
            <a:r>
              <a:rPr lang="en-US" sz="2600" dirty="0"/>
              <a:t>	</a:t>
            </a:r>
            <a:r>
              <a:rPr lang="en-US" sz="2600" dirty="0" smtClean="0"/>
              <a:t>Design project</a:t>
            </a:r>
          </a:p>
          <a:p>
            <a:pPr>
              <a:defRPr/>
            </a:pPr>
            <a:r>
              <a:rPr lang="en-US" sz="2600" dirty="0" smtClean="0"/>
              <a:t>Final Exam week</a:t>
            </a:r>
          </a:p>
          <a:p>
            <a:pPr>
              <a:defRPr/>
            </a:pPr>
            <a:r>
              <a:rPr lang="en-US" sz="2600" dirty="0"/>
              <a:t>	</a:t>
            </a:r>
            <a:r>
              <a:rPr lang="en-US" sz="2600" dirty="0" smtClean="0"/>
              <a:t>Design project presentations </a:t>
            </a:r>
          </a:p>
          <a:p>
            <a:pPr>
              <a:defRPr/>
            </a:pPr>
            <a:r>
              <a:rPr lang="en-US" sz="2600" dirty="0"/>
              <a:t>	S</a:t>
            </a:r>
            <a:r>
              <a:rPr lang="en-US" sz="2600" dirty="0" smtClean="0"/>
              <a:t>chedule to be announced</a:t>
            </a:r>
            <a:endParaRPr lang="en-US" sz="2600" dirty="0"/>
          </a:p>
          <a:p>
            <a:pPr>
              <a:defRPr/>
            </a:pPr>
            <a:endParaRPr lang="en-US" sz="26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406400" y="1210826"/>
            <a:ext cx="7764834" cy="18158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8 Quiz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195733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 be completed by </a:t>
            </a:r>
            <a:r>
              <a:rPr lang="en-US" sz="2800" dirty="0" smtClean="0">
                <a:solidFill>
                  <a:srgbClr val="000099"/>
                </a:solidFill>
              </a:rPr>
              <a:t>8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AM, Tuesday, March </a:t>
            </a:r>
            <a:r>
              <a:rPr lang="en-US" sz="2800" noProof="0" dirty="0" smtClean="0">
                <a:solidFill>
                  <a:srgbClr val="000099"/>
                </a:solidFill>
              </a:rPr>
              <a:t>22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</a:rPr>
              <a:t>Don’t wait to the last minute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</a:rPr>
              <a:t>You may take it </a:t>
            </a:r>
            <a:r>
              <a:rPr lang="en-US" sz="2800" b="1" dirty="0">
                <a:solidFill>
                  <a:srgbClr val="FF0000"/>
                </a:solidFill>
              </a:rPr>
              <a:t>up to 10 times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rgbClr val="000099"/>
                </a:solidFill>
              </a:rPr>
              <a:t>Your highest score will be recorded in </a:t>
            </a:r>
            <a:r>
              <a:rPr lang="en-US" sz="2800" dirty="0" err="1">
                <a:solidFill>
                  <a:srgbClr val="000099"/>
                </a:solidFill>
              </a:rPr>
              <a:t>Brightspace</a:t>
            </a:r>
            <a:r>
              <a:rPr lang="en-US" sz="2800" dirty="0">
                <a:solidFill>
                  <a:srgbClr val="000099"/>
                </a:solidFill>
              </a:rPr>
              <a:t> </a:t>
            </a:r>
            <a:r>
              <a:rPr lang="en-US" sz="2800" dirty="0" smtClean="0">
                <a:solidFill>
                  <a:srgbClr val="000099"/>
                </a:solidFill>
              </a:rPr>
              <a:t>Grades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7809</TotalTime>
  <Words>66</Words>
  <Application>Microsoft Office PowerPoint</Application>
  <PresentationFormat>On-screen Show (4:3)</PresentationFormat>
  <Paragraphs>23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 EGR 106  Foundations of Engineering II</vt:lpstr>
      <vt:lpstr>Plans for Upcoming Weeks</vt:lpstr>
      <vt:lpstr>Plans for Upcoming Weeks (cont.)</vt:lpstr>
      <vt:lpstr>Week 8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EGR 106</dc:title>
  <dc:creator>taggart</dc:creator>
  <cp:lastModifiedBy>David Taggart</cp:lastModifiedBy>
  <cp:revision>173</cp:revision>
  <dcterms:created xsi:type="dcterms:W3CDTF">2010-11-11T12:41:26Z</dcterms:created>
  <dcterms:modified xsi:type="dcterms:W3CDTF">2022-03-16T14:47:56Z</dcterms:modified>
</cp:coreProperties>
</file>