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47" r:id="rId4"/>
    <p:sldId id="346" r:id="rId5"/>
    <p:sldId id="348" r:id="rId6"/>
    <p:sldId id="338" r:id="rId7"/>
    <p:sldId id="302" r:id="rId8"/>
    <p:sldId id="345" r:id="rId9"/>
    <p:sldId id="310" r:id="rId10"/>
    <p:sldId id="311" r:id="rId11"/>
    <p:sldId id="312" r:id="rId12"/>
    <p:sldId id="313" r:id="rId13"/>
    <p:sldId id="333" r:id="rId14"/>
    <p:sldId id="334" r:id="rId15"/>
    <p:sldId id="335" r:id="rId16"/>
    <p:sldId id="34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85" d="100"/>
          <a:sy n="85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C37D-0F87-4884-B2C0-9B3BDE0CFD0B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5944-BD46-40A8-85B9-DD4F29B2E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ri.campuslabs.com/eval-h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EGR 106 </a:t>
            </a:r>
            <a:br>
              <a:rPr lang="en-US" smtClean="0"/>
            </a:br>
            <a:r>
              <a:rPr lang="en-US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Lecture Meeting </a:t>
            </a:r>
            <a:r>
              <a:rPr lang="en-US" smtClean="0"/>
              <a:t>– 5/2/22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4-5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400800" cy="280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6-7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400800" cy="3324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8-9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400800" cy="3457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10-11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400800" cy="34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12-14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5943600" cy="40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Questions 15-18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715000" cy="41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Great Summer!</a:t>
            </a:r>
            <a:endParaRPr lang="en-US" dirty="0"/>
          </a:p>
        </p:txBody>
      </p:sp>
      <p:pic>
        <p:nvPicPr>
          <p:cNvPr id="1026" name="Picture 2" descr="270 Smiley emoji ideas | smiley emoji, smiley,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505200" cy="42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28800"/>
            <a:ext cx="7391400" cy="3429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Design Project</a:t>
            </a:r>
          </a:p>
          <a:p>
            <a:pPr lvl="1"/>
            <a:r>
              <a:rPr lang="en-US" sz="2400" dirty="0" smtClean="0"/>
              <a:t>Project Files Submission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Presentation Schedule</a:t>
            </a:r>
          </a:p>
          <a:p>
            <a:pPr marL="0" lvl="1" indent="0" algn="just"/>
            <a:r>
              <a:rPr lang="en-US" sz="2400" dirty="0"/>
              <a:t>Student IDEA Course </a:t>
            </a:r>
            <a:r>
              <a:rPr lang="en-US" sz="2400" dirty="0" smtClean="0"/>
              <a:t>Evaluation</a:t>
            </a:r>
          </a:p>
          <a:p>
            <a:pPr marL="0" lvl="1" indent="0" algn="just"/>
            <a:r>
              <a:rPr lang="en-US" sz="2400" dirty="0" smtClean="0"/>
              <a:t>Course </a:t>
            </a:r>
            <a:r>
              <a:rPr lang="en-US" sz="2400" dirty="0"/>
              <a:t>Survey </a:t>
            </a:r>
          </a:p>
          <a:p>
            <a:pPr marL="400050" lvl="2" indent="0" algn="just"/>
            <a:r>
              <a:rPr lang="en-US" dirty="0" smtClean="0"/>
              <a:t>Optional, submit by 5/4, 11:59 PM for quiz extra credit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Files Submission </a:t>
            </a:r>
            <a:br>
              <a:rPr lang="en-US" dirty="0" smtClean="0"/>
            </a:br>
            <a:r>
              <a:rPr lang="en-US" dirty="0" smtClean="0"/>
              <a:t>(one per 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82" y="1960418"/>
            <a:ext cx="8620218" cy="3676037"/>
          </a:xfrm>
        </p:spPr>
        <p:txBody>
          <a:bodyPr>
            <a:normAutofit fontScale="77500" lnSpcReduction="20000"/>
          </a:bodyPr>
          <a:lstStyle/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code (.m file). Be sure to include team </a:t>
            </a:r>
            <a:r>
              <a:rPr lang="en-US" dirty="0" smtClean="0"/>
              <a:t>member </a:t>
            </a:r>
            <a:r>
              <a:rPr lang="en-US" dirty="0"/>
              <a:t>names in comment lines in .m </a:t>
            </a:r>
            <a:r>
              <a:rPr lang="en-US" dirty="0" smtClean="0"/>
              <a:t>file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Output </a:t>
            </a:r>
            <a:r>
              <a:rPr lang="en-US" dirty="0"/>
              <a:t>and color/texture files, including: .gif, .</a:t>
            </a:r>
            <a:r>
              <a:rPr lang="en-US" dirty="0" err="1"/>
              <a:t>obj</a:t>
            </a:r>
            <a:r>
              <a:rPr lang="en-US" dirty="0"/>
              <a:t>, </a:t>
            </a:r>
            <a:r>
              <a:rPr lang="en-US" dirty="0" err="1"/>
              <a:t>colors.mtl</a:t>
            </a:r>
            <a:r>
              <a:rPr lang="en-US" dirty="0"/>
              <a:t>, and .jpg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No </a:t>
            </a:r>
            <a:r>
              <a:rPr lang="en-US" dirty="0"/>
              <a:t>need to include .p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Upload all files to </a:t>
            </a:r>
            <a:r>
              <a:rPr lang="en-US" dirty="0"/>
              <a:t>the </a:t>
            </a:r>
            <a:r>
              <a:rPr lang="en-US" dirty="0" err="1"/>
              <a:t>Brightspace</a:t>
            </a:r>
            <a:r>
              <a:rPr lang="en-US" dirty="0"/>
              <a:t> Monday section </a:t>
            </a:r>
            <a:r>
              <a:rPr lang="en-US" dirty="0" smtClean="0"/>
              <a:t>site (look under Assignments)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/>
              <a:t>Submit Project files by 5 PM, </a:t>
            </a:r>
            <a:r>
              <a:rPr lang="en-US" dirty="0" smtClean="0"/>
              <a:t>Wednesday 5/4 </a:t>
            </a:r>
            <a:r>
              <a:rPr lang="en-US" dirty="0"/>
              <a:t>to the </a:t>
            </a:r>
            <a:r>
              <a:rPr lang="en-US" dirty="0" err="1"/>
              <a:t>Brightspace</a:t>
            </a:r>
            <a:r>
              <a:rPr lang="en-US" dirty="0"/>
              <a:t> Lecture </a:t>
            </a:r>
            <a:r>
              <a:rPr lang="en-US" dirty="0" smtClean="0"/>
              <a:t>site</a:t>
            </a:r>
            <a:r>
              <a:rPr lang="en-US" dirty="0"/>
              <a:t> (to be submitted by one member per team</a:t>
            </a:r>
            <a:r>
              <a:rPr lang="en-US" dirty="0" smtClean="0"/>
              <a:t>)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8229600" cy="1570703"/>
          </a:xfrm>
        </p:spPr>
        <p:txBody>
          <a:bodyPr>
            <a:normAutofit/>
          </a:bodyPr>
          <a:lstStyle/>
          <a:p>
            <a:r>
              <a:rPr lang="en-US" dirty="0"/>
              <a:t>Design Project Presentation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" y="2190482"/>
            <a:ext cx="8681865" cy="2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1" y="1600199"/>
            <a:ext cx="8895425" cy="440998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Presentation can include combination of </a:t>
            </a:r>
            <a:r>
              <a:rPr lang="en-US" dirty="0" err="1" smtClean="0"/>
              <a:t>Powerpoint</a:t>
            </a:r>
            <a:r>
              <a:rPr lang="en-US" dirty="0" smtClean="0"/>
              <a:t> slides, </a:t>
            </a:r>
            <a:r>
              <a:rPr lang="en-US" dirty="0" err="1" smtClean="0"/>
              <a:t>Matlab</a:t>
            </a:r>
            <a:r>
              <a:rPr lang="en-US" dirty="0" smtClean="0"/>
              <a:t> and/or MeshLab demonstration of final result</a:t>
            </a:r>
          </a:p>
          <a:p>
            <a:pPr lvl="1"/>
            <a:r>
              <a:rPr lang="en-US" dirty="0" smtClean="0"/>
              <a:t>Possible things to include in presentation:</a:t>
            </a:r>
          </a:p>
          <a:p>
            <a:pPr lvl="2"/>
            <a:r>
              <a:rPr lang="en-US" dirty="0" smtClean="0"/>
              <a:t>Project title</a:t>
            </a:r>
          </a:p>
          <a:p>
            <a:pPr lvl="2"/>
            <a:r>
              <a:rPr lang="en-US" dirty="0" smtClean="0"/>
              <a:t>Team member names</a:t>
            </a:r>
          </a:p>
          <a:p>
            <a:pPr lvl="2"/>
            <a:r>
              <a:rPr lang="en-US" dirty="0" smtClean="0"/>
              <a:t>Description of objectives 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Matlab</a:t>
            </a:r>
            <a:r>
              <a:rPr lang="en-US" dirty="0" smtClean="0"/>
              <a:t> code and functions used to create geometry</a:t>
            </a:r>
          </a:p>
          <a:p>
            <a:pPr lvl="2"/>
            <a:r>
              <a:rPr lang="en-US" dirty="0" smtClean="0"/>
              <a:t>Discussion of aesthetics / custom colors / textures used (if any)</a:t>
            </a:r>
          </a:p>
          <a:p>
            <a:pPr lvl="2"/>
            <a:r>
              <a:rPr lang="en-US" dirty="0" smtClean="0"/>
              <a:t>Demonstration of the code running</a:t>
            </a:r>
          </a:p>
          <a:p>
            <a:pPr lvl="2"/>
            <a:r>
              <a:rPr lang="en-US" dirty="0" err="1" smtClean="0"/>
              <a:t>Matlab</a:t>
            </a:r>
            <a:r>
              <a:rPr lang="en-US" dirty="0" smtClean="0"/>
              <a:t> generated animation (insert animated .gif in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Show result in MeshLab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IDEA Course Evaluation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1677" y="1828800"/>
            <a:ext cx="8229600" cy="301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 Course Evaluation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https://uri.campuslabs.com/eval-home/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Available now through May 4th at 11:59 PM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Evaluation is based on Monday class sessions only (not Tuesday/Thursday instructors)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Survey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For future course planning purposes, please complete the Course Survey</a:t>
            </a:r>
            <a:endParaRPr lang="en-US" sz="1000" dirty="0" smtClean="0"/>
          </a:p>
          <a:p>
            <a:endParaRPr lang="en-US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Participation is optional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Survey is posted on </a:t>
            </a:r>
            <a:r>
              <a:rPr lang="en-US" dirty="0" err="1" smtClean="0"/>
              <a:t>Brightspace</a:t>
            </a:r>
            <a:r>
              <a:rPr lang="en-US" dirty="0" smtClean="0"/>
              <a:t> (look for link under Calendar)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Extra credit toward quiz grade will be given (if submitted by Wednesday, 5/4 @ 11:59 </a:t>
            </a:r>
            <a:r>
              <a:rPr lang="en-US" dirty="0"/>
              <a:t>P</a:t>
            </a:r>
            <a:r>
              <a:rPr lang="en-US" dirty="0" smtClean="0"/>
              <a:t>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535368" cy="24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6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Questions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Questions 1-3 (optional but required for quiz credit):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33600"/>
            <a:ext cx="2008163" cy="3714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14115</TotalTime>
  <Words>348</Words>
  <Application>Microsoft Office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 EGR 106  Foundations of Engineering II</vt:lpstr>
      <vt:lpstr>Today’s Topics</vt:lpstr>
      <vt:lpstr>Project Files Submission  (one per team)</vt:lpstr>
      <vt:lpstr>Design Project Presentation Schedule</vt:lpstr>
      <vt:lpstr>Project Presentations</vt:lpstr>
      <vt:lpstr>Student IDEA Course Evaluation</vt:lpstr>
      <vt:lpstr>Course Survey (Optional)</vt:lpstr>
      <vt:lpstr>Survey Questions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Survey Questions (cont.)</vt:lpstr>
      <vt:lpstr>Have a Great Summer!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PMR Topology Optimization Scheme To Dual Material Structures</dc:title>
  <dc:creator>taggart</dc:creator>
  <cp:lastModifiedBy>Taggart</cp:lastModifiedBy>
  <cp:revision>190</cp:revision>
  <dcterms:created xsi:type="dcterms:W3CDTF">2010-11-11T12:41:26Z</dcterms:created>
  <dcterms:modified xsi:type="dcterms:W3CDTF">2022-04-29T12:31:58Z</dcterms:modified>
</cp:coreProperties>
</file>