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3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9" autoAdjust="0"/>
    <p:restoredTop sz="96390" autoAdjust="0"/>
  </p:normalViewPr>
  <p:slideViewPr>
    <p:cSldViewPr>
      <p:cViewPr>
        <p:scale>
          <a:sx n="82" d="100"/>
          <a:sy n="82" d="100"/>
        </p:scale>
        <p:origin x="1803" y="5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5AC-027B-46C5-8DCF-0A4E5D442381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DAD6A-067B-4663-AB71-ADA9C6D067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7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2</a:t>
            </a:r>
          </a:p>
          <a:p>
            <a:r>
              <a:rPr lang="en-US" dirty="0" smtClean="0"/>
              <a:t>Announcements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90800"/>
            <a:ext cx="3242289" cy="2738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932" y="2729932"/>
            <a:ext cx="4328068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35424" cy="10668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Go to </a:t>
            </a:r>
            <a:r>
              <a:rPr lang="en-US" sz="2400" dirty="0" err="1" smtClean="0"/>
              <a:t>Brightspace</a:t>
            </a:r>
            <a:r>
              <a:rPr lang="en-US" sz="2400" dirty="0" smtClean="0"/>
              <a:t> =&gt; </a:t>
            </a:r>
            <a:r>
              <a:rPr lang="en-US" sz="2400" dirty="0" smtClean="0"/>
              <a:t>Course Home </a:t>
            </a:r>
            <a:r>
              <a:rPr lang="en-US" sz="2400" dirty="0" smtClean="0"/>
              <a:t>&gt; </a:t>
            </a:r>
            <a:r>
              <a:rPr lang="en-US" sz="2400" dirty="0" smtClean="0"/>
              <a:t>Weekly Announcements and Activities </a:t>
            </a:r>
            <a:r>
              <a:rPr lang="en-US" sz="2400" dirty="0" smtClean="0"/>
              <a:t>&gt; Week 2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43200" y="4419600"/>
            <a:ext cx="1807912" cy="685800"/>
          </a:xfrm>
          <a:prstGeom prst="straightConnector1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5600700" cy="352753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Instructions for Week 2 Quiz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5438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Go to </a:t>
            </a:r>
            <a:r>
              <a:rPr lang="en-US" sz="2800" dirty="0" err="1" smtClean="0"/>
              <a:t>Brightspace</a:t>
            </a:r>
            <a:r>
              <a:rPr lang="en-US" sz="2800" dirty="0" smtClean="0"/>
              <a:t> =&gt; Quizzes &gt; Week 2 Quiz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5486400" y="2971800"/>
            <a:ext cx="7620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267308" y="2743200"/>
            <a:ext cx="1600200" cy="364283"/>
          </a:xfrm>
          <a:prstGeom prst="straightConnector1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81400" y="4100417"/>
            <a:ext cx="4419600" cy="928783"/>
          </a:xfrm>
          <a:prstGeom prst="straightConnector1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267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You have </a:t>
            </a:r>
            <a:r>
              <a:rPr lang="en-US" dirty="0" smtClean="0"/>
              <a:t>up to 10 </a:t>
            </a:r>
            <a:r>
              <a:rPr lang="en-US" dirty="0" smtClean="0"/>
              <a:t>attempts. Your highest score will be recorded under </a:t>
            </a:r>
            <a:r>
              <a:rPr lang="en-US" dirty="0" err="1" smtClean="0"/>
              <a:t>Brightspace</a:t>
            </a:r>
            <a:r>
              <a:rPr lang="en-US" dirty="0" smtClean="0"/>
              <a:t> =&gt; Grades</a:t>
            </a:r>
          </a:p>
          <a:p>
            <a:endParaRPr lang="en-US" dirty="0"/>
          </a:p>
          <a:p>
            <a:r>
              <a:rPr lang="en-US" dirty="0" smtClean="0"/>
              <a:t>Quizzes </a:t>
            </a:r>
            <a:r>
              <a:rPr lang="en-US" dirty="0" smtClean="0"/>
              <a:t>must be completed by 8 AM on Tuesday</a:t>
            </a:r>
            <a:r>
              <a:rPr lang="en-US" dirty="0"/>
              <a:t> </a:t>
            </a:r>
            <a:r>
              <a:rPr lang="en-US" dirty="0" smtClean="0"/>
              <a:t>(before 1</a:t>
            </a:r>
            <a:r>
              <a:rPr lang="en-US" baseline="30000" dirty="0" smtClean="0"/>
              <a:t>st</a:t>
            </a:r>
            <a:r>
              <a:rPr lang="en-US" dirty="0" smtClean="0"/>
              <a:t> lab meeting).</a:t>
            </a:r>
          </a:p>
          <a:p>
            <a:endParaRPr lang="en-US" dirty="0" smtClean="0"/>
          </a:p>
          <a:p>
            <a:r>
              <a:rPr lang="en-US" dirty="0" smtClean="0"/>
              <a:t>Be sure to take the quiz by 8 AM, Tuesday </a:t>
            </a:r>
            <a:r>
              <a:rPr lang="en-US" dirty="0" smtClean="0"/>
              <a:t>2/1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Recall that we will drop your lowest quiz </a:t>
            </a:r>
            <a:r>
              <a:rPr lang="en-US" dirty="0" smtClean="0"/>
              <a:t>grade to allow for forgotten quizzes, illness, etc.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 smtClean="0"/>
              <a:t>you miss a quiz, </a:t>
            </a:r>
            <a:r>
              <a:rPr lang="en-US" dirty="0" smtClean="0"/>
              <a:t>the missed quiz </a:t>
            </a:r>
            <a:r>
              <a:rPr lang="en-US" dirty="0" smtClean="0"/>
              <a:t>is the one to be </a:t>
            </a:r>
            <a:r>
              <a:rPr lang="en-US" dirty="0" smtClean="0"/>
              <a:t>dropped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10707</TotalTime>
  <Words>118</Words>
  <Application>Microsoft Office PowerPoint</Application>
  <PresentationFormat>On-screen Show (4:3)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 EGR 106  Foundations of Engineering II</vt:lpstr>
      <vt:lpstr>This Week’s Activities</vt:lpstr>
      <vt:lpstr>Instructions for Week 2 Quiz </vt:lpstr>
      <vt:lpstr>Online Quizzes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 Taggart</cp:lastModifiedBy>
  <cp:revision>246</cp:revision>
  <dcterms:created xsi:type="dcterms:W3CDTF">2010-11-11T12:41:26Z</dcterms:created>
  <dcterms:modified xsi:type="dcterms:W3CDTF">2022-01-28T13:55:55Z</dcterms:modified>
</cp:coreProperties>
</file>