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4" r:id="rId3"/>
    <p:sldId id="322" r:id="rId4"/>
    <p:sldId id="336" r:id="rId5"/>
    <p:sldId id="335" r:id="rId6"/>
    <p:sldId id="333" r:id="rId7"/>
    <p:sldId id="32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9" autoAdjust="0"/>
    <p:restoredTop sz="94660"/>
  </p:normalViewPr>
  <p:slideViewPr>
    <p:cSldViewPr>
      <p:cViewPr>
        <p:scale>
          <a:sx n="102" d="100"/>
          <a:sy n="102" d="100"/>
        </p:scale>
        <p:origin x="1233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7EBFF-F559-45C2-B33E-4038E2DD6A0E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A2296-A81F-4427-BDD6-A4807A7F4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4 - Part A</a:t>
            </a:r>
          </a:p>
          <a:p>
            <a:r>
              <a:rPr lang="en-US" dirty="0" smtClean="0"/>
              <a:t>Announcements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Few Weeks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8305800" cy="24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08760"/>
            <a:ext cx="8001000" cy="2209800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Monday, February 28  </a:t>
            </a:r>
          </a:p>
          <a:p>
            <a:r>
              <a:rPr lang="en-US" sz="3400" dirty="0" smtClean="0"/>
              <a:t>	Monday Section L01:  4 - 5 PM</a:t>
            </a:r>
          </a:p>
          <a:p>
            <a:r>
              <a:rPr lang="en-US" sz="3400" dirty="0" smtClean="0"/>
              <a:t>	Monday Section L02:  5 - 6 PM</a:t>
            </a:r>
          </a:p>
          <a:p>
            <a:r>
              <a:rPr lang="en-US" sz="3400" dirty="0" smtClean="0"/>
              <a:t>	Monday Section L03:  6 - 7 PM</a:t>
            </a:r>
          </a:p>
          <a:p>
            <a:endParaRPr lang="en-US" sz="3400" dirty="0" smtClean="0"/>
          </a:p>
          <a:p>
            <a:pPr indent="-457200"/>
            <a:r>
              <a:rPr lang="en-US" sz="3400" dirty="0" smtClean="0"/>
              <a:t>Locations (based on lab section): </a:t>
            </a:r>
          </a:p>
          <a:p>
            <a:pPr lvl="1">
              <a:defRPr/>
            </a:pPr>
            <a:endParaRPr lang="en-US" sz="3300" dirty="0"/>
          </a:p>
          <a:p>
            <a:pPr lvl="1">
              <a:defRPr/>
            </a:pPr>
            <a:endParaRPr lang="en-US" sz="3300" dirty="0" smtClean="0"/>
          </a:p>
          <a:p>
            <a:pPr>
              <a:defRPr/>
            </a:pPr>
            <a:endParaRPr lang="en-US" sz="3000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81400"/>
            <a:ext cx="6840855" cy="2055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Exam 1 (cont.)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Be sure to know your T-</a:t>
            </a:r>
            <a:r>
              <a:rPr lang="en-US" sz="1800" dirty="0" err="1" smtClean="0"/>
              <a:t>Th</a:t>
            </a:r>
            <a:r>
              <a:rPr lang="en-US" sz="1800" dirty="0" smtClean="0"/>
              <a:t> instructor &amp; section number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733800"/>
            <a:ext cx="7019925" cy="22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752600"/>
            <a:ext cx="3186565" cy="17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( 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Topics (Weeks 1-3):</a:t>
            </a:r>
          </a:p>
          <a:p>
            <a:pPr>
              <a:defRPr/>
            </a:pPr>
            <a:r>
              <a:rPr lang="en-US" sz="3300" dirty="0"/>
              <a:t>	Basic MATLAB Commands</a:t>
            </a:r>
          </a:p>
          <a:p>
            <a:pPr lvl="2">
              <a:defRPr/>
            </a:pPr>
            <a:r>
              <a:rPr lang="en-US" sz="3300" dirty="0"/>
              <a:t>Scripts</a:t>
            </a:r>
          </a:p>
          <a:p>
            <a:pPr>
              <a:defRPr/>
            </a:pPr>
            <a:r>
              <a:rPr lang="en-US" sz="3300" dirty="0"/>
              <a:t>	Arrays and Array Mathematics</a:t>
            </a:r>
          </a:p>
          <a:p>
            <a:pPr>
              <a:defRPr/>
            </a:pPr>
            <a:r>
              <a:rPr lang="en-US" sz="3300" dirty="0"/>
              <a:t>		</a:t>
            </a:r>
          </a:p>
          <a:p>
            <a:pPr lvl="1">
              <a:defRPr/>
            </a:pPr>
            <a:r>
              <a:rPr lang="en-US" sz="3300" dirty="0"/>
              <a:t>Closed book, closed notes, no calculators</a:t>
            </a:r>
          </a:p>
          <a:p>
            <a:pPr lvl="1">
              <a:defRPr/>
            </a:pPr>
            <a:r>
              <a:rPr lang="en-US" sz="3300" dirty="0"/>
              <a:t>See </a:t>
            </a:r>
            <a:r>
              <a:rPr lang="en-US" sz="3300" dirty="0" err="1" smtClean="0"/>
              <a:t>Brightspace</a:t>
            </a:r>
            <a:r>
              <a:rPr lang="en-US" sz="3300" dirty="0" smtClean="0"/>
              <a:t> </a:t>
            </a:r>
            <a:r>
              <a:rPr lang="en-US" sz="3300" dirty="0"/>
              <a:t>for Sample Exam and Review Sheet </a:t>
            </a:r>
            <a:r>
              <a:rPr lang="en-US" sz="3300" dirty="0" smtClean="0"/>
              <a:t>(look under </a:t>
            </a:r>
            <a:r>
              <a:rPr lang="en-US" sz="3300" dirty="0" smtClean="0"/>
              <a:t>‘</a:t>
            </a:r>
            <a:r>
              <a:rPr lang="en-US" sz="3300" i="1" dirty="0" smtClean="0"/>
              <a:t>Week 4 Announcements and Activities</a:t>
            </a:r>
            <a:r>
              <a:rPr lang="en-US" sz="3300" dirty="0" smtClean="0"/>
              <a:t>’)</a:t>
            </a:r>
            <a:endParaRPr lang="en-US" sz="3300" dirty="0"/>
          </a:p>
          <a:p>
            <a:pPr lvl="1">
              <a:defRPr/>
            </a:pPr>
            <a:r>
              <a:rPr lang="en-US" sz="3300" dirty="0"/>
              <a:t>Time </a:t>
            </a:r>
            <a:r>
              <a:rPr lang="en-US" sz="3300" dirty="0" smtClean="0"/>
              <a:t>Conflicts and/or Accommodation Requests </a:t>
            </a:r>
            <a:r>
              <a:rPr lang="en-US" sz="3300" dirty="0"/>
              <a:t>- See me (or send e-mail) ASAP</a:t>
            </a:r>
          </a:p>
          <a:p>
            <a:r>
              <a:rPr lang="en-US" dirty="0"/>
              <a:t>	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133600"/>
            <a:ext cx="6172200" cy="2514600"/>
          </a:xfrm>
        </p:spPr>
        <p:txBody>
          <a:bodyPr/>
          <a:lstStyle/>
          <a:p>
            <a:pPr>
              <a:defRPr/>
            </a:pPr>
            <a:r>
              <a:rPr lang="en-US" dirty="0"/>
              <a:t>Logical Arrays</a:t>
            </a:r>
          </a:p>
          <a:p>
            <a:pPr>
              <a:defRPr/>
            </a:pPr>
            <a:r>
              <a:rPr lang="en-US" dirty="0" smtClean="0"/>
              <a:t>Relational </a:t>
            </a:r>
            <a:r>
              <a:rPr lang="en-US" dirty="0"/>
              <a:t>Operators</a:t>
            </a:r>
          </a:p>
          <a:p>
            <a:pPr>
              <a:defRPr/>
            </a:pPr>
            <a:r>
              <a:rPr lang="en-US" dirty="0" smtClean="0"/>
              <a:t>Conditional Statements</a:t>
            </a:r>
          </a:p>
          <a:p>
            <a:pPr>
              <a:defRPr/>
            </a:pPr>
            <a:r>
              <a:rPr lang="en-US" dirty="0" smtClean="0"/>
              <a:t>Brief </a:t>
            </a:r>
            <a:r>
              <a:rPr lang="en-US" dirty="0"/>
              <a:t>I</a:t>
            </a:r>
            <a:r>
              <a:rPr lang="en-US" dirty="0" smtClean="0"/>
              <a:t>ntroduction to Loops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Quiz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1336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dirty="0" smtClean="0"/>
              <a:t>Be sure to take the Week 4 Quiz by 8 AM Tuesday February 15</a:t>
            </a:r>
            <a:r>
              <a:rPr lang="en-US" baseline="30000" dirty="0" smtClean="0"/>
              <a:t>th</a:t>
            </a:r>
            <a:r>
              <a:rPr lang="en-US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wait to the last minute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You may take it up to 10 times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Your highest score will be recorded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7773</TotalTime>
  <Words>85</Words>
  <Application>Microsoft Office PowerPoint</Application>
  <PresentationFormat>On-screen Show (4:3)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 EGR 106  Foundations of Engineering II</vt:lpstr>
      <vt:lpstr>Next Few Weeks</vt:lpstr>
      <vt:lpstr>Exam 1</vt:lpstr>
      <vt:lpstr>Exam 1 (cont.)   Be sure to know your T-Th instructor &amp; section number</vt:lpstr>
      <vt:lpstr>Exam 1 ( cont.)</vt:lpstr>
      <vt:lpstr>Today’s Lecture</vt:lpstr>
      <vt:lpstr>Online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171</cp:revision>
  <dcterms:created xsi:type="dcterms:W3CDTF">2010-11-11T12:41:26Z</dcterms:created>
  <dcterms:modified xsi:type="dcterms:W3CDTF">2022-02-11T12:30:08Z</dcterms:modified>
</cp:coreProperties>
</file>