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7" r:id="rId3"/>
    <p:sldId id="343" r:id="rId4"/>
    <p:sldId id="334" r:id="rId5"/>
    <p:sldId id="341" r:id="rId6"/>
    <p:sldId id="342" r:id="rId7"/>
    <p:sldId id="337" r:id="rId8"/>
    <p:sldId id="338" r:id="rId9"/>
    <p:sldId id="340" r:id="rId10"/>
    <p:sldId id="344" r:id="rId11"/>
    <p:sldId id="322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7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91BA-C1C1-4F35-8BC9-E5A5F7A95EC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474B-413B-406A-BEE5-B260FCBC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ri.joinhandshak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ri.campuslabs.com/eval-ho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3992732"/>
            <a:ext cx="9215021" cy="1143000"/>
          </a:xfrm>
        </p:spPr>
        <p:txBody>
          <a:bodyPr>
            <a:normAutofit/>
          </a:bodyPr>
          <a:lstStyle/>
          <a:p>
            <a:r>
              <a:rPr lang="en-US" sz="2800" smtClean="0"/>
              <a:t>Week 13 </a:t>
            </a:r>
            <a:r>
              <a:rPr lang="en-US" sz="2800" dirty="0" smtClean="0"/>
              <a:t>Lecture </a:t>
            </a:r>
          </a:p>
          <a:p>
            <a:r>
              <a:rPr lang="en-US" sz="2800" dirty="0" smtClean="0"/>
              <a:t>Announcements &amp; Design Project (week 4)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Survey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For future course planning purposes, please complete the Course Survey</a:t>
            </a:r>
            <a:endParaRPr lang="en-US" sz="1000" dirty="0" smtClean="0"/>
          </a:p>
          <a:p>
            <a:endParaRPr lang="en-US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Participation is optional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Survey is posted on </a:t>
            </a:r>
            <a:r>
              <a:rPr lang="en-US" dirty="0" err="1" smtClean="0"/>
              <a:t>Brightspace</a:t>
            </a:r>
            <a:r>
              <a:rPr lang="en-US" dirty="0" smtClean="0"/>
              <a:t> (look for link under Calendar)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Extra credit toward quiz grade will be given (if submitted by Tuesday, </a:t>
            </a:r>
            <a:r>
              <a:rPr lang="en-US" dirty="0" smtClean="0"/>
              <a:t>5/4 </a:t>
            </a:r>
            <a:r>
              <a:rPr lang="en-US" dirty="0" smtClean="0"/>
              <a:t>@ </a:t>
            </a:r>
            <a:r>
              <a:rPr lang="en-US" dirty="0" smtClean="0"/>
              <a:t>11:59 </a:t>
            </a:r>
            <a:r>
              <a:rPr lang="en-US" dirty="0"/>
              <a:t>P</a:t>
            </a:r>
            <a:r>
              <a:rPr lang="en-US" dirty="0" smtClean="0"/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6929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13 Activities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7948" y="2015892"/>
            <a:ext cx="77715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99"/>
                </a:solidFill>
              </a:rPr>
              <a:t>In Tuesday / Thursday class meeting</a:t>
            </a:r>
            <a:endParaRPr lang="en-US" sz="3200" dirty="0">
              <a:solidFill>
                <a:srgbClr val="000099"/>
              </a:solidFill>
            </a:endParaRPr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en-US" sz="3200" dirty="0" smtClean="0">
                <a:solidFill>
                  <a:srgbClr val="000099"/>
                </a:solidFill>
              </a:rPr>
              <a:t>Continue </a:t>
            </a:r>
            <a:r>
              <a:rPr lang="en-US" sz="3200" dirty="0">
                <a:solidFill>
                  <a:srgbClr val="000099"/>
                </a:solidFill>
              </a:rPr>
              <a:t>work on design </a:t>
            </a:r>
            <a:r>
              <a:rPr lang="en-US" sz="3200" dirty="0" smtClean="0">
                <a:solidFill>
                  <a:srgbClr val="000099"/>
                </a:solidFill>
              </a:rPr>
              <a:t>project</a:t>
            </a:r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en-US" sz="3200" dirty="0" smtClean="0">
                <a:solidFill>
                  <a:srgbClr val="000099"/>
                </a:solidFill>
              </a:rPr>
              <a:t>Prepare presentations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99"/>
                </a:solidFill>
              </a:rPr>
              <a:t>No Quiz this Week</a:t>
            </a:r>
            <a:endParaRPr lang="en-US" sz="3200" dirty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pPr marL="457200" indent="-457200">
              <a:buFont typeface="Calibri" panose="020F0502020204030204" pitchFamily="34" charset="0"/>
              <a:buChar char="‐"/>
            </a:pP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(Week 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60418"/>
            <a:ext cx="8229600" cy="3479800"/>
          </a:xfrm>
        </p:spPr>
        <p:txBody>
          <a:bodyPr>
            <a:normAutofit/>
          </a:bodyPr>
          <a:lstStyle/>
          <a:p>
            <a:r>
              <a:rPr lang="en-US" dirty="0" smtClean="0"/>
              <a:t>Monday, May 2 (last class meeting)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Course survey (extra credit toward </a:t>
            </a:r>
            <a:r>
              <a:rPr lang="en-US" dirty="0"/>
              <a:t>q</a:t>
            </a:r>
            <a:r>
              <a:rPr lang="en-US" dirty="0" smtClean="0"/>
              <a:t>uiz grade)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Final comments on presentations</a:t>
            </a:r>
          </a:p>
          <a:p>
            <a:r>
              <a:rPr lang="en-US" dirty="0"/>
              <a:t>May </a:t>
            </a:r>
            <a:r>
              <a:rPr lang="en-US" dirty="0" smtClean="0"/>
              <a:t>5 </a:t>
            </a:r>
            <a:r>
              <a:rPr lang="en-US" dirty="0"/>
              <a:t>&amp; May </a:t>
            </a:r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	Final project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541" y="1548442"/>
            <a:ext cx="6885317" cy="4038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Announcement – Lab Assistant Position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Design project schedule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Deliverables</a:t>
            </a:r>
          </a:p>
          <a:p>
            <a:pPr marL="12001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Submission of project files </a:t>
            </a:r>
            <a:r>
              <a:rPr lang="en-US" dirty="0"/>
              <a:t>to </a:t>
            </a:r>
            <a:r>
              <a:rPr lang="en-US" dirty="0" err="1"/>
              <a:t>Brightspace</a:t>
            </a:r>
            <a:r>
              <a:rPr lang="en-US" dirty="0"/>
              <a:t> Monday section site </a:t>
            </a:r>
            <a:endParaRPr lang="en-US" dirty="0" smtClean="0"/>
          </a:p>
          <a:p>
            <a:pPr marL="12001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Presentations during finals week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Project Presentations</a:t>
            </a:r>
          </a:p>
          <a:p>
            <a:pPr marL="12001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Things to include</a:t>
            </a:r>
          </a:p>
          <a:p>
            <a:pPr marL="12001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Presentation schedule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Student IDEA course evaluation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EGR 106 Survey (extra credit toward quiz grade)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Week 14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89671" y="1330326"/>
            <a:ext cx="7800955" cy="4857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Funds are available to support undergraduate research projects in </a:t>
            </a:r>
            <a:r>
              <a:rPr lang="en-US" sz="1700" dirty="0" smtClean="0"/>
              <a:t>defense related areas and </a:t>
            </a:r>
            <a:r>
              <a:rPr lang="en-US" sz="1700" dirty="0"/>
              <a:t>can provide hourly pay during both the academic year and summers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We will seek to match interested students with faculty researchers</a:t>
            </a:r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ctr">
              <a:spcBef>
                <a:spcPts val="600"/>
              </a:spcBef>
            </a:pPr>
            <a:endParaRPr lang="en-US" sz="2000" dirty="0" smtClean="0"/>
          </a:p>
          <a:p>
            <a:pPr algn="ctr">
              <a:spcBef>
                <a:spcPts val="600"/>
              </a:spcBef>
            </a:pPr>
            <a:r>
              <a:rPr lang="en-US" sz="2000" dirty="0" smtClean="0"/>
              <a:t>To apply, go to: </a:t>
            </a:r>
            <a:r>
              <a:rPr lang="en-US" sz="2000" dirty="0" smtClean="0">
                <a:hlinkClick r:id="rId2"/>
              </a:rPr>
              <a:t>https://uri.joinhandshake.com/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Undergraduate Research Assistant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11" y="2390798"/>
            <a:ext cx="4148273" cy="29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Schedule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75912" y="2944835"/>
            <a:ext cx="5514537" cy="3162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Week 10 (4/4-7)</a:t>
            </a:r>
          </a:p>
          <a:p>
            <a:pPr lvl="1"/>
            <a:r>
              <a:rPr lang="en-US" dirty="0" smtClean="0"/>
              <a:t>Introduction to creating shapes</a:t>
            </a:r>
          </a:p>
          <a:p>
            <a:r>
              <a:rPr lang="en-US" dirty="0" smtClean="0"/>
              <a:t>Week 11 (4/11-14)</a:t>
            </a:r>
          </a:p>
          <a:p>
            <a:pPr lvl="1"/>
            <a:r>
              <a:rPr lang="en-US" dirty="0" smtClean="0"/>
              <a:t>More shape tools</a:t>
            </a:r>
          </a:p>
          <a:p>
            <a:pPr lvl="1"/>
            <a:r>
              <a:rPr lang="en-US" dirty="0" smtClean="0"/>
              <a:t>Creating and viewing 3D models</a:t>
            </a:r>
          </a:p>
          <a:p>
            <a:r>
              <a:rPr lang="en-US" dirty="0" smtClean="0"/>
              <a:t>Week 12 (4/18-21)</a:t>
            </a:r>
          </a:p>
          <a:p>
            <a:pPr lvl="1"/>
            <a:r>
              <a:rPr lang="en-US" dirty="0" smtClean="0"/>
              <a:t>Adding color/texture</a:t>
            </a:r>
          </a:p>
          <a:p>
            <a:r>
              <a:rPr lang="en-US" dirty="0" smtClean="0"/>
              <a:t>Week 13 (4/25-28)</a:t>
            </a:r>
          </a:p>
          <a:p>
            <a:pPr lvl="1"/>
            <a:r>
              <a:rPr lang="en-US" dirty="0" smtClean="0"/>
              <a:t>Preparing your final presentation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1" y="1371600"/>
            <a:ext cx="7686675" cy="12477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322362" y="5139396"/>
            <a:ext cx="1045698" cy="3704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(cont.)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752600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smtClean="0"/>
              <a:t>Deliverables (due last week of classes):</a:t>
            </a:r>
          </a:p>
          <a:p>
            <a:pPr lvl="1"/>
            <a:r>
              <a:rPr lang="en-US" sz="3000" dirty="0" err="1" smtClean="0"/>
              <a:t>Matlab</a:t>
            </a:r>
            <a:r>
              <a:rPr lang="en-US" sz="3000" dirty="0" smtClean="0"/>
              <a:t> code</a:t>
            </a:r>
          </a:p>
          <a:p>
            <a:pPr lvl="1"/>
            <a:r>
              <a:rPr lang="en-US" sz="3000" dirty="0" smtClean="0"/>
              <a:t>Graphic files (.</a:t>
            </a:r>
            <a:r>
              <a:rPr lang="en-US" sz="3000" dirty="0" err="1" smtClean="0"/>
              <a:t>obj</a:t>
            </a:r>
            <a:r>
              <a:rPr lang="en-US" sz="3000" dirty="0" smtClean="0"/>
              <a:t>, animated .gif and color/texture definition files)</a:t>
            </a:r>
          </a:p>
          <a:p>
            <a:pPr algn="l"/>
            <a:endParaRPr lang="en-US" sz="3000" dirty="0" smtClean="0"/>
          </a:p>
          <a:p>
            <a:pPr algn="l"/>
            <a:r>
              <a:rPr lang="en-US" sz="3000" dirty="0" smtClean="0"/>
              <a:t>Project Presentation</a:t>
            </a:r>
          </a:p>
          <a:p>
            <a:pPr lvl="1"/>
            <a:r>
              <a:rPr lang="en-US" sz="3000" dirty="0" smtClean="0"/>
              <a:t>Dates &amp; Time: Finals Week </a:t>
            </a:r>
          </a:p>
          <a:p>
            <a:pPr lvl="1"/>
            <a:r>
              <a:rPr lang="en-US" sz="3000" dirty="0" smtClean="0"/>
              <a:t>		(based on lab section meeting time)</a:t>
            </a:r>
          </a:p>
          <a:p>
            <a:pPr lvl="1"/>
            <a:r>
              <a:rPr lang="en-US" sz="3000" dirty="0" smtClean="0"/>
              <a:t>Location: Varies with section 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599"/>
            <a:ext cx="8229600" cy="1570703"/>
          </a:xfrm>
        </p:spPr>
        <p:txBody>
          <a:bodyPr>
            <a:normAutofit/>
          </a:bodyPr>
          <a:lstStyle/>
          <a:p>
            <a:r>
              <a:rPr lang="en-US" dirty="0"/>
              <a:t>Design Project Presentation </a:t>
            </a:r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9" y="2190482"/>
            <a:ext cx="8681865" cy="27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Files Submission </a:t>
            </a:r>
            <a:br>
              <a:rPr lang="en-US" dirty="0" smtClean="0"/>
            </a:br>
            <a:r>
              <a:rPr lang="en-US" dirty="0" smtClean="0"/>
              <a:t>(one per team)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2" y="1960418"/>
            <a:ext cx="8769438" cy="3676037"/>
          </a:xfrm>
        </p:spPr>
        <p:txBody>
          <a:bodyPr>
            <a:normAutofit fontScale="77500" lnSpcReduction="20000"/>
          </a:bodyPr>
          <a:lstStyle/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/>
              <a:t>code (.m file). Be sure to include team </a:t>
            </a:r>
            <a:r>
              <a:rPr lang="en-US" dirty="0" smtClean="0"/>
              <a:t>member </a:t>
            </a:r>
            <a:r>
              <a:rPr lang="en-US" dirty="0"/>
              <a:t>names in comment lines in .m </a:t>
            </a:r>
            <a:r>
              <a:rPr lang="en-US" dirty="0" smtClean="0"/>
              <a:t>file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Output </a:t>
            </a:r>
            <a:r>
              <a:rPr lang="en-US" dirty="0"/>
              <a:t>and color/texture files, including: .gif, .</a:t>
            </a:r>
            <a:r>
              <a:rPr lang="en-US" dirty="0" err="1"/>
              <a:t>obj</a:t>
            </a:r>
            <a:r>
              <a:rPr lang="en-US" dirty="0"/>
              <a:t>, </a:t>
            </a:r>
            <a:r>
              <a:rPr lang="en-US" dirty="0" err="1"/>
              <a:t>colors.mtl</a:t>
            </a:r>
            <a:r>
              <a:rPr lang="en-US" dirty="0"/>
              <a:t>, and .jpg </a:t>
            </a:r>
            <a:r>
              <a:rPr lang="en-US" dirty="0" smtClean="0"/>
              <a:t>files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No </a:t>
            </a:r>
            <a:r>
              <a:rPr lang="en-US" dirty="0"/>
              <a:t>need to include .p </a:t>
            </a:r>
            <a:r>
              <a:rPr lang="en-US" dirty="0" smtClean="0"/>
              <a:t>files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Upload all files to </a:t>
            </a:r>
            <a:r>
              <a:rPr lang="en-US" dirty="0"/>
              <a:t>the </a:t>
            </a:r>
            <a:r>
              <a:rPr lang="en-US" dirty="0" err="1"/>
              <a:t>Brightspace</a:t>
            </a:r>
            <a:r>
              <a:rPr lang="en-US" dirty="0"/>
              <a:t> Monday section </a:t>
            </a:r>
            <a:r>
              <a:rPr lang="en-US" dirty="0" smtClean="0"/>
              <a:t>site (look under Assignments)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/>
              <a:t>Submit Project files by </a:t>
            </a:r>
            <a:r>
              <a:rPr lang="en-US" dirty="0" smtClean="0"/>
              <a:t>11:30 </a:t>
            </a:r>
            <a:r>
              <a:rPr lang="en-US" dirty="0"/>
              <a:t>PM, </a:t>
            </a:r>
            <a:r>
              <a:rPr lang="en-US" dirty="0" smtClean="0"/>
              <a:t>Tuesday 5/10 </a:t>
            </a:r>
            <a:r>
              <a:rPr lang="en-US" dirty="0"/>
              <a:t>to the </a:t>
            </a:r>
            <a:r>
              <a:rPr lang="en-US" dirty="0" err="1"/>
              <a:t>Brightspace</a:t>
            </a:r>
            <a:r>
              <a:rPr lang="en-US" dirty="0"/>
              <a:t> Lecture </a:t>
            </a:r>
            <a:r>
              <a:rPr lang="en-US" dirty="0" smtClean="0"/>
              <a:t>site</a:t>
            </a:r>
            <a:r>
              <a:rPr lang="en-US" dirty="0"/>
              <a:t> (to be submitted by one member per team</a:t>
            </a:r>
            <a:r>
              <a:rPr lang="en-US" dirty="0" smtClean="0"/>
              <a:t>)</a:t>
            </a:r>
          </a:p>
          <a:p>
            <a:pPr marL="914400" lvl="1" indent="-457200">
              <a:buFont typeface="Calibri" panose="020F0502020204030204" pitchFamily="34" charset="0"/>
              <a:buChar char="‐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31" y="1600199"/>
            <a:ext cx="8895425" cy="440998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Presentation can include combination of </a:t>
            </a:r>
            <a:r>
              <a:rPr lang="en-US" dirty="0" err="1" smtClean="0"/>
              <a:t>Powerpoint</a:t>
            </a:r>
            <a:r>
              <a:rPr lang="en-US" dirty="0" smtClean="0"/>
              <a:t> slides, </a:t>
            </a:r>
            <a:r>
              <a:rPr lang="en-US" dirty="0" err="1" smtClean="0"/>
              <a:t>Matlab</a:t>
            </a:r>
            <a:r>
              <a:rPr lang="en-US" dirty="0" smtClean="0"/>
              <a:t> and/or MeshLab demonstration of final result</a:t>
            </a:r>
          </a:p>
          <a:p>
            <a:pPr lvl="1"/>
            <a:r>
              <a:rPr lang="en-US" dirty="0" smtClean="0"/>
              <a:t>Possible things to include in presentation:</a:t>
            </a:r>
          </a:p>
          <a:p>
            <a:pPr lvl="2"/>
            <a:r>
              <a:rPr lang="en-US" dirty="0" smtClean="0"/>
              <a:t>Project title</a:t>
            </a:r>
          </a:p>
          <a:p>
            <a:pPr lvl="2"/>
            <a:r>
              <a:rPr lang="en-US" dirty="0" smtClean="0"/>
              <a:t>Team member names</a:t>
            </a:r>
          </a:p>
          <a:p>
            <a:pPr lvl="2"/>
            <a:r>
              <a:rPr lang="en-US" dirty="0" smtClean="0"/>
              <a:t>Description of objectives </a:t>
            </a:r>
          </a:p>
          <a:p>
            <a:pPr lvl="2"/>
            <a:r>
              <a:rPr lang="en-US" dirty="0" smtClean="0"/>
              <a:t>Show </a:t>
            </a:r>
            <a:r>
              <a:rPr lang="en-US" dirty="0" err="1" smtClean="0"/>
              <a:t>Matlab</a:t>
            </a:r>
            <a:r>
              <a:rPr lang="en-US" dirty="0" smtClean="0"/>
              <a:t> code and functions used to create geometry</a:t>
            </a:r>
          </a:p>
          <a:p>
            <a:pPr lvl="2"/>
            <a:r>
              <a:rPr lang="en-US" dirty="0" smtClean="0"/>
              <a:t>Discussion of aesthetics / custom colors / textures used (if any)</a:t>
            </a:r>
          </a:p>
          <a:p>
            <a:pPr lvl="2"/>
            <a:r>
              <a:rPr lang="en-US" dirty="0" smtClean="0"/>
              <a:t>Demonstration of the code running</a:t>
            </a:r>
          </a:p>
          <a:p>
            <a:pPr lvl="2"/>
            <a:r>
              <a:rPr lang="en-US" dirty="0" err="1" smtClean="0"/>
              <a:t>Matlab</a:t>
            </a:r>
            <a:r>
              <a:rPr lang="en-US" dirty="0" smtClean="0"/>
              <a:t> generated animation (insert animated .gif in </a:t>
            </a:r>
            <a:r>
              <a:rPr lang="en-US" dirty="0" err="1" smtClean="0"/>
              <a:t>Powerpoint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Show result in MeshLab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IDEA 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80491"/>
            <a:ext cx="8229600" cy="3017982"/>
          </a:xfrm>
        </p:spPr>
        <p:txBody>
          <a:bodyPr>
            <a:normAutofit/>
          </a:bodyPr>
          <a:lstStyle/>
          <a:p>
            <a:r>
              <a:rPr lang="en-US" dirty="0" smtClean="0"/>
              <a:t>IDEA Course Evaluation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uri.campuslabs.com/eval-home/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Available </a:t>
            </a:r>
            <a:r>
              <a:rPr lang="en-US" dirty="0"/>
              <a:t>now through May 4</a:t>
            </a:r>
            <a:r>
              <a:rPr lang="en-US" dirty="0" smtClean="0"/>
              <a:t>th </a:t>
            </a:r>
            <a:r>
              <a:rPr lang="en-US" dirty="0"/>
              <a:t>at 11:59 </a:t>
            </a:r>
            <a:r>
              <a:rPr lang="en-US" dirty="0" smtClean="0"/>
              <a:t>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Evaluation is based on Monday class sessions only (not Tuesday/Thursday instructors)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12171</TotalTime>
  <Words>470</Words>
  <Application>Microsoft Office PowerPoint</Application>
  <PresentationFormat>On-screen Show (4:3)</PresentationFormat>
  <Paragraphs>91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EGR 106  Foundations of Engineering II</vt:lpstr>
      <vt:lpstr>Outline</vt:lpstr>
      <vt:lpstr>Undergraduate Research Assistant</vt:lpstr>
      <vt:lpstr>Design Project Schedule</vt:lpstr>
      <vt:lpstr>Design Project (cont.)</vt:lpstr>
      <vt:lpstr>Design Project Presentation Schedule</vt:lpstr>
      <vt:lpstr>Project Files Submission  (one per team)</vt:lpstr>
      <vt:lpstr>Project Presentations</vt:lpstr>
      <vt:lpstr>Student IDEA Course Evaluation</vt:lpstr>
      <vt:lpstr>Course Survey (Optional)</vt:lpstr>
      <vt:lpstr>Week 13 Activities</vt:lpstr>
      <vt:lpstr>Next Week (Week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</cp:lastModifiedBy>
  <cp:revision>226</cp:revision>
  <dcterms:created xsi:type="dcterms:W3CDTF">2010-11-11T12:41:26Z</dcterms:created>
  <dcterms:modified xsi:type="dcterms:W3CDTF">2022-04-25T12:38:09Z</dcterms:modified>
</cp:coreProperties>
</file>