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70" r:id="rId4"/>
    <p:sldId id="271" r:id="rId5"/>
    <p:sldId id="273" r:id="rId6"/>
    <p:sldId id="274" r:id="rId7"/>
    <p:sldId id="277" r:id="rId8"/>
    <p:sldId id="275" r:id="rId9"/>
    <p:sldId id="276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66" d="100"/>
          <a:sy n="66" d="100"/>
        </p:scale>
        <p:origin x="128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1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CF2F54-3731-4B55-9A66-B23CB189B8C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gtaggart.github.io/mce466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cess.ecc.uri.ed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ri.edu/research-computing/matlab/" TargetMode="External"/><Relationship Id="rId2" Type="http://schemas.openxmlformats.org/officeDocument/2006/relationships/hyperlink" Target="http://academy.3ds.com/software/abaqus-student-editio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aulino.ce.gatech.edu/courses/cee361/handouts/wrcabm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143000"/>
            <a:ext cx="7772400" cy="1470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MCE 466 – Introduction to Finite Element Methods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" y="3048000"/>
            <a:ext cx="7696200" cy="2362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ctr" eaLnBrk="1" hangingPunct="1">
              <a:buNone/>
            </a:pPr>
            <a:r>
              <a:rPr lang="en-US" dirty="0" smtClean="0"/>
              <a:t>Instructor: David G. Taggart</a:t>
            </a:r>
          </a:p>
          <a:p>
            <a:pPr algn="ctr" eaLnBrk="1" hangingPunct="1">
              <a:buNone/>
            </a:pPr>
            <a:r>
              <a:rPr lang="en-US" dirty="0" smtClean="0"/>
              <a:t>Dept. of Mechanical, Industrial and Systems Engineering</a:t>
            </a:r>
          </a:p>
          <a:p>
            <a:pPr algn="ctr" eaLnBrk="1" hangingPunct="1">
              <a:buNone/>
            </a:pPr>
            <a:r>
              <a:rPr lang="en-US" dirty="0" smtClean="0"/>
              <a:t>University of Rhode Island</a:t>
            </a:r>
          </a:p>
          <a:p>
            <a:pPr algn="ctr" eaLnBrk="1" hangingPunct="1">
              <a:buNone/>
            </a:pPr>
            <a:endParaRPr lang="en-US" dirty="0"/>
          </a:p>
          <a:p>
            <a:pPr algn="ctr" eaLnBrk="1" hangingPunct="1">
              <a:buNone/>
            </a:pPr>
            <a:r>
              <a:rPr lang="en-US" dirty="0" smtClean="0"/>
              <a:t>Fall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4" y="2000050"/>
            <a:ext cx="8145012" cy="2857899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Course Policies</a:t>
            </a:r>
          </a:p>
        </p:txBody>
      </p:sp>
    </p:spTree>
    <p:extLst>
      <p:ext uri="{BB962C8B-B14F-4D97-AF65-F5344CB8AC3E}">
        <p14:creationId xmlns:p14="http://schemas.microsoft.com/office/powerpoint/2010/main" val="305047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0" y="1919077"/>
            <a:ext cx="8125959" cy="3019846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COVID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412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Syllabus</a:t>
            </a:r>
            <a:endParaRPr lang="en-US" sz="1600" dirty="0" smtClean="0"/>
          </a:p>
          <a:p>
            <a:r>
              <a:rPr lang="en-US" sz="1600" i="1" dirty="0" smtClean="0"/>
              <a:t>(Course Website: </a:t>
            </a:r>
            <a:r>
              <a:rPr lang="en-US" sz="1600" i="1" dirty="0" smtClean="0">
                <a:hlinkClick r:id="rId2"/>
              </a:rPr>
              <a:t>https</a:t>
            </a:r>
            <a:r>
              <a:rPr lang="en-US" sz="1600" i="1" dirty="0">
                <a:hlinkClick r:id="rId2"/>
              </a:rPr>
              <a:t>://dgtaggart.github.io/mce466/</a:t>
            </a:r>
            <a:r>
              <a:rPr lang="en-US" sz="1600" i="1" dirty="0"/>
              <a:t>)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848600" cy="40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Textbook – VitalSource.com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7" y="1295400"/>
            <a:ext cx="7940933" cy="36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Textbook, 6</a:t>
            </a:r>
            <a:r>
              <a:rPr lang="en-US" baseline="30000" dirty="0" smtClean="0"/>
              <a:t>th</a:t>
            </a:r>
            <a:r>
              <a:rPr lang="en-US" dirty="0" smtClean="0"/>
              <a:t> edition (Amazon)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059189" cy="43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ECC Virtual Desktop (VDI) </a:t>
            </a:r>
            <a:r>
              <a:rPr lang="da-DK" dirty="0" smtClean="0"/>
              <a:t>System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9080" y="1838348"/>
            <a:ext cx="8884920" cy="38766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Remote access for running </a:t>
            </a:r>
            <a:r>
              <a:rPr lang="en-US" sz="2400" dirty="0" err="1" smtClean="0"/>
              <a:t>Abaqus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://access.ecc.uri.edu/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07" y="2912831"/>
            <a:ext cx="2023704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793366"/>
            <a:ext cx="3307080" cy="247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38" y="2793366"/>
            <a:ext cx="1861125" cy="237253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54497" y="4283364"/>
            <a:ext cx="750582" cy="8986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3781448"/>
            <a:ext cx="762000" cy="714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3368964"/>
            <a:ext cx="874692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5280" y="1752600"/>
            <a:ext cx="842772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err="1" smtClean="0"/>
              <a:t>Abaqus</a:t>
            </a:r>
            <a:r>
              <a:rPr lang="en-US" sz="2400" dirty="0" smtClean="0"/>
              <a:t> Student Edition (may not be needed if VDI works)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Free download for students in FEA course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MS Windows only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 account and download from: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en-US" sz="2400" dirty="0">
                <a:solidFill>
                  <a:srgbClr val="002060"/>
                </a:solidFill>
                <a:hlinkClick r:id="rId2"/>
              </a:rPr>
              <a:t>://academy.3ds.com/software/abaqus-student-edition/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Matlab</a:t>
            </a:r>
            <a:r>
              <a:rPr lang="en-US" sz="2400" dirty="0" smtClean="0"/>
              <a:t> (free to current URI students)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Download from: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https://web.uri.edu/research-computing/matlab/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731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47800" y="2057400"/>
            <a:ext cx="6248400" cy="2743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Two Exams (25% each)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Computer </a:t>
            </a:r>
            <a:r>
              <a:rPr lang="en-US" sz="2800" dirty="0" smtClean="0"/>
              <a:t>Assignments (45</a:t>
            </a:r>
            <a:r>
              <a:rPr lang="en-US" sz="2800" dirty="0"/>
              <a:t>%)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Attendance (5%)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2161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" y="1752600"/>
            <a:ext cx="865632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Warning: The Computed Answer May Be Wrong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6576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Lying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Approximation: the Truth about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 Analysis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(text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available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online through URI library)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Recommended Reading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5" y="3695700"/>
            <a:ext cx="4072827" cy="1151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429000"/>
            <a:ext cx="3886200" cy="18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" y="1752600"/>
            <a:ext cx="8427720" cy="3886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528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MCE 301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90800"/>
            <a:ext cx="2741457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7" y="2152650"/>
            <a:ext cx="2731510" cy="308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743200"/>
            <a:ext cx="2076343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159</Words>
  <Application>Microsoft Office PowerPoint</Application>
  <PresentationFormat>On-screen Show (4:3)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MCE 466 – Introduction to Finite Element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</cp:lastModifiedBy>
  <cp:revision>89</cp:revision>
  <dcterms:created xsi:type="dcterms:W3CDTF">2010-01-12T22:01:42Z</dcterms:created>
  <dcterms:modified xsi:type="dcterms:W3CDTF">2022-01-25T13:03:01Z</dcterms:modified>
</cp:coreProperties>
</file>