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9" r:id="rId3"/>
    <p:sldId id="320" r:id="rId4"/>
    <p:sldId id="309" r:id="rId5"/>
    <p:sldId id="313" r:id="rId6"/>
    <p:sldId id="317" r:id="rId7"/>
    <p:sldId id="31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1D81F"/>
    <a:srgbClr val="D8B511"/>
    <a:srgbClr val="17375E"/>
    <a:srgbClr val="B58C0A"/>
    <a:srgbClr val="F86F08"/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9" autoAdjust="0"/>
    <p:restoredTop sz="94660"/>
  </p:normalViewPr>
  <p:slideViewPr>
    <p:cSldViewPr snapToGrid="0">
      <p:cViewPr>
        <p:scale>
          <a:sx n="102" d="100"/>
          <a:sy n="102" d="100"/>
        </p:scale>
        <p:origin x="1233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E91BA-C1C1-4F35-8BC9-E5A5F7A95EC9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474B-413B-406A-BEE5-B260FCBC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358852-68BD-401E-9F7C-57403EE45E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2474B-413B-406A-BEE5-B260FCBCAF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PPT-Template-URI-Only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34950"/>
            <a:ext cx="9182100" cy="709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99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9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fld id="{6A24D1A3-D0FC-4AD5-97F3-F9E4E8B52F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0099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038600"/>
          </a:xfrm>
        </p:spPr>
        <p:txBody>
          <a:bodyPr/>
          <a:lstStyle>
            <a:lvl1pPr marL="0" indent="0" algn="just">
              <a:buNone/>
              <a:defRPr>
                <a:solidFill>
                  <a:srgbClr val="000099"/>
                </a:solidFill>
              </a:defRPr>
            </a:lvl1pPr>
            <a:lvl2pPr>
              <a:buNone/>
              <a:defRPr>
                <a:solidFill>
                  <a:srgbClr val="000099"/>
                </a:solidFill>
              </a:defRPr>
            </a:lvl2pPr>
            <a:lvl3pPr>
              <a:buNone/>
              <a:defRPr>
                <a:solidFill>
                  <a:srgbClr val="000099"/>
                </a:solidFill>
              </a:defRPr>
            </a:lvl3pPr>
            <a:lvl4pPr>
              <a:buNone/>
              <a:defRPr>
                <a:solidFill>
                  <a:srgbClr val="000099"/>
                </a:solidFill>
              </a:defRPr>
            </a:lvl4pPr>
            <a:lvl5pPr>
              <a:buNone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324600"/>
            <a:ext cx="2133600" cy="365125"/>
          </a:xfrm>
        </p:spPr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aseline="0">
                <a:solidFill>
                  <a:srgbClr val="D8B51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24D1A3-D0FC-4AD5-97F3-F9E4E8B52F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8B51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8B51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6391-B152-4A85-94C9-5CAB85A9EBE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6209080"/>
            <a:ext cx="9144000" cy="648920"/>
            <a:chOff x="0" y="6209080"/>
            <a:chExt cx="9144000" cy="648920"/>
          </a:xfrm>
        </p:grpSpPr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5280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6209080"/>
              <a:ext cx="5791200" cy="64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rect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6391-B152-4A85-94C9-5CAB85A9EBE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EC42-E089-4907-93E6-F2658124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EGR 106 </a:t>
            </a:r>
            <a:br>
              <a:rPr lang="en-US" dirty="0" smtClean="0"/>
            </a:br>
            <a:r>
              <a:rPr lang="en-US" dirty="0" smtClean="0"/>
              <a:t>Foundations of Engineering II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Week 9 </a:t>
            </a:r>
            <a:r>
              <a:rPr lang="en-US" dirty="0" smtClean="0"/>
              <a:t>Lecture - Part A</a:t>
            </a:r>
          </a:p>
          <a:p>
            <a:r>
              <a:rPr lang="en-US" dirty="0" smtClean="0"/>
              <a:t>Announcements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1 -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84" y="1570568"/>
            <a:ext cx="4827212" cy="36204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68" y="1687771"/>
            <a:ext cx="1821503" cy="31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for Exam 1 Histogram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48" y="1999535"/>
            <a:ext cx="3723008" cy="2858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249" y="2163753"/>
            <a:ext cx="4262926" cy="253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36052"/>
            <a:ext cx="8029865" cy="4327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Upcoming Weeks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9406" y="4135421"/>
            <a:ext cx="8693151" cy="16285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3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64224"/>
            <a:ext cx="7696200" cy="159067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</a:t>
            </a:r>
            <a:r>
              <a:rPr lang="en-US" dirty="0"/>
              <a:t>Upcoming Weeks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281973"/>
            <a:ext cx="7696200" cy="15551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68458" y="3047999"/>
            <a:ext cx="7502776" cy="3012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just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dirty="0"/>
              <a:t>Week 9 - March 28-31</a:t>
            </a:r>
          </a:p>
          <a:p>
            <a:pPr>
              <a:defRPr/>
            </a:pPr>
            <a:r>
              <a:rPr lang="en-US" sz="2600" dirty="0"/>
              <a:t>	Lecture – Design Project Introduction / Exam 2 Review</a:t>
            </a:r>
          </a:p>
          <a:p>
            <a:pPr>
              <a:defRPr/>
            </a:pPr>
            <a:r>
              <a:rPr lang="en-US" sz="2600" dirty="0"/>
              <a:t>	T-</a:t>
            </a:r>
            <a:r>
              <a:rPr lang="en-US" sz="2600" dirty="0" err="1"/>
              <a:t>Th</a:t>
            </a:r>
            <a:r>
              <a:rPr lang="en-US" sz="2600" dirty="0"/>
              <a:t> </a:t>
            </a:r>
            <a:r>
              <a:rPr lang="en-US" sz="2600" dirty="0" smtClean="0"/>
              <a:t>classes</a:t>
            </a:r>
            <a:r>
              <a:rPr lang="en-US" sz="2600" dirty="0" smtClean="0"/>
              <a:t> </a:t>
            </a:r>
            <a:r>
              <a:rPr lang="en-US" sz="2600" dirty="0"/>
              <a:t>– </a:t>
            </a:r>
            <a:r>
              <a:rPr lang="en-US" sz="2600" b="1" dirty="0"/>
              <a:t>Exam 2</a:t>
            </a:r>
            <a:r>
              <a:rPr lang="en-US" sz="2600" dirty="0"/>
              <a:t> (on computer using </a:t>
            </a:r>
            <a:r>
              <a:rPr lang="en-US" sz="2600" dirty="0" err="1"/>
              <a:t>Matlab</a:t>
            </a:r>
            <a:r>
              <a:rPr lang="en-US" sz="2600" dirty="0"/>
              <a:t>)</a:t>
            </a:r>
          </a:p>
          <a:p>
            <a:pPr>
              <a:defRPr/>
            </a:pPr>
            <a:r>
              <a:rPr lang="en-US" sz="2600" dirty="0"/>
              <a:t>Weeks 10-13</a:t>
            </a:r>
          </a:p>
          <a:p>
            <a:pPr>
              <a:defRPr/>
            </a:pPr>
            <a:r>
              <a:rPr lang="en-US" sz="2600" dirty="0"/>
              <a:t>	Design project</a:t>
            </a:r>
          </a:p>
          <a:p>
            <a:pPr>
              <a:defRPr/>
            </a:pPr>
            <a:r>
              <a:rPr lang="en-US" sz="2600" dirty="0"/>
              <a:t>Final Exam week</a:t>
            </a:r>
          </a:p>
          <a:p>
            <a:pPr>
              <a:defRPr/>
            </a:pPr>
            <a:r>
              <a:rPr lang="en-US" sz="2600" dirty="0"/>
              <a:t>	Design project presentations </a:t>
            </a:r>
          </a:p>
          <a:p>
            <a:pPr>
              <a:defRPr/>
            </a:pPr>
            <a:r>
              <a:rPr lang="en-US" sz="2600" dirty="0"/>
              <a:t>	Schedule to be announced</a:t>
            </a:r>
          </a:p>
          <a:p>
            <a:pPr>
              <a:defRPr/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743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 2 – In Class this Week on </a:t>
            </a:r>
            <a:br>
              <a:rPr lang="en-US" dirty="0" smtClean="0"/>
            </a:br>
            <a:r>
              <a:rPr lang="en-US" dirty="0" smtClean="0"/>
              <a:t>Tuesday / Thursday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47699" y="1608675"/>
            <a:ext cx="8001000" cy="1066800"/>
          </a:xfrm>
        </p:spPr>
        <p:txBody>
          <a:bodyPr>
            <a:noAutofit/>
          </a:bodyPr>
          <a:lstStyle/>
          <a:p>
            <a:pPr indent="-457200" algn="l"/>
            <a:r>
              <a:rPr lang="en-US" sz="2600" b="1" dirty="0" smtClean="0"/>
              <a:t>Dates and times: </a:t>
            </a:r>
            <a:r>
              <a:rPr lang="en-US" sz="2600" dirty="0" smtClean="0"/>
              <a:t> </a:t>
            </a:r>
          </a:p>
          <a:p>
            <a:pPr marL="285750" lvl="1" indent="0"/>
            <a:r>
              <a:rPr lang="en-US" sz="2600" dirty="0" smtClean="0"/>
              <a:t>During Tuesday / Thursday meeting times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62" y="2912550"/>
            <a:ext cx="8382838" cy="237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Quiz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23160"/>
            <a:ext cx="8229600" cy="2499360"/>
          </a:xfrm>
        </p:spPr>
        <p:txBody>
          <a:bodyPr/>
          <a:lstStyle/>
          <a:p>
            <a:pPr algn="l"/>
            <a:r>
              <a:rPr lang="en-US" dirty="0" smtClean="0"/>
              <a:t>Since there are no new topics being introduced this week, there will be no quiz. Quizzes will resume next week.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</TotalTime>
  <Words>83</Words>
  <Application>Microsoft Office PowerPoint</Application>
  <PresentationFormat>On-screen Show (4:3)</PresentationFormat>
  <Paragraphs>23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 EGR 106  Foundations of Engineering II</vt:lpstr>
      <vt:lpstr>Exam 1 - Results</vt:lpstr>
      <vt:lpstr>Script for Exam 1 Histogram</vt:lpstr>
      <vt:lpstr>Plans for Upcoming Weeks</vt:lpstr>
      <vt:lpstr>Plans for Upcoming Weeks (cont.)</vt:lpstr>
      <vt:lpstr>Exam 2 – In Class this Week on  Tuesday / Thursday</vt:lpstr>
      <vt:lpstr>No Quiz this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 106</dc:title>
  <dc:creator>taggart</dc:creator>
  <cp:lastModifiedBy>David Taggart</cp:lastModifiedBy>
  <cp:revision>179</cp:revision>
  <dcterms:created xsi:type="dcterms:W3CDTF">2010-11-11T12:41:26Z</dcterms:created>
  <dcterms:modified xsi:type="dcterms:W3CDTF">2022-03-25T12:43:33Z</dcterms:modified>
</cp:coreProperties>
</file>