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5" r:id="rId2"/>
    <p:sldId id="390" r:id="rId3"/>
    <p:sldId id="391" r:id="rId4"/>
    <p:sldId id="396" r:id="rId5"/>
    <p:sldId id="392" r:id="rId6"/>
    <p:sldId id="394" r:id="rId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F2B75B-4C84-4B84-87B8-610432B52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124D8A-CB72-4514-B067-1735C618D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8AA5D-4E7F-4604-9E87-BB21A4B6049B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234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CD54A-9D35-4B71-BE99-6F071435A1EF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01EE2-90F1-4CFA-8FDB-AEF49657657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09CF5-73EE-4B21-AD31-8F2C3E46D346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F1885-738A-4CC2-B708-08E4F745E3D0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84D68-1615-4E5A-B346-1EF3AA83B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DD61-C91C-41FD-851C-0962E5575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8AED6-051B-4382-BCBE-313F5CDBF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7067E-1D2D-4EF7-AA45-B5E25BDEC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3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MCE 466 – Final Project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1"/>
            <a:ext cx="7391400" cy="3810000"/>
          </a:xfrm>
          <a:prstGeom prst="rect">
            <a:avLst/>
          </a:prstGeom>
        </p:spPr>
        <p:txBody>
          <a:bodyPr/>
          <a:lstStyle/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sz="2800" u="sng" dirty="0" smtClean="0"/>
              <a:t>Objectives</a:t>
            </a:r>
          </a:p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Explore various “advanced” capabilities of 	</a:t>
            </a:r>
            <a:r>
              <a:rPr lang="en-US" sz="2800" dirty="0" err="1" smtClean="0"/>
              <a:t>Abaqus</a:t>
            </a:r>
            <a:endParaRPr lang="en-US" sz="2800" dirty="0"/>
          </a:p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Compare finite element results to analytic 	predictions or experimental data</a:t>
            </a:r>
          </a:p>
          <a:p>
            <a:pPr marL="91440" indent="-4572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Prepare </a:t>
            </a:r>
            <a:r>
              <a:rPr lang="en-US" sz="2800" dirty="0" err="1" smtClean="0"/>
              <a:t>Powerpoint</a:t>
            </a:r>
            <a:r>
              <a:rPr lang="en-US" sz="2800" dirty="0" smtClean="0"/>
              <a:t> presentation to share 	your results with your classmates</a:t>
            </a:r>
          </a:p>
        </p:txBody>
      </p:sp>
    </p:spTree>
    <p:extLst>
      <p:ext uri="{BB962C8B-B14F-4D97-AF65-F5344CB8AC3E}">
        <p14:creationId xmlns:p14="http://schemas.microsoft.com/office/powerpoint/2010/main" val="6751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Project Assignment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599"/>
            <a:ext cx="8229600" cy="381000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Projects can be done individually or in teams of no more than three students.  Students shall perform a finite element simulation of a problem for which either an analytical solution or experimental data is available.  The analysis must include a mesh convergence study to verify accuracy.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Project Proposal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581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Submit brief </a:t>
            </a:r>
            <a:r>
              <a:rPr lang="en-US" sz="2000" dirty="0"/>
              <a:t>proposal  (one per team) no </a:t>
            </a:r>
            <a:r>
              <a:rPr lang="en-US" sz="2000" dirty="0" smtClean="0"/>
              <a:t>later than 5 PM on Tuesday, April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via upload to Sakai (look under assignments). </a:t>
            </a:r>
          </a:p>
          <a:p>
            <a:pPr>
              <a:buFontTx/>
              <a:buNone/>
            </a:pPr>
            <a:r>
              <a:rPr lang="en-US" sz="2000" dirty="0" smtClean="0"/>
              <a:t>Students submitting ideas already submitted will be asked to submit an alternate topic.  </a:t>
            </a:r>
          </a:p>
          <a:p>
            <a:pPr>
              <a:buFontTx/>
              <a:buNone/>
            </a:pPr>
            <a:r>
              <a:rPr lang="en-US" sz="2000" dirty="0" smtClean="0"/>
              <a:t>Early submission of ideas is therefore encouraged.  Proposal shall include: </a:t>
            </a:r>
          </a:p>
          <a:p>
            <a:pPr marL="457200" indent="-457200">
              <a:buFontTx/>
              <a:buAutoNum type="arabicParenR"/>
            </a:pPr>
            <a:r>
              <a:rPr lang="en-US" sz="2000" dirty="0" smtClean="0"/>
              <a:t>a brief description of the problem to be solved, </a:t>
            </a:r>
          </a:p>
          <a:p>
            <a:pPr marL="457200" indent="-457200">
              <a:buFontTx/>
              <a:buAutoNum type="arabicParenR"/>
            </a:pPr>
            <a:r>
              <a:rPr lang="en-US" sz="2000" dirty="0" smtClean="0"/>
              <a:t>Discussion of background information including relevant analytical solutions, experimental data, and/or procedure to be implemented </a:t>
            </a:r>
          </a:p>
          <a:p>
            <a:pPr>
              <a:buFontTx/>
              <a:buNone/>
            </a:pPr>
            <a:r>
              <a:rPr lang="en-US" sz="2000" dirty="0" smtClean="0"/>
              <a:t>Be sure to include all team members names on proposal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Please </a:t>
            </a:r>
            <a:r>
              <a:rPr lang="en-US" sz="2000" dirty="0"/>
              <a:t>upload </a:t>
            </a:r>
            <a:r>
              <a:rPr lang="en-US" sz="2000" dirty="0" err="1"/>
              <a:t>Powerpoint</a:t>
            </a:r>
            <a:r>
              <a:rPr lang="en-US" sz="2000" dirty="0"/>
              <a:t> </a:t>
            </a:r>
            <a:r>
              <a:rPr lang="en-US" sz="2000" dirty="0" smtClean="0"/>
              <a:t>file (and, if applicable) animations to </a:t>
            </a:r>
            <a:r>
              <a:rPr lang="en-US" sz="2000" dirty="0"/>
              <a:t>Sakai prior to </a:t>
            </a:r>
            <a:r>
              <a:rPr lang="en-US" sz="2000" dirty="0" smtClean="0"/>
              <a:t>class on 4/30.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Presentations shall include:</a:t>
            </a:r>
          </a:p>
          <a:p>
            <a:pPr lvl="1" indent="-342900"/>
            <a:r>
              <a:rPr lang="en-US" sz="2000" dirty="0" smtClean="0"/>
              <a:t>Description of problem being solved</a:t>
            </a:r>
          </a:p>
          <a:p>
            <a:pPr lvl="1" indent="-342900"/>
            <a:r>
              <a:rPr lang="en-US" sz="2000" dirty="0" smtClean="0"/>
              <a:t>Modeling details</a:t>
            </a:r>
          </a:p>
          <a:p>
            <a:pPr lvl="1" indent="-342900"/>
            <a:r>
              <a:rPr lang="en-US" sz="2000" dirty="0" smtClean="0"/>
              <a:t>Results</a:t>
            </a:r>
          </a:p>
          <a:p>
            <a:pPr lvl="1" indent="-342900"/>
            <a:r>
              <a:rPr lang="en-US" sz="2000" dirty="0" smtClean="0"/>
              <a:t>Interpretation of results including comparison to analytical and/or experimental results</a:t>
            </a:r>
          </a:p>
          <a:p>
            <a:pPr lvl="1" indent="-342900"/>
            <a:r>
              <a:rPr lang="en-US" sz="2000" dirty="0" smtClean="0"/>
              <a:t>Conclusions 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5DD61-C91C-41FD-851C-0962E55756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Potential Project Topics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Analysis of experimental results from MCE 313 or 414 experiments (end of semester project, DIC experiment, etc.)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Analysis of capstone project prototype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Elastic-plastic </a:t>
            </a:r>
            <a:r>
              <a:rPr lang="en-US" sz="2000" dirty="0"/>
              <a:t>beam bending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Elastic-plastic torsion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Comparison of tetrahedral vs. hexahedral element performance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Contact stresses between two cylinders or spheres (</a:t>
            </a:r>
            <a:r>
              <a:rPr lang="en-US" sz="2000" dirty="0" err="1" smtClean="0"/>
              <a:t>Hertzian</a:t>
            </a:r>
            <a:r>
              <a:rPr lang="en-US" sz="2000" dirty="0" smtClean="0"/>
              <a:t> contact)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Evaluation of column buckling formulas using 2-D or 3-D solid elements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Topology </a:t>
            </a:r>
            <a:r>
              <a:rPr lang="en-US" sz="2000" dirty="0" smtClean="0"/>
              <a:t>Optimization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Heat conduction (steady state or transient)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Thermal stress effects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Plate bending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Torsion of non-circular shafts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Vibrating </a:t>
            </a:r>
            <a:r>
              <a:rPr lang="en-US" sz="2000" dirty="0" smtClean="0"/>
              <a:t>string or </a:t>
            </a:r>
            <a:r>
              <a:rPr lang="en-US" sz="2000" dirty="0"/>
              <a:t>plate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Wave propagation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Potential Project Topics (cont.)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dirty="0" smtClean="0"/>
              <a:t>Sources of project ideas &amp; analytic solutions: texts on Mechanics of Materials (CVE 220), Mechanical Design (MCE 301 / 302), Advanced Mechanics of Materials (MCE 426), Heat and Mass Transfer (MCE 348), MCE lab courses (MCE 313, 414), Capstone Design (401-402)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307</Words>
  <Application>Microsoft Office PowerPoint</Application>
  <PresentationFormat>On-screen Show (4:3)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MCE 466 – Final Project</vt:lpstr>
      <vt:lpstr>Project Assignment</vt:lpstr>
      <vt:lpstr>Project Proposal</vt:lpstr>
      <vt:lpstr>Project Presentations</vt:lpstr>
      <vt:lpstr>Potential Project Topics</vt:lpstr>
      <vt:lpstr>Potential Project Topics (cont.)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David Taggart</cp:lastModifiedBy>
  <cp:revision>88</cp:revision>
  <dcterms:created xsi:type="dcterms:W3CDTF">2008-01-29T02:08:59Z</dcterms:created>
  <dcterms:modified xsi:type="dcterms:W3CDTF">2021-11-24T11:53:26Z</dcterms:modified>
</cp:coreProperties>
</file>